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1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0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5" r:id="rId30"/>
    <p:sldId id="286" r:id="rId31"/>
    <p:sldId id="287" r:id="rId32"/>
    <p:sldId id="288" r:id="rId33"/>
    <p:sldId id="289" r:id="rId34"/>
    <p:sldId id="290" r:id="rId35"/>
    <p:sldId id="291" r:id="rId36"/>
    <p:sldId id="292" r:id="rId37"/>
    <p:sldId id="293" r:id="rId38"/>
    <p:sldId id="294" r:id="rId39"/>
    <p:sldId id="305" r:id="rId40"/>
    <p:sldId id="296" r:id="rId41"/>
    <p:sldId id="297" r:id="rId42"/>
    <p:sldId id="298" r:id="rId43"/>
    <p:sldId id="299" r:id="rId44"/>
    <p:sldId id="300" r:id="rId45"/>
    <p:sldId id="301" r:id="rId46"/>
    <p:sldId id="302" r:id="rId47"/>
    <p:sldId id="303" r:id="rId48"/>
    <p:sldId id="304" r:id="rId4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presProps" Target="presProp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5_1">
  <dgm:title val=""/>
  <dgm:desc val=""/>
  <dgm:catLst>
    <dgm:cat type="accent5" pri="11100"/>
  </dgm:catLst>
  <dgm:styleLbl name="node0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5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5">
        <a:tint val="4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5">
        <a:tint val="4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5">
        <a:tint val="4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5"/>
    </dgm:fillClrLst>
    <dgm:linClrLst meth="repeat">
      <a:schemeClr val="accent5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accent5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5">
        <a:alpha val="4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5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5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5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8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4_1">
  <dgm:title val=""/>
  <dgm:desc val=""/>
  <dgm:catLst>
    <dgm:cat type="accent4" pri="11100"/>
  </dgm:catLst>
  <dgm:styleLbl name="node0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4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4">
        <a:tint val="4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4">
        <a:tint val="4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4">
        <a:tint val="4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parChTrans2D4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4">
        <a:alpha val="4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4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4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4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8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9326976-5B54-473D-BD1D-3FF9BCA6EFF7}" type="doc">
      <dgm:prSet loTypeId="urn:microsoft.com/office/officeart/2005/8/layout/orgChart1" loCatId="hierarchy" qsTypeId="urn:microsoft.com/office/officeart/2005/8/quickstyle/simple1" qsCatId="simple" csTypeId="urn:microsoft.com/office/officeart/2005/8/colors/accent5_1" csCatId="accent5" phldr="1"/>
      <dgm:spPr/>
      <dgm:t>
        <a:bodyPr/>
        <a:lstStyle/>
        <a:p>
          <a:endParaRPr lang="en-US"/>
        </a:p>
      </dgm:t>
    </dgm:pt>
    <dgm:pt modelId="{C70DEF06-8CCD-4B90-8E82-D730CB132F38}">
      <dgm:prSet phldrT="[Text]" custT="1"/>
      <dgm:spPr/>
      <dgm:t>
        <a:bodyPr/>
        <a:lstStyle/>
        <a:p>
          <a:r>
            <a:rPr lang="en-US" sz="2000" b="1" dirty="0" smtClean="0"/>
            <a:t>Climate models</a:t>
          </a:r>
          <a:endParaRPr lang="en-US" sz="2000" b="1" dirty="0"/>
        </a:p>
      </dgm:t>
    </dgm:pt>
    <dgm:pt modelId="{B8078888-CA62-4BDB-A0FF-C7EA3308D54B}" type="parTrans" cxnId="{B4B8C24C-9871-496A-BED8-4C3F5A0EA46C}">
      <dgm:prSet/>
      <dgm:spPr/>
      <dgm:t>
        <a:bodyPr/>
        <a:lstStyle/>
        <a:p>
          <a:endParaRPr lang="en-US" sz="2000">
            <a:solidFill>
              <a:schemeClr val="tx1"/>
            </a:solidFill>
          </a:endParaRPr>
        </a:p>
      </dgm:t>
    </dgm:pt>
    <dgm:pt modelId="{3BB3C084-7263-42AA-9AC4-7A5DFA71FA42}" type="sibTrans" cxnId="{B4B8C24C-9871-496A-BED8-4C3F5A0EA46C}">
      <dgm:prSet/>
      <dgm:spPr/>
      <dgm:t>
        <a:bodyPr/>
        <a:lstStyle/>
        <a:p>
          <a:endParaRPr lang="en-US" sz="2000">
            <a:solidFill>
              <a:schemeClr val="tx1"/>
            </a:solidFill>
          </a:endParaRPr>
        </a:p>
      </dgm:t>
    </dgm:pt>
    <dgm:pt modelId="{608901D5-EC33-4DBF-BCD0-C1319D5964D5}">
      <dgm:prSet phldrT="[Text]" custT="1"/>
      <dgm:spPr/>
      <dgm:t>
        <a:bodyPr/>
        <a:lstStyle/>
        <a:p>
          <a:r>
            <a:rPr lang="en-US" sz="2000" smtClean="0"/>
            <a:t>EBM</a:t>
          </a:r>
          <a:endParaRPr lang="en-US" sz="2000" dirty="0"/>
        </a:p>
      </dgm:t>
    </dgm:pt>
    <dgm:pt modelId="{D86FF04B-497D-4064-9B72-9E8912DFE20E}" type="parTrans" cxnId="{BE613E5A-903A-4156-8074-7B1A2F530B42}">
      <dgm:prSet/>
      <dgm:spPr/>
      <dgm:t>
        <a:bodyPr/>
        <a:lstStyle/>
        <a:p>
          <a:endParaRPr lang="en-US" sz="2000">
            <a:solidFill>
              <a:schemeClr val="tx1"/>
            </a:solidFill>
          </a:endParaRPr>
        </a:p>
      </dgm:t>
    </dgm:pt>
    <dgm:pt modelId="{546E6B8D-6F7B-4E54-8479-C2C709B9118E}" type="sibTrans" cxnId="{BE613E5A-903A-4156-8074-7B1A2F530B42}">
      <dgm:prSet/>
      <dgm:spPr/>
      <dgm:t>
        <a:bodyPr/>
        <a:lstStyle/>
        <a:p>
          <a:endParaRPr lang="en-US" sz="2000">
            <a:solidFill>
              <a:schemeClr val="tx1"/>
            </a:solidFill>
          </a:endParaRPr>
        </a:p>
      </dgm:t>
    </dgm:pt>
    <dgm:pt modelId="{CF440E61-7C79-4AD7-8DB0-3692371C1AA1}">
      <dgm:prSet phldrT="[Text]" custT="1"/>
      <dgm:spPr/>
      <dgm:t>
        <a:bodyPr/>
        <a:lstStyle/>
        <a:p>
          <a:r>
            <a:rPr lang="en-US" sz="2000" smtClean="0"/>
            <a:t>Emic</a:t>
          </a:r>
          <a:endParaRPr lang="en-US" sz="2000" dirty="0"/>
        </a:p>
      </dgm:t>
    </dgm:pt>
    <dgm:pt modelId="{3A8F8FBF-0609-4C04-927E-C007285BCF94}" type="parTrans" cxnId="{1EE28D07-E9C9-4098-8900-BA61F17B20B0}">
      <dgm:prSet/>
      <dgm:spPr/>
      <dgm:t>
        <a:bodyPr/>
        <a:lstStyle/>
        <a:p>
          <a:endParaRPr lang="en-US" sz="2000">
            <a:solidFill>
              <a:schemeClr val="tx1"/>
            </a:solidFill>
          </a:endParaRPr>
        </a:p>
      </dgm:t>
    </dgm:pt>
    <dgm:pt modelId="{8CCA824A-37D0-46A6-B391-50080CB1F3F1}" type="sibTrans" cxnId="{1EE28D07-E9C9-4098-8900-BA61F17B20B0}">
      <dgm:prSet/>
      <dgm:spPr/>
      <dgm:t>
        <a:bodyPr/>
        <a:lstStyle/>
        <a:p>
          <a:endParaRPr lang="en-US" sz="2000">
            <a:solidFill>
              <a:schemeClr val="tx1"/>
            </a:solidFill>
          </a:endParaRPr>
        </a:p>
      </dgm:t>
    </dgm:pt>
    <dgm:pt modelId="{51A58CFF-1705-4E6C-8FDA-DF0895E2C7A7}">
      <dgm:prSet custT="1"/>
      <dgm:spPr/>
      <dgm:t>
        <a:bodyPr/>
        <a:lstStyle/>
        <a:p>
          <a:r>
            <a:rPr lang="en-US" sz="2000" smtClean="0"/>
            <a:t>GCM</a:t>
          </a:r>
          <a:endParaRPr lang="en-US" sz="2000" dirty="0"/>
        </a:p>
      </dgm:t>
    </dgm:pt>
    <dgm:pt modelId="{A03B2FF9-7FA4-479C-A807-CE3CDD3DF6DD}" type="parTrans" cxnId="{BA68303E-8F89-4E0E-90EE-96E888669832}">
      <dgm:prSet/>
      <dgm:spPr/>
      <dgm:t>
        <a:bodyPr/>
        <a:lstStyle/>
        <a:p>
          <a:endParaRPr lang="en-US" sz="2000">
            <a:solidFill>
              <a:schemeClr val="tx1"/>
            </a:solidFill>
          </a:endParaRPr>
        </a:p>
      </dgm:t>
    </dgm:pt>
    <dgm:pt modelId="{7072BC0E-7199-4C26-A49C-E5AFEC35895F}" type="sibTrans" cxnId="{BA68303E-8F89-4E0E-90EE-96E888669832}">
      <dgm:prSet/>
      <dgm:spPr/>
      <dgm:t>
        <a:bodyPr/>
        <a:lstStyle/>
        <a:p>
          <a:endParaRPr lang="en-US" sz="2000">
            <a:solidFill>
              <a:schemeClr val="tx1"/>
            </a:solidFill>
          </a:endParaRPr>
        </a:p>
      </dgm:t>
    </dgm:pt>
    <dgm:pt modelId="{C665A4B3-BD5C-4C9F-9696-151E498B9E17}" type="asst">
      <dgm:prSet custT="1"/>
      <dgm:spPr/>
      <dgm:t>
        <a:bodyPr/>
        <a:lstStyle/>
        <a:p>
          <a:r>
            <a:rPr lang="en-US" sz="2000" smtClean="0"/>
            <a:t>O-D EBM</a:t>
          </a:r>
          <a:endParaRPr lang="en-US" sz="2000" dirty="0"/>
        </a:p>
      </dgm:t>
    </dgm:pt>
    <dgm:pt modelId="{7E7E34F3-05AE-4B3F-94C0-68B8F5FBD2FB}" type="parTrans" cxnId="{A4E44EA2-C312-4FD5-B2EA-91DF4A84CBD3}">
      <dgm:prSet/>
      <dgm:spPr/>
      <dgm:t>
        <a:bodyPr/>
        <a:lstStyle/>
        <a:p>
          <a:endParaRPr lang="en-US" sz="2000">
            <a:solidFill>
              <a:schemeClr val="tx1"/>
            </a:solidFill>
          </a:endParaRPr>
        </a:p>
      </dgm:t>
    </dgm:pt>
    <dgm:pt modelId="{CB76DB2E-3F41-4FE9-ACAB-E5D4ABBC48AD}" type="sibTrans" cxnId="{A4E44EA2-C312-4FD5-B2EA-91DF4A84CBD3}">
      <dgm:prSet/>
      <dgm:spPr/>
      <dgm:t>
        <a:bodyPr/>
        <a:lstStyle/>
        <a:p>
          <a:endParaRPr lang="en-US" sz="2000">
            <a:solidFill>
              <a:schemeClr val="tx1"/>
            </a:solidFill>
          </a:endParaRPr>
        </a:p>
      </dgm:t>
    </dgm:pt>
    <dgm:pt modelId="{65E6CE4A-E16D-4886-B948-FE0CBA0727B3}" type="asst">
      <dgm:prSet custT="1"/>
      <dgm:spPr/>
      <dgm:t>
        <a:bodyPr/>
        <a:lstStyle/>
        <a:p>
          <a:r>
            <a:rPr lang="en-US" sz="2000" dirty="0" smtClean="0"/>
            <a:t>1-D EBM</a:t>
          </a:r>
          <a:endParaRPr lang="en-US" sz="2000" dirty="0"/>
        </a:p>
      </dgm:t>
    </dgm:pt>
    <dgm:pt modelId="{017C46F1-A9B6-47D7-A893-DD0B35A885C4}" type="parTrans" cxnId="{41E2345E-4640-4B37-9E4D-7E0C6BA4625A}">
      <dgm:prSet/>
      <dgm:spPr/>
      <dgm:t>
        <a:bodyPr/>
        <a:lstStyle/>
        <a:p>
          <a:endParaRPr lang="en-US" sz="2000">
            <a:solidFill>
              <a:schemeClr val="tx1"/>
            </a:solidFill>
          </a:endParaRPr>
        </a:p>
      </dgm:t>
    </dgm:pt>
    <dgm:pt modelId="{EBABAD29-C5E9-4C86-84A7-4FE0AD60BDB6}" type="sibTrans" cxnId="{41E2345E-4640-4B37-9E4D-7E0C6BA4625A}">
      <dgm:prSet/>
      <dgm:spPr/>
      <dgm:t>
        <a:bodyPr/>
        <a:lstStyle/>
        <a:p>
          <a:endParaRPr lang="en-US" sz="2000">
            <a:solidFill>
              <a:schemeClr val="tx1"/>
            </a:solidFill>
          </a:endParaRPr>
        </a:p>
      </dgm:t>
    </dgm:pt>
    <dgm:pt modelId="{1AFCC899-9319-4D53-AB90-5E5952794D2A}" type="asst">
      <dgm:prSet custT="1"/>
      <dgm:spPr/>
      <dgm:t>
        <a:bodyPr/>
        <a:lstStyle/>
        <a:p>
          <a:r>
            <a:rPr lang="en-US" sz="2000" smtClean="0"/>
            <a:t>2-D Emic</a:t>
          </a:r>
          <a:endParaRPr lang="en-US" sz="2000" dirty="0"/>
        </a:p>
      </dgm:t>
    </dgm:pt>
    <dgm:pt modelId="{4B15DFBC-62C1-4FCA-977E-60CC40139140}" type="parTrans" cxnId="{A4AA7B5D-73C2-4AEB-A88C-42F38FFADF59}">
      <dgm:prSet/>
      <dgm:spPr/>
      <dgm:t>
        <a:bodyPr/>
        <a:lstStyle/>
        <a:p>
          <a:endParaRPr lang="en-US" sz="2000">
            <a:solidFill>
              <a:schemeClr val="tx1"/>
            </a:solidFill>
          </a:endParaRPr>
        </a:p>
      </dgm:t>
    </dgm:pt>
    <dgm:pt modelId="{01A80CB3-0CE3-4797-A465-283FD21DE9A8}" type="sibTrans" cxnId="{A4AA7B5D-73C2-4AEB-A88C-42F38FFADF59}">
      <dgm:prSet/>
      <dgm:spPr/>
      <dgm:t>
        <a:bodyPr/>
        <a:lstStyle/>
        <a:p>
          <a:endParaRPr lang="en-US" sz="2000">
            <a:solidFill>
              <a:schemeClr val="tx1"/>
            </a:solidFill>
          </a:endParaRPr>
        </a:p>
      </dgm:t>
    </dgm:pt>
    <dgm:pt modelId="{A709B639-CD2D-41BA-9A58-BF3BE4B380A4}" type="asst">
      <dgm:prSet custT="1"/>
      <dgm:spPr/>
      <dgm:t>
        <a:bodyPr/>
        <a:lstStyle/>
        <a:p>
          <a:r>
            <a:rPr lang="en-US" sz="2000" smtClean="0"/>
            <a:t>3-D Emic</a:t>
          </a:r>
          <a:endParaRPr lang="en-US" sz="2000" dirty="0"/>
        </a:p>
      </dgm:t>
    </dgm:pt>
    <dgm:pt modelId="{842170C2-790D-4178-AD45-3CC6823D7F83}" type="parTrans" cxnId="{AE7ECC28-FB19-442E-91E8-7640BC5ACFC4}">
      <dgm:prSet/>
      <dgm:spPr/>
      <dgm:t>
        <a:bodyPr/>
        <a:lstStyle/>
        <a:p>
          <a:endParaRPr lang="en-US" sz="2000">
            <a:solidFill>
              <a:schemeClr val="tx1"/>
            </a:solidFill>
          </a:endParaRPr>
        </a:p>
      </dgm:t>
    </dgm:pt>
    <dgm:pt modelId="{B7C18CDB-2C87-4E2B-884C-FEC85CB86243}" type="sibTrans" cxnId="{AE7ECC28-FB19-442E-91E8-7640BC5ACFC4}">
      <dgm:prSet/>
      <dgm:spPr/>
      <dgm:t>
        <a:bodyPr/>
        <a:lstStyle/>
        <a:p>
          <a:endParaRPr lang="en-US" sz="2000">
            <a:solidFill>
              <a:schemeClr val="tx1"/>
            </a:solidFill>
          </a:endParaRPr>
        </a:p>
      </dgm:t>
    </dgm:pt>
    <dgm:pt modelId="{FDD4DB9C-57B8-4FF3-B949-4B219F737EE9}" type="asst">
      <dgm:prSet custT="1"/>
      <dgm:spPr/>
      <dgm:t>
        <a:bodyPr/>
        <a:lstStyle/>
        <a:p>
          <a:r>
            <a:rPr lang="en-US" sz="2000" dirty="0" smtClean="0"/>
            <a:t>AGCM</a:t>
          </a:r>
          <a:endParaRPr lang="en-US" sz="2000" dirty="0"/>
        </a:p>
      </dgm:t>
    </dgm:pt>
    <dgm:pt modelId="{1ED68D46-78A3-4973-8BAF-D62BAEAF843B}" type="parTrans" cxnId="{D903D935-CC51-4112-8C80-2C83615BDE8B}">
      <dgm:prSet/>
      <dgm:spPr/>
      <dgm:t>
        <a:bodyPr/>
        <a:lstStyle/>
        <a:p>
          <a:endParaRPr lang="en-US" sz="2000">
            <a:solidFill>
              <a:schemeClr val="tx1"/>
            </a:solidFill>
          </a:endParaRPr>
        </a:p>
      </dgm:t>
    </dgm:pt>
    <dgm:pt modelId="{891C15EC-31E7-49C9-B565-525BC2503442}" type="sibTrans" cxnId="{D903D935-CC51-4112-8C80-2C83615BDE8B}">
      <dgm:prSet/>
      <dgm:spPr/>
      <dgm:t>
        <a:bodyPr/>
        <a:lstStyle/>
        <a:p>
          <a:endParaRPr lang="en-US" sz="2000">
            <a:solidFill>
              <a:schemeClr val="tx1"/>
            </a:solidFill>
          </a:endParaRPr>
        </a:p>
      </dgm:t>
    </dgm:pt>
    <dgm:pt modelId="{307C1FB5-4A09-49A7-B33B-94573CEE8461}" type="asst">
      <dgm:prSet custT="1"/>
      <dgm:spPr/>
      <dgm:t>
        <a:bodyPr/>
        <a:lstStyle/>
        <a:p>
          <a:r>
            <a:rPr lang="en-US" sz="2000" dirty="0" smtClean="0"/>
            <a:t>AOGCM</a:t>
          </a:r>
          <a:endParaRPr lang="en-US" sz="2000" dirty="0"/>
        </a:p>
      </dgm:t>
    </dgm:pt>
    <dgm:pt modelId="{F767A347-0E18-4D3B-8AC5-877CBA8D5488}" type="parTrans" cxnId="{599A7D00-B00D-464B-8EF1-934E138BBD1A}">
      <dgm:prSet/>
      <dgm:spPr/>
      <dgm:t>
        <a:bodyPr/>
        <a:lstStyle/>
        <a:p>
          <a:endParaRPr lang="en-US" sz="2000">
            <a:solidFill>
              <a:schemeClr val="tx1"/>
            </a:solidFill>
          </a:endParaRPr>
        </a:p>
      </dgm:t>
    </dgm:pt>
    <dgm:pt modelId="{2F899F11-0E2E-458C-B64B-1C40CE8E5DA4}" type="sibTrans" cxnId="{599A7D00-B00D-464B-8EF1-934E138BBD1A}">
      <dgm:prSet/>
      <dgm:spPr/>
      <dgm:t>
        <a:bodyPr/>
        <a:lstStyle/>
        <a:p>
          <a:endParaRPr lang="en-US" sz="2000">
            <a:solidFill>
              <a:schemeClr val="tx1"/>
            </a:solidFill>
          </a:endParaRPr>
        </a:p>
      </dgm:t>
    </dgm:pt>
    <dgm:pt modelId="{EF672B6C-1AA6-4136-B321-1556D11D5297}" type="asst">
      <dgm:prSet custT="1"/>
      <dgm:spPr/>
      <dgm:t>
        <a:bodyPr/>
        <a:lstStyle/>
        <a:p>
          <a:r>
            <a:rPr lang="en-US" sz="2000" smtClean="0"/>
            <a:t>ESM</a:t>
          </a:r>
          <a:endParaRPr lang="en-US" sz="2000" dirty="0"/>
        </a:p>
      </dgm:t>
    </dgm:pt>
    <dgm:pt modelId="{7D5101F9-DAFF-4202-85B9-8EBA48677A9B}" type="parTrans" cxnId="{A3A46127-CA65-4733-8ED5-505689DCB7A8}">
      <dgm:prSet/>
      <dgm:spPr/>
      <dgm:t>
        <a:bodyPr/>
        <a:lstStyle/>
        <a:p>
          <a:endParaRPr lang="en-US" sz="2000">
            <a:solidFill>
              <a:schemeClr val="tx1"/>
            </a:solidFill>
          </a:endParaRPr>
        </a:p>
      </dgm:t>
    </dgm:pt>
    <dgm:pt modelId="{C6B38BF4-2CF6-44F3-BBFD-9C6B203EAF33}" type="sibTrans" cxnId="{A3A46127-CA65-4733-8ED5-505689DCB7A8}">
      <dgm:prSet/>
      <dgm:spPr/>
      <dgm:t>
        <a:bodyPr/>
        <a:lstStyle/>
        <a:p>
          <a:endParaRPr lang="en-US" sz="2000">
            <a:solidFill>
              <a:schemeClr val="tx1"/>
            </a:solidFill>
          </a:endParaRPr>
        </a:p>
      </dgm:t>
    </dgm:pt>
    <dgm:pt modelId="{F7D2826B-4F46-4AFD-ABD0-B1C114A58CD1}" type="pres">
      <dgm:prSet presAssocID="{19326976-5B54-473D-BD1D-3FF9BCA6EFF7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89C452A5-49BA-43D1-A1CF-8106967AD644}" type="pres">
      <dgm:prSet presAssocID="{C70DEF06-8CCD-4B90-8E82-D730CB132F38}" presName="hierRoot1" presStyleCnt="0">
        <dgm:presLayoutVars>
          <dgm:hierBranch val="init"/>
        </dgm:presLayoutVars>
      </dgm:prSet>
      <dgm:spPr/>
      <dgm:t>
        <a:bodyPr/>
        <a:lstStyle/>
        <a:p>
          <a:endParaRPr lang="en-US"/>
        </a:p>
      </dgm:t>
    </dgm:pt>
    <dgm:pt modelId="{E31998EE-6C1A-4A52-A798-7ED0C05960FE}" type="pres">
      <dgm:prSet presAssocID="{C70DEF06-8CCD-4B90-8E82-D730CB132F38}" presName="rootComposite1" presStyleCnt="0"/>
      <dgm:spPr/>
      <dgm:t>
        <a:bodyPr/>
        <a:lstStyle/>
        <a:p>
          <a:endParaRPr lang="en-US"/>
        </a:p>
      </dgm:t>
    </dgm:pt>
    <dgm:pt modelId="{3D8D72C2-93BB-47C1-9FF9-3E5DAFFBE9DE}" type="pres">
      <dgm:prSet presAssocID="{C70DEF06-8CCD-4B90-8E82-D730CB132F38}" presName="rootText1" presStyleLbl="node0" presStyleIdx="0" presStyleCnt="1" custScaleX="193124" custScaleY="139508" custLinFactY="-33040" custLinFactNeighborX="6683" custLinFactNeighborY="-10000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271BB761-EB56-4E9A-9FFA-0DE0CB0C1B7E}" type="pres">
      <dgm:prSet presAssocID="{C70DEF06-8CCD-4B90-8E82-D730CB132F38}" presName="rootConnector1" presStyleLbl="node1" presStyleIdx="0" presStyleCnt="0"/>
      <dgm:spPr/>
      <dgm:t>
        <a:bodyPr/>
        <a:lstStyle/>
        <a:p>
          <a:endParaRPr lang="en-US"/>
        </a:p>
      </dgm:t>
    </dgm:pt>
    <dgm:pt modelId="{F3499B4A-8E45-425A-A788-1253132AA835}" type="pres">
      <dgm:prSet presAssocID="{C70DEF06-8CCD-4B90-8E82-D730CB132F38}" presName="hierChild2" presStyleCnt="0"/>
      <dgm:spPr/>
      <dgm:t>
        <a:bodyPr/>
        <a:lstStyle/>
        <a:p>
          <a:endParaRPr lang="en-US"/>
        </a:p>
      </dgm:t>
    </dgm:pt>
    <dgm:pt modelId="{5590FAAF-B6B4-4594-8806-D1A34B5FAC8D}" type="pres">
      <dgm:prSet presAssocID="{D86FF04B-497D-4064-9B72-9E8912DFE20E}" presName="Name37" presStyleLbl="parChTrans1D2" presStyleIdx="0" presStyleCnt="3"/>
      <dgm:spPr/>
      <dgm:t>
        <a:bodyPr/>
        <a:lstStyle/>
        <a:p>
          <a:endParaRPr lang="en-US"/>
        </a:p>
      </dgm:t>
    </dgm:pt>
    <dgm:pt modelId="{99753022-7B79-4018-AE4F-C38F2675025A}" type="pres">
      <dgm:prSet presAssocID="{608901D5-EC33-4DBF-BCD0-C1319D5964D5}" presName="hierRoot2" presStyleCnt="0">
        <dgm:presLayoutVars>
          <dgm:hierBranch val="init"/>
        </dgm:presLayoutVars>
      </dgm:prSet>
      <dgm:spPr/>
      <dgm:t>
        <a:bodyPr/>
        <a:lstStyle/>
        <a:p>
          <a:endParaRPr lang="en-US"/>
        </a:p>
      </dgm:t>
    </dgm:pt>
    <dgm:pt modelId="{232D7FB8-73AB-4DD2-A54C-E28EAE5E8631}" type="pres">
      <dgm:prSet presAssocID="{608901D5-EC33-4DBF-BCD0-C1319D5964D5}" presName="rootComposite" presStyleCnt="0"/>
      <dgm:spPr/>
      <dgm:t>
        <a:bodyPr/>
        <a:lstStyle/>
        <a:p>
          <a:endParaRPr lang="en-US"/>
        </a:p>
      </dgm:t>
    </dgm:pt>
    <dgm:pt modelId="{BA7FB5CD-777A-4576-B609-32CE5A91F629}" type="pres">
      <dgm:prSet presAssocID="{608901D5-EC33-4DBF-BCD0-C1319D5964D5}" presName="rootText" presStyleLbl="node2" presStyleIdx="0" presStyleCnt="3" custScaleX="174594" custScaleY="146040" custLinFactNeighborX="-5561" custLinFactNeighborY="-9107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8E50BD5A-4240-4D57-A333-3182DC5F6850}" type="pres">
      <dgm:prSet presAssocID="{608901D5-EC33-4DBF-BCD0-C1319D5964D5}" presName="rootConnector" presStyleLbl="node2" presStyleIdx="0" presStyleCnt="3"/>
      <dgm:spPr/>
      <dgm:t>
        <a:bodyPr/>
        <a:lstStyle/>
        <a:p>
          <a:endParaRPr lang="en-US"/>
        </a:p>
      </dgm:t>
    </dgm:pt>
    <dgm:pt modelId="{E8C726AB-C266-4D34-A692-95BEF12FEF71}" type="pres">
      <dgm:prSet presAssocID="{608901D5-EC33-4DBF-BCD0-C1319D5964D5}" presName="hierChild4" presStyleCnt="0"/>
      <dgm:spPr/>
      <dgm:t>
        <a:bodyPr/>
        <a:lstStyle/>
        <a:p>
          <a:endParaRPr lang="en-US"/>
        </a:p>
      </dgm:t>
    </dgm:pt>
    <dgm:pt modelId="{B88FCDB5-607A-4B3A-8FA6-B98BCBFCC3AE}" type="pres">
      <dgm:prSet presAssocID="{608901D5-EC33-4DBF-BCD0-C1319D5964D5}" presName="hierChild5" presStyleCnt="0"/>
      <dgm:spPr/>
      <dgm:t>
        <a:bodyPr/>
        <a:lstStyle/>
        <a:p>
          <a:endParaRPr lang="en-US"/>
        </a:p>
      </dgm:t>
    </dgm:pt>
    <dgm:pt modelId="{82427B74-B92D-4DA8-BBE0-F7FACC07636B}" type="pres">
      <dgm:prSet presAssocID="{7E7E34F3-05AE-4B3F-94C0-68B8F5FBD2FB}" presName="Name111" presStyleLbl="parChTrans1D3" presStyleIdx="0" presStyleCnt="7"/>
      <dgm:spPr/>
      <dgm:t>
        <a:bodyPr/>
        <a:lstStyle/>
        <a:p>
          <a:endParaRPr lang="en-US"/>
        </a:p>
      </dgm:t>
    </dgm:pt>
    <dgm:pt modelId="{B970472D-32B5-48B2-99A8-2C6B2D73B606}" type="pres">
      <dgm:prSet presAssocID="{C665A4B3-BD5C-4C9F-9696-151E498B9E17}" presName="hierRoot3" presStyleCnt="0">
        <dgm:presLayoutVars>
          <dgm:hierBranch val="init"/>
        </dgm:presLayoutVars>
      </dgm:prSet>
      <dgm:spPr/>
      <dgm:t>
        <a:bodyPr/>
        <a:lstStyle/>
        <a:p>
          <a:endParaRPr lang="en-US"/>
        </a:p>
      </dgm:t>
    </dgm:pt>
    <dgm:pt modelId="{8EB4CD6E-0735-4144-9A91-489A2C8775ED}" type="pres">
      <dgm:prSet presAssocID="{C665A4B3-BD5C-4C9F-9696-151E498B9E17}" presName="rootComposite3" presStyleCnt="0"/>
      <dgm:spPr/>
      <dgm:t>
        <a:bodyPr/>
        <a:lstStyle/>
        <a:p>
          <a:endParaRPr lang="en-US"/>
        </a:p>
      </dgm:t>
    </dgm:pt>
    <dgm:pt modelId="{24CB41BD-1D7F-495D-A6C2-67F9A5AF83D2}" type="pres">
      <dgm:prSet presAssocID="{C665A4B3-BD5C-4C9F-9696-151E498B9E17}" presName="rootText3" presStyleLbl="asst2" presStyleIdx="0" presStyleCnt="7" custScaleX="111925" custLinFactNeighborX="-13341" custLinFactNeighborY="-2054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ED3C1DF1-5C4F-472C-B774-4F7E09915BA9}" type="pres">
      <dgm:prSet presAssocID="{C665A4B3-BD5C-4C9F-9696-151E498B9E17}" presName="rootConnector3" presStyleLbl="asst2" presStyleIdx="0" presStyleCnt="7"/>
      <dgm:spPr/>
      <dgm:t>
        <a:bodyPr/>
        <a:lstStyle/>
        <a:p>
          <a:endParaRPr lang="en-US"/>
        </a:p>
      </dgm:t>
    </dgm:pt>
    <dgm:pt modelId="{23357275-4C9A-4297-96D5-C01DF4583D7B}" type="pres">
      <dgm:prSet presAssocID="{C665A4B3-BD5C-4C9F-9696-151E498B9E17}" presName="hierChild6" presStyleCnt="0"/>
      <dgm:spPr/>
      <dgm:t>
        <a:bodyPr/>
        <a:lstStyle/>
        <a:p>
          <a:endParaRPr lang="en-US"/>
        </a:p>
      </dgm:t>
    </dgm:pt>
    <dgm:pt modelId="{131D2944-A297-429E-86B3-FFDC59EE5089}" type="pres">
      <dgm:prSet presAssocID="{C665A4B3-BD5C-4C9F-9696-151E498B9E17}" presName="hierChild7" presStyleCnt="0"/>
      <dgm:spPr/>
      <dgm:t>
        <a:bodyPr/>
        <a:lstStyle/>
        <a:p>
          <a:endParaRPr lang="en-US"/>
        </a:p>
      </dgm:t>
    </dgm:pt>
    <dgm:pt modelId="{50C1446D-0CC1-41D3-B5BF-12923BFCC64B}" type="pres">
      <dgm:prSet presAssocID="{017C46F1-A9B6-47D7-A893-DD0B35A885C4}" presName="Name111" presStyleLbl="parChTrans1D3" presStyleIdx="1" presStyleCnt="7"/>
      <dgm:spPr/>
      <dgm:t>
        <a:bodyPr/>
        <a:lstStyle/>
        <a:p>
          <a:endParaRPr lang="en-US"/>
        </a:p>
      </dgm:t>
    </dgm:pt>
    <dgm:pt modelId="{8ECC0A15-FBA9-454D-8DC2-F742FC3D2CCA}" type="pres">
      <dgm:prSet presAssocID="{65E6CE4A-E16D-4886-B948-FE0CBA0727B3}" presName="hierRoot3" presStyleCnt="0">
        <dgm:presLayoutVars>
          <dgm:hierBranch val="init"/>
        </dgm:presLayoutVars>
      </dgm:prSet>
      <dgm:spPr/>
      <dgm:t>
        <a:bodyPr/>
        <a:lstStyle/>
        <a:p>
          <a:endParaRPr lang="en-US"/>
        </a:p>
      </dgm:t>
    </dgm:pt>
    <dgm:pt modelId="{30454E5A-A406-40FA-8F26-7DDA853D5A4A}" type="pres">
      <dgm:prSet presAssocID="{65E6CE4A-E16D-4886-B948-FE0CBA0727B3}" presName="rootComposite3" presStyleCnt="0"/>
      <dgm:spPr/>
      <dgm:t>
        <a:bodyPr/>
        <a:lstStyle/>
        <a:p>
          <a:endParaRPr lang="en-US"/>
        </a:p>
      </dgm:t>
    </dgm:pt>
    <dgm:pt modelId="{C6AD2FFA-A3E4-4416-9E80-2D1271215DE8}" type="pres">
      <dgm:prSet presAssocID="{65E6CE4A-E16D-4886-B948-FE0CBA0727B3}" presName="rootText3" presStyleLbl="asst2" presStyleIdx="1" presStyleCnt="7" custScaleX="121893" custScaleY="97601" custLinFactNeighborX="-15318" custLinFactNeighborY="-22256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5B77FACE-1308-4AE6-A461-CB96B3343DEE}" type="pres">
      <dgm:prSet presAssocID="{65E6CE4A-E16D-4886-B948-FE0CBA0727B3}" presName="rootConnector3" presStyleLbl="asst2" presStyleIdx="1" presStyleCnt="7"/>
      <dgm:spPr/>
      <dgm:t>
        <a:bodyPr/>
        <a:lstStyle/>
        <a:p>
          <a:endParaRPr lang="en-US"/>
        </a:p>
      </dgm:t>
    </dgm:pt>
    <dgm:pt modelId="{DDF11C81-544A-4AB0-A671-A152DB2298E2}" type="pres">
      <dgm:prSet presAssocID="{65E6CE4A-E16D-4886-B948-FE0CBA0727B3}" presName="hierChild6" presStyleCnt="0"/>
      <dgm:spPr/>
      <dgm:t>
        <a:bodyPr/>
        <a:lstStyle/>
        <a:p>
          <a:endParaRPr lang="en-US"/>
        </a:p>
      </dgm:t>
    </dgm:pt>
    <dgm:pt modelId="{E0471C19-B26A-4B75-BFDB-32C70E83852C}" type="pres">
      <dgm:prSet presAssocID="{65E6CE4A-E16D-4886-B948-FE0CBA0727B3}" presName="hierChild7" presStyleCnt="0"/>
      <dgm:spPr/>
      <dgm:t>
        <a:bodyPr/>
        <a:lstStyle/>
        <a:p>
          <a:endParaRPr lang="en-US"/>
        </a:p>
      </dgm:t>
    </dgm:pt>
    <dgm:pt modelId="{42D9C501-5B1E-4ACA-BCBB-DBAB5B920F66}" type="pres">
      <dgm:prSet presAssocID="{3A8F8FBF-0609-4C04-927E-C007285BCF94}" presName="Name37" presStyleLbl="parChTrans1D2" presStyleIdx="1" presStyleCnt="3"/>
      <dgm:spPr/>
      <dgm:t>
        <a:bodyPr/>
        <a:lstStyle/>
        <a:p>
          <a:endParaRPr lang="en-US"/>
        </a:p>
      </dgm:t>
    </dgm:pt>
    <dgm:pt modelId="{EACDD55B-4FE9-49F8-B5A9-9D84FE2EB84B}" type="pres">
      <dgm:prSet presAssocID="{CF440E61-7C79-4AD7-8DB0-3692371C1AA1}" presName="hierRoot2" presStyleCnt="0">
        <dgm:presLayoutVars>
          <dgm:hierBranch val="init"/>
        </dgm:presLayoutVars>
      </dgm:prSet>
      <dgm:spPr/>
      <dgm:t>
        <a:bodyPr/>
        <a:lstStyle/>
        <a:p>
          <a:endParaRPr lang="en-US"/>
        </a:p>
      </dgm:t>
    </dgm:pt>
    <dgm:pt modelId="{EC99AFCB-44FE-4616-9DD3-95B4BF75186D}" type="pres">
      <dgm:prSet presAssocID="{CF440E61-7C79-4AD7-8DB0-3692371C1AA1}" presName="rootComposite" presStyleCnt="0"/>
      <dgm:spPr/>
      <dgm:t>
        <a:bodyPr/>
        <a:lstStyle/>
        <a:p>
          <a:endParaRPr lang="en-US"/>
        </a:p>
      </dgm:t>
    </dgm:pt>
    <dgm:pt modelId="{93AE5224-5528-4F73-B540-BFA3C27CDA72}" type="pres">
      <dgm:prSet presAssocID="{CF440E61-7C79-4AD7-8DB0-3692371C1AA1}" presName="rootText" presStyleLbl="node2" presStyleIdx="1" presStyleCnt="3" custScaleX="198021" custScaleY="127928" custLinFactNeighborX="-23701" custLinFactNeighborY="-7814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ACB9430E-6A4B-4192-8CBA-E4130DB63722}" type="pres">
      <dgm:prSet presAssocID="{CF440E61-7C79-4AD7-8DB0-3692371C1AA1}" presName="rootConnector" presStyleLbl="node2" presStyleIdx="1" presStyleCnt="3"/>
      <dgm:spPr/>
      <dgm:t>
        <a:bodyPr/>
        <a:lstStyle/>
        <a:p>
          <a:endParaRPr lang="en-US"/>
        </a:p>
      </dgm:t>
    </dgm:pt>
    <dgm:pt modelId="{BFFD6322-D2B9-4F5C-A3A4-99FB792888A6}" type="pres">
      <dgm:prSet presAssocID="{CF440E61-7C79-4AD7-8DB0-3692371C1AA1}" presName="hierChild4" presStyleCnt="0"/>
      <dgm:spPr/>
      <dgm:t>
        <a:bodyPr/>
        <a:lstStyle/>
        <a:p>
          <a:endParaRPr lang="en-US"/>
        </a:p>
      </dgm:t>
    </dgm:pt>
    <dgm:pt modelId="{FEF35E60-34CF-4E07-B238-7AADF6C1E6A4}" type="pres">
      <dgm:prSet presAssocID="{CF440E61-7C79-4AD7-8DB0-3692371C1AA1}" presName="hierChild5" presStyleCnt="0"/>
      <dgm:spPr/>
      <dgm:t>
        <a:bodyPr/>
        <a:lstStyle/>
        <a:p>
          <a:endParaRPr lang="en-US"/>
        </a:p>
      </dgm:t>
    </dgm:pt>
    <dgm:pt modelId="{3E60F7C2-6378-4AF2-8A4F-CDF405898452}" type="pres">
      <dgm:prSet presAssocID="{4B15DFBC-62C1-4FCA-977E-60CC40139140}" presName="Name111" presStyleLbl="parChTrans1D3" presStyleIdx="2" presStyleCnt="7"/>
      <dgm:spPr/>
      <dgm:t>
        <a:bodyPr/>
        <a:lstStyle/>
        <a:p>
          <a:endParaRPr lang="en-US"/>
        </a:p>
      </dgm:t>
    </dgm:pt>
    <dgm:pt modelId="{67B50CBE-D40B-4E62-B1AC-C50C4C98F395}" type="pres">
      <dgm:prSet presAssocID="{1AFCC899-9319-4D53-AB90-5E5952794D2A}" presName="hierRoot3" presStyleCnt="0">
        <dgm:presLayoutVars>
          <dgm:hierBranch val="init"/>
        </dgm:presLayoutVars>
      </dgm:prSet>
      <dgm:spPr/>
      <dgm:t>
        <a:bodyPr/>
        <a:lstStyle/>
        <a:p>
          <a:endParaRPr lang="en-US"/>
        </a:p>
      </dgm:t>
    </dgm:pt>
    <dgm:pt modelId="{21C7A09A-3F4A-4D9D-8AD2-3871BA46E712}" type="pres">
      <dgm:prSet presAssocID="{1AFCC899-9319-4D53-AB90-5E5952794D2A}" presName="rootComposite3" presStyleCnt="0"/>
      <dgm:spPr/>
      <dgm:t>
        <a:bodyPr/>
        <a:lstStyle/>
        <a:p>
          <a:endParaRPr lang="en-US"/>
        </a:p>
      </dgm:t>
    </dgm:pt>
    <dgm:pt modelId="{BA8F8AAA-7417-4123-B8CC-490B5B3D760F}" type="pres">
      <dgm:prSet presAssocID="{1AFCC899-9319-4D53-AB90-5E5952794D2A}" presName="rootText3" presStyleLbl="asst2" presStyleIdx="2" presStyleCnt="7" custScaleX="108423" custScaleY="109657" custLinFactNeighborX="-29645" custLinFactNeighborY="-54146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8C06A641-BFC1-4C44-8705-1A17AFF9DD2A}" type="pres">
      <dgm:prSet presAssocID="{1AFCC899-9319-4D53-AB90-5E5952794D2A}" presName="rootConnector3" presStyleLbl="asst2" presStyleIdx="2" presStyleCnt="7"/>
      <dgm:spPr/>
      <dgm:t>
        <a:bodyPr/>
        <a:lstStyle/>
        <a:p>
          <a:endParaRPr lang="en-US"/>
        </a:p>
      </dgm:t>
    </dgm:pt>
    <dgm:pt modelId="{913307DC-F976-4C2D-B9C6-8A1B3C8042AE}" type="pres">
      <dgm:prSet presAssocID="{1AFCC899-9319-4D53-AB90-5E5952794D2A}" presName="hierChild6" presStyleCnt="0"/>
      <dgm:spPr/>
      <dgm:t>
        <a:bodyPr/>
        <a:lstStyle/>
        <a:p>
          <a:endParaRPr lang="en-US"/>
        </a:p>
      </dgm:t>
    </dgm:pt>
    <dgm:pt modelId="{C7035856-2A4A-4D73-A0C1-D135DC0FCCE4}" type="pres">
      <dgm:prSet presAssocID="{1AFCC899-9319-4D53-AB90-5E5952794D2A}" presName="hierChild7" presStyleCnt="0"/>
      <dgm:spPr/>
      <dgm:t>
        <a:bodyPr/>
        <a:lstStyle/>
        <a:p>
          <a:endParaRPr lang="en-US"/>
        </a:p>
      </dgm:t>
    </dgm:pt>
    <dgm:pt modelId="{7F335570-6341-4E47-B7BC-861500E1C9FB}" type="pres">
      <dgm:prSet presAssocID="{842170C2-790D-4178-AD45-3CC6823D7F83}" presName="Name111" presStyleLbl="parChTrans1D3" presStyleIdx="3" presStyleCnt="7"/>
      <dgm:spPr/>
      <dgm:t>
        <a:bodyPr/>
        <a:lstStyle/>
        <a:p>
          <a:endParaRPr lang="en-US"/>
        </a:p>
      </dgm:t>
    </dgm:pt>
    <dgm:pt modelId="{70775ED0-F81D-4FC0-B555-4A4FFB45AE31}" type="pres">
      <dgm:prSet presAssocID="{A709B639-CD2D-41BA-9A58-BF3BE4B380A4}" presName="hierRoot3" presStyleCnt="0">
        <dgm:presLayoutVars>
          <dgm:hierBranch val="init"/>
        </dgm:presLayoutVars>
      </dgm:prSet>
      <dgm:spPr/>
      <dgm:t>
        <a:bodyPr/>
        <a:lstStyle/>
        <a:p>
          <a:endParaRPr lang="en-US"/>
        </a:p>
      </dgm:t>
    </dgm:pt>
    <dgm:pt modelId="{95D2E7B2-9EA1-4ADD-9AFC-EEF581F20A2B}" type="pres">
      <dgm:prSet presAssocID="{A709B639-CD2D-41BA-9A58-BF3BE4B380A4}" presName="rootComposite3" presStyleCnt="0"/>
      <dgm:spPr/>
      <dgm:t>
        <a:bodyPr/>
        <a:lstStyle/>
        <a:p>
          <a:endParaRPr lang="en-US"/>
        </a:p>
      </dgm:t>
    </dgm:pt>
    <dgm:pt modelId="{153BB496-A0D7-46A3-B3A0-F66CB426FE16}" type="pres">
      <dgm:prSet presAssocID="{A709B639-CD2D-41BA-9A58-BF3BE4B380A4}" presName="rootText3" presStyleLbl="asst2" presStyleIdx="3" presStyleCnt="7" custScaleX="110598" custScaleY="89605" custLinFactNeighborX="-16857" custLinFactNeighborY="-4641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17B6A346-0C37-433A-A555-0CB11E9BA4FE}" type="pres">
      <dgm:prSet presAssocID="{A709B639-CD2D-41BA-9A58-BF3BE4B380A4}" presName="rootConnector3" presStyleLbl="asst2" presStyleIdx="3" presStyleCnt="7"/>
      <dgm:spPr/>
      <dgm:t>
        <a:bodyPr/>
        <a:lstStyle/>
        <a:p>
          <a:endParaRPr lang="en-US"/>
        </a:p>
      </dgm:t>
    </dgm:pt>
    <dgm:pt modelId="{3C06BB54-532D-472F-A390-94B410087433}" type="pres">
      <dgm:prSet presAssocID="{A709B639-CD2D-41BA-9A58-BF3BE4B380A4}" presName="hierChild6" presStyleCnt="0"/>
      <dgm:spPr/>
      <dgm:t>
        <a:bodyPr/>
        <a:lstStyle/>
        <a:p>
          <a:endParaRPr lang="en-US"/>
        </a:p>
      </dgm:t>
    </dgm:pt>
    <dgm:pt modelId="{5655ECC6-1E69-41E9-B58A-13DB2118B80A}" type="pres">
      <dgm:prSet presAssocID="{A709B639-CD2D-41BA-9A58-BF3BE4B380A4}" presName="hierChild7" presStyleCnt="0"/>
      <dgm:spPr/>
      <dgm:t>
        <a:bodyPr/>
        <a:lstStyle/>
        <a:p>
          <a:endParaRPr lang="en-US"/>
        </a:p>
      </dgm:t>
    </dgm:pt>
    <dgm:pt modelId="{6CFE9B04-5E1F-40FA-84DC-DBF01D864B36}" type="pres">
      <dgm:prSet presAssocID="{A03B2FF9-7FA4-479C-A807-CE3CDD3DF6DD}" presName="Name37" presStyleLbl="parChTrans1D2" presStyleIdx="2" presStyleCnt="3"/>
      <dgm:spPr/>
      <dgm:t>
        <a:bodyPr/>
        <a:lstStyle/>
        <a:p>
          <a:endParaRPr lang="en-US"/>
        </a:p>
      </dgm:t>
    </dgm:pt>
    <dgm:pt modelId="{6EE8B0F8-91AB-4D9C-A3EC-67824F1F59FD}" type="pres">
      <dgm:prSet presAssocID="{51A58CFF-1705-4E6C-8FDA-DF0895E2C7A7}" presName="hierRoot2" presStyleCnt="0">
        <dgm:presLayoutVars>
          <dgm:hierBranch val="init"/>
        </dgm:presLayoutVars>
      </dgm:prSet>
      <dgm:spPr/>
      <dgm:t>
        <a:bodyPr/>
        <a:lstStyle/>
        <a:p>
          <a:endParaRPr lang="en-US"/>
        </a:p>
      </dgm:t>
    </dgm:pt>
    <dgm:pt modelId="{3034C8B7-EE7F-43B8-A0F3-4215382B9196}" type="pres">
      <dgm:prSet presAssocID="{51A58CFF-1705-4E6C-8FDA-DF0895E2C7A7}" presName="rootComposite" presStyleCnt="0"/>
      <dgm:spPr/>
      <dgm:t>
        <a:bodyPr/>
        <a:lstStyle/>
        <a:p>
          <a:endParaRPr lang="en-US"/>
        </a:p>
      </dgm:t>
    </dgm:pt>
    <dgm:pt modelId="{7B075A7E-C30F-4EF0-8B22-ECB1994B7789}" type="pres">
      <dgm:prSet presAssocID="{51A58CFF-1705-4E6C-8FDA-DF0895E2C7A7}" presName="rootText" presStyleLbl="node2" presStyleIdx="2" presStyleCnt="3" custScaleX="184318" custScaleY="142000" custLinFactNeighborX="-11656" custLinFactNeighborY="-9107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F0414634-0C4B-41AD-98A5-F50238F28561}" type="pres">
      <dgm:prSet presAssocID="{51A58CFF-1705-4E6C-8FDA-DF0895E2C7A7}" presName="rootConnector" presStyleLbl="node2" presStyleIdx="2" presStyleCnt="3"/>
      <dgm:spPr/>
      <dgm:t>
        <a:bodyPr/>
        <a:lstStyle/>
        <a:p>
          <a:endParaRPr lang="en-US"/>
        </a:p>
      </dgm:t>
    </dgm:pt>
    <dgm:pt modelId="{C036263D-4D5B-4B0C-A0AF-06A39E9AFF94}" type="pres">
      <dgm:prSet presAssocID="{51A58CFF-1705-4E6C-8FDA-DF0895E2C7A7}" presName="hierChild4" presStyleCnt="0"/>
      <dgm:spPr/>
      <dgm:t>
        <a:bodyPr/>
        <a:lstStyle/>
        <a:p>
          <a:endParaRPr lang="en-US"/>
        </a:p>
      </dgm:t>
    </dgm:pt>
    <dgm:pt modelId="{4A3B03CA-1544-44BF-92F7-00D17FAABD38}" type="pres">
      <dgm:prSet presAssocID="{51A58CFF-1705-4E6C-8FDA-DF0895E2C7A7}" presName="hierChild5" presStyleCnt="0"/>
      <dgm:spPr/>
      <dgm:t>
        <a:bodyPr/>
        <a:lstStyle/>
        <a:p>
          <a:endParaRPr lang="en-US"/>
        </a:p>
      </dgm:t>
    </dgm:pt>
    <dgm:pt modelId="{06323DF4-D93A-4211-AC50-1E4383F17FEA}" type="pres">
      <dgm:prSet presAssocID="{1ED68D46-78A3-4973-8BAF-D62BAEAF843B}" presName="Name111" presStyleLbl="parChTrans1D3" presStyleIdx="4" presStyleCnt="7"/>
      <dgm:spPr/>
      <dgm:t>
        <a:bodyPr/>
        <a:lstStyle/>
        <a:p>
          <a:endParaRPr lang="en-US"/>
        </a:p>
      </dgm:t>
    </dgm:pt>
    <dgm:pt modelId="{134B3105-CEE5-4233-8444-CA189D05474D}" type="pres">
      <dgm:prSet presAssocID="{FDD4DB9C-57B8-4FF3-B949-4B219F737EE9}" presName="hierRoot3" presStyleCnt="0">
        <dgm:presLayoutVars>
          <dgm:hierBranch val="init"/>
        </dgm:presLayoutVars>
      </dgm:prSet>
      <dgm:spPr/>
      <dgm:t>
        <a:bodyPr/>
        <a:lstStyle/>
        <a:p>
          <a:endParaRPr lang="en-US"/>
        </a:p>
      </dgm:t>
    </dgm:pt>
    <dgm:pt modelId="{FA2F6B84-0952-4AB5-8EDC-5674B568D0A6}" type="pres">
      <dgm:prSet presAssocID="{FDD4DB9C-57B8-4FF3-B949-4B219F737EE9}" presName="rootComposite3" presStyleCnt="0"/>
      <dgm:spPr/>
      <dgm:t>
        <a:bodyPr/>
        <a:lstStyle/>
        <a:p>
          <a:endParaRPr lang="en-US"/>
        </a:p>
      </dgm:t>
    </dgm:pt>
    <dgm:pt modelId="{51374844-9E7F-47CA-AB93-B2883E410A8A}" type="pres">
      <dgm:prSet presAssocID="{FDD4DB9C-57B8-4FF3-B949-4B219F737EE9}" presName="rootText3" presStyleLbl="asst2" presStyleIdx="4" presStyleCnt="7" custLinFactNeighborX="-25636" custLinFactNeighborY="-68218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755F4D56-2CAA-4BD1-BDC9-7940BE344D59}" type="pres">
      <dgm:prSet presAssocID="{FDD4DB9C-57B8-4FF3-B949-4B219F737EE9}" presName="rootConnector3" presStyleLbl="asst2" presStyleIdx="4" presStyleCnt="7"/>
      <dgm:spPr/>
      <dgm:t>
        <a:bodyPr/>
        <a:lstStyle/>
        <a:p>
          <a:endParaRPr lang="en-US"/>
        </a:p>
      </dgm:t>
    </dgm:pt>
    <dgm:pt modelId="{1C70FE88-F000-40FF-B495-C9DAD912D141}" type="pres">
      <dgm:prSet presAssocID="{FDD4DB9C-57B8-4FF3-B949-4B219F737EE9}" presName="hierChild6" presStyleCnt="0"/>
      <dgm:spPr/>
      <dgm:t>
        <a:bodyPr/>
        <a:lstStyle/>
        <a:p>
          <a:endParaRPr lang="en-US"/>
        </a:p>
      </dgm:t>
    </dgm:pt>
    <dgm:pt modelId="{859DE164-040F-40F8-AE5B-9C582D8E8E81}" type="pres">
      <dgm:prSet presAssocID="{FDD4DB9C-57B8-4FF3-B949-4B219F737EE9}" presName="hierChild7" presStyleCnt="0"/>
      <dgm:spPr/>
      <dgm:t>
        <a:bodyPr/>
        <a:lstStyle/>
        <a:p>
          <a:endParaRPr lang="en-US"/>
        </a:p>
      </dgm:t>
    </dgm:pt>
    <dgm:pt modelId="{5B4AE03C-9F5B-4721-8B60-188ED9863901}" type="pres">
      <dgm:prSet presAssocID="{F767A347-0E18-4D3B-8AC5-877CBA8D5488}" presName="Name111" presStyleLbl="parChTrans1D3" presStyleIdx="5" presStyleCnt="7"/>
      <dgm:spPr/>
      <dgm:t>
        <a:bodyPr/>
        <a:lstStyle/>
        <a:p>
          <a:endParaRPr lang="en-US"/>
        </a:p>
      </dgm:t>
    </dgm:pt>
    <dgm:pt modelId="{8E4C3D0E-C6E7-479F-AC1E-DEF3CBDDDE87}" type="pres">
      <dgm:prSet presAssocID="{307C1FB5-4A09-49A7-B33B-94573CEE8461}" presName="hierRoot3" presStyleCnt="0">
        <dgm:presLayoutVars>
          <dgm:hierBranch val="init"/>
        </dgm:presLayoutVars>
      </dgm:prSet>
      <dgm:spPr/>
      <dgm:t>
        <a:bodyPr/>
        <a:lstStyle/>
        <a:p>
          <a:endParaRPr lang="en-US"/>
        </a:p>
      </dgm:t>
    </dgm:pt>
    <dgm:pt modelId="{8799CD04-469B-47B4-88C2-B128F2E5D37A}" type="pres">
      <dgm:prSet presAssocID="{307C1FB5-4A09-49A7-B33B-94573CEE8461}" presName="rootComposite3" presStyleCnt="0"/>
      <dgm:spPr/>
      <dgm:t>
        <a:bodyPr/>
        <a:lstStyle/>
        <a:p>
          <a:endParaRPr lang="en-US"/>
        </a:p>
      </dgm:t>
    </dgm:pt>
    <dgm:pt modelId="{03998F7F-FF65-4DC2-AD82-1511432CC1F7}" type="pres">
      <dgm:prSet presAssocID="{307C1FB5-4A09-49A7-B33B-94573CEE8461}" presName="rootText3" presStyleLbl="asst2" presStyleIdx="5" presStyleCnt="7" custScaleX="97176" custScaleY="71857" custLinFactNeighborX="-5837" custLinFactNeighborY="-6936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C6A35D8A-554D-41A3-AEAD-DAA29AEECB93}" type="pres">
      <dgm:prSet presAssocID="{307C1FB5-4A09-49A7-B33B-94573CEE8461}" presName="rootConnector3" presStyleLbl="asst2" presStyleIdx="5" presStyleCnt="7"/>
      <dgm:spPr/>
      <dgm:t>
        <a:bodyPr/>
        <a:lstStyle/>
        <a:p>
          <a:endParaRPr lang="en-US"/>
        </a:p>
      </dgm:t>
    </dgm:pt>
    <dgm:pt modelId="{85527C40-FA58-48CD-A70D-3D4CF67DA251}" type="pres">
      <dgm:prSet presAssocID="{307C1FB5-4A09-49A7-B33B-94573CEE8461}" presName="hierChild6" presStyleCnt="0"/>
      <dgm:spPr/>
      <dgm:t>
        <a:bodyPr/>
        <a:lstStyle/>
        <a:p>
          <a:endParaRPr lang="en-US"/>
        </a:p>
      </dgm:t>
    </dgm:pt>
    <dgm:pt modelId="{27FE3123-9F5C-433F-B543-9B5628036D75}" type="pres">
      <dgm:prSet presAssocID="{307C1FB5-4A09-49A7-B33B-94573CEE8461}" presName="hierChild7" presStyleCnt="0"/>
      <dgm:spPr/>
      <dgm:t>
        <a:bodyPr/>
        <a:lstStyle/>
        <a:p>
          <a:endParaRPr lang="en-US"/>
        </a:p>
      </dgm:t>
    </dgm:pt>
    <dgm:pt modelId="{38D16275-4163-41E8-BA30-709ADFF20EAE}" type="pres">
      <dgm:prSet presAssocID="{7D5101F9-DAFF-4202-85B9-8EBA48677A9B}" presName="Name111" presStyleLbl="parChTrans1D3" presStyleIdx="6" presStyleCnt="7"/>
      <dgm:spPr/>
      <dgm:t>
        <a:bodyPr/>
        <a:lstStyle/>
        <a:p>
          <a:endParaRPr lang="en-US"/>
        </a:p>
      </dgm:t>
    </dgm:pt>
    <dgm:pt modelId="{D6343318-6610-4DA1-93D9-DE5771B07CA3}" type="pres">
      <dgm:prSet presAssocID="{EF672B6C-1AA6-4136-B321-1556D11D5297}" presName="hierRoot3" presStyleCnt="0">
        <dgm:presLayoutVars>
          <dgm:hierBranch val="init"/>
        </dgm:presLayoutVars>
      </dgm:prSet>
      <dgm:spPr/>
      <dgm:t>
        <a:bodyPr/>
        <a:lstStyle/>
        <a:p>
          <a:endParaRPr lang="en-US"/>
        </a:p>
      </dgm:t>
    </dgm:pt>
    <dgm:pt modelId="{EBF763B7-05AD-48E9-8A98-B7E39E43F6C7}" type="pres">
      <dgm:prSet presAssocID="{EF672B6C-1AA6-4136-B321-1556D11D5297}" presName="rootComposite3" presStyleCnt="0"/>
      <dgm:spPr/>
      <dgm:t>
        <a:bodyPr/>
        <a:lstStyle/>
        <a:p>
          <a:endParaRPr lang="en-US"/>
        </a:p>
      </dgm:t>
    </dgm:pt>
    <dgm:pt modelId="{5CD6C5B7-8870-4676-B922-E21BAA4D719E}" type="pres">
      <dgm:prSet presAssocID="{EF672B6C-1AA6-4136-B321-1556D11D5297}" presName="rootText3" presStyleLbl="asst2" presStyleIdx="6" presStyleCnt="7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5F5EF4E8-BB76-44DD-960B-95AE06979028}" type="pres">
      <dgm:prSet presAssocID="{EF672B6C-1AA6-4136-B321-1556D11D5297}" presName="rootConnector3" presStyleLbl="asst2" presStyleIdx="6" presStyleCnt="7"/>
      <dgm:spPr/>
      <dgm:t>
        <a:bodyPr/>
        <a:lstStyle/>
        <a:p>
          <a:endParaRPr lang="en-US"/>
        </a:p>
      </dgm:t>
    </dgm:pt>
    <dgm:pt modelId="{27B86F31-BF12-4E5C-94DC-7A0F8BA79EFD}" type="pres">
      <dgm:prSet presAssocID="{EF672B6C-1AA6-4136-B321-1556D11D5297}" presName="hierChild6" presStyleCnt="0"/>
      <dgm:spPr/>
      <dgm:t>
        <a:bodyPr/>
        <a:lstStyle/>
        <a:p>
          <a:endParaRPr lang="en-US"/>
        </a:p>
      </dgm:t>
    </dgm:pt>
    <dgm:pt modelId="{E6392C00-085D-4A49-9C43-3414BB7766A4}" type="pres">
      <dgm:prSet presAssocID="{EF672B6C-1AA6-4136-B321-1556D11D5297}" presName="hierChild7" presStyleCnt="0"/>
      <dgm:spPr/>
      <dgm:t>
        <a:bodyPr/>
        <a:lstStyle/>
        <a:p>
          <a:endParaRPr lang="en-US"/>
        </a:p>
      </dgm:t>
    </dgm:pt>
    <dgm:pt modelId="{4702F475-2F69-44EA-9EFB-B44D43CC0310}" type="pres">
      <dgm:prSet presAssocID="{C70DEF06-8CCD-4B90-8E82-D730CB132F38}" presName="hierChild3" presStyleCnt="0"/>
      <dgm:spPr/>
      <dgm:t>
        <a:bodyPr/>
        <a:lstStyle/>
        <a:p>
          <a:endParaRPr lang="en-US"/>
        </a:p>
      </dgm:t>
    </dgm:pt>
  </dgm:ptLst>
  <dgm:cxnLst>
    <dgm:cxn modelId="{D602B4D4-0574-4F6B-BAC4-C9530D5BF435}" type="presOf" srcId="{1AFCC899-9319-4D53-AB90-5E5952794D2A}" destId="{8C06A641-BFC1-4C44-8705-1A17AFF9DD2A}" srcOrd="1" destOrd="0" presId="urn:microsoft.com/office/officeart/2005/8/layout/orgChart1"/>
    <dgm:cxn modelId="{74C5CDC9-D644-4257-B2DF-002F86BABFF7}" type="presOf" srcId="{FDD4DB9C-57B8-4FF3-B949-4B219F737EE9}" destId="{755F4D56-2CAA-4BD1-BDC9-7940BE344D59}" srcOrd="1" destOrd="0" presId="urn:microsoft.com/office/officeart/2005/8/layout/orgChart1"/>
    <dgm:cxn modelId="{AE7ECC28-FB19-442E-91E8-7640BC5ACFC4}" srcId="{CF440E61-7C79-4AD7-8DB0-3692371C1AA1}" destId="{A709B639-CD2D-41BA-9A58-BF3BE4B380A4}" srcOrd="1" destOrd="0" parTransId="{842170C2-790D-4178-AD45-3CC6823D7F83}" sibTransId="{B7C18CDB-2C87-4E2B-884C-FEC85CB86243}"/>
    <dgm:cxn modelId="{C12ED37F-205E-4248-91E9-7D9E2A0DB657}" type="presOf" srcId="{1ED68D46-78A3-4973-8BAF-D62BAEAF843B}" destId="{06323DF4-D93A-4211-AC50-1E4383F17FEA}" srcOrd="0" destOrd="0" presId="urn:microsoft.com/office/officeart/2005/8/layout/orgChart1"/>
    <dgm:cxn modelId="{47D0021C-B5C3-4869-9357-38839B039BEC}" type="presOf" srcId="{608901D5-EC33-4DBF-BCD0-C1319D5964D5}" destId="{BA7FB5CD-777A-4576-B609-32CE5A91F629}" srcOrd="0" destOrd="0" presId="urn:microsoft.com/office/officeart/2005/8/layout/orgChart1"/>
    <dgm:cxn modelId="{A4E44EA2-C312-4FD5-B2EA-91DF4A84CBD3}" srcId="{608901D5-EC33-4DBF-BCD0-C1319D5964D5}" destId="{C665A4B3-BD5C-4C9F-9696-151E498B9E17}" srcOrd="0" destOrd="0" parTransId="{7E7E34F3-05AE-4B3F-94C0-68B8F5FBD2FB}" sibTransId="{CB76DB2E-3F41-4FE9-ACAB-E5D4ABBC48AD}"/>
    <dgm:cxn modelId="{F4D3443C-79CC-4A38-A0F5-75BBD2331E36}" type="presOf" srcId="{C665A4B3-BD5C-4C9F-9696-151E498B9E17}" destId="{24CB41BD-1D7F-495D-A6C2-67F9A5AF83D2}" srcOrd="0" destOrd="0" presId="urn:microsoft.com/office/officeart/2005/8/layout/orgChart1"/>
    <dgm:cxn modelId="{C6408445-E58E-447E-868A-89D31EE037C3}" type="presOf" srcId="{307C1FB5-4A09-49A7-B33B-94573CEE8461}" destId="{03998F7F-FF65-4DC2-AD82-1511432CC1F7}" srcOrd="0" destOrd="0" presId="urn:microsoft.com/office/officeart/2005/8/layout/orgChart1"/>
    <dgm:cxn modelId="{BA68303E-8F89-4E0E-90EE-96E888669832}" srcId="{C70DEF06-8CCD-4B90-8E82-D730CB132F38}" destId="{51A58CFF-1705-4E6C-8FDA-DF0895E2C7A7}" srcOrd="2" destOrd="0" parTransId="{A03B2FF9-7FA4-479C-A807-CE3CDD3DF6DD}" sibTransId="{7072BC0E-7199-4C26-A49C-E5AFEC35895F}"/>
    <dgm:cxn modelId="{F6215678-3CF4-4B85-8E4E-827979BC6B58}" type="presOf" srcId="{608901D5-EC33-4DBF-BCD0-C1319D5964D5}" destId="{8E50BD5A-4240-4D57-A333-3182DC5F6850}" srcOrd="1" destOrd="0" presId="urn:microsoft.com/office/officeart/2005/8/layout/orgChart1"/>
    <dgm:cxn modelId="{C2DFB55D-C211-4F0B-9CC7-22E0507221B1}" type="presOf" srcId="{3A8F8FBF-0609-4C04-927E-C007285BCF94}" destId="{42D9C501-5B1E-4ACA-BCBB-DBAB5B920F66}" srcOrd="0" destOrd="0" presId="urn:microsoft.com/office/officeart/2005/8/layout/orgChart1"/>
    <dgm:cxn modelId="{A3AD94DC-F369-4C2A-A617-9EE2AEC7D985}" type="presOf" srcId="{F767A347-0E18-4D3B-8AC5-877CBA8D5488}" destId="{5B4AE03C-9F5B-4721-8B60-188ED9863901}" srcOrd="0" destOrd="0" presId="urn:microsoft.com/office/officeart/2005/8/layout/orgChart1"/>
    <dgm:cxn modelId="{A35DE27B-30E8-4167-B8EF-BEE38A17B265}" type="presOf" srcId="{D86FF04B-497D-4064-9B72-9E8912DFE20E}" destId="{5590FAAF-B6B4-4594-8806-D1A34B5FAC8D}" srcOrd="0" destOrd="0" presId="urn:microsoft.com/office/officeart/2005/8/layout/orgChart1"/>
    <dgm:cxn modelId="{871A12D4-BC2F-4999-94CB-CC81FA116C1B}" type="presOf" srcId="{A709B639-CD2D-41BA-9A58-BF3BE4B380A4}" destId="{17B6A346-0C37-433A-A555-0CB11E9BA4FE}" srcOrd="1" destOrd="0" presId="urn:microsoft.com/office/officeart/2005/8/layout/orgChart1"/>
    <dgm:cxn modelId="{D903D935-CC51-4112-8C80-2C83615BDE8B}" srcId="{51A58CFF-1705-4E6C-8FDA-DF0895E2C7A7}" destId="{FDD4DB9C-57B8-4FF3-B949-4B219F737EE9}" srcOrd="0" destOrd="0" parTransId="{1ED68D46-78A3-4973-8BAF-D62BAEAF843B}" sibTransId="{891C15EC-31E7-49C9-B565-525BC2503442}"/>
    <dgm:cxn modelId="{B4B8C24C-9871-496A-BED8-4C3F5A0EA46C}" srcId="{19326976-5B54-473D-BD1D-3FF9BCA6EFF7}" destId="{C70DEF06-8CCD-4B90-8E82-D730CB132F38}" srcOrd="0" destOrd="0" parTransId="{B8078888-CA62-4BDB-A0FF-C7EA3308D54B}" sibTransId="{3BB3C084-7263-42AA-9AC4-7A5DFA71FA42}"/>
    <dgm:cxn modelId="{7373C1B8-E88A-4591-9B18-03448EE89126}" type="presOf" srcId="{A03B2FF9-7FA4-479C-A807-CE3CDD3DF6DD}" destId="{6CFE9B04-5E1F-40FA-84DC-DBF01D864B36}" srcOrd="0" destOrd="0" presId="urn:microsoft.com/office/officeart/2005/8/layout/orgChart1"/>
    <dgm:cxn modelId="{0269682A-BE89-42CC-955C-D851750EBBA9}" type="presOf" srcId="{51A58CFF-1705-4E6C-8FDA-DF0895E2C7A7}" destId="{F0414634-0C4B-41AD-98A5-F50238F28561}" srcOrd="1" destOrd="0" presId="urn:microsoft.com/office/officeart/2005/8/layout/orgChart1"/>
    <dgm:cxn modelId="{369CBEE1-F1BF-4295-99C9-E439BC85EEB8}" type="presOf" srcId="{C70DEF06-8CCD-4B90-8E82-D730CB132F38}" destId="{3D8D72C2-93BB-47C1-9FF9-3E5DAFFBE9DE}" srcOrd="0" destOrd="0" presId="urn:microsoft.com/office/officeart/2005/8/layout/orgChart1"/>
    <dgm:cxn modelId="{3617F331-D770-464C-B571-DCC1562EF881}" type="presOf" srcId="{307C1FB5-4A09-49A7-B33B-94573CEE8461}" destId="{C6A35D8A-554D-41A3-AEAD-DAA29AEECB93}" srcOrd="1" destOrd="0" presId="urn:microsoft.com/office/officeart/2005/8/layout/orgChart1"/>
    <dgm:cxn modelId="{055E75E8-EECA-4653-9215-2F440724AF99}" type="presOf" srcId="{842170C2-790D-4178-AD45-3CC6823D7F83}" destId="{7F335570-6341-4E47-B7BC-861500E1C9FB}" srcOrd="0" destOrd="0" presId="urn:microsoft.com/office/officeart/2005/8/layout/orgChart1"/>
    <dgm:cxn modelId="{D76B9CC9-F5D9-4FEC-939B-1D928FE838F8}" type="presOf" srcId="{7D5101F9-DAFF-4202-85B9-8EBA48677A9B}" destId="{38D16275-4163-41E8-BA30-709ADFF20EAE}" srcOrd="0" destOrd="0" presId="urn:microsoft.com/office/officeart/2005/8/layout/orgChart1"/>
    <dgm:cxn modelId="{9159858D-D9D4-4850-8BE4-E2E8E2971D4B}" type="presOf" srcId="{017C46F1-A9B6-47D7-A893-DD0B35A885C4}" destId="{50C1446D-0CC1-41D3-B5BF-12923BFCC64B}" srcOrd="0" destOrd="0" presId="urn:microsoft.com/office/officeart/2005/8/layout/orgChart1"/>
    <dgm:cxn modelId="{1EE28D07-E9C9-4098-8900-BA61F17B20B0}" srcId="{C70DEF06-8CCD-4B90-8E82-D730CB132F38}" destId="{CF440E61-7C79-4AD7-8DB0-3692371C1AA1}" srcOrd="1" destOrd="0" parTransId="{3A8F8FBF-0609-4C04-927E-C007285BCF94}" sibTransId="{8CCA824A-37D0-46A6-B391-50080CB1F3F1}"/>
    <dgm:cxn modelId="{22D62160-56B9-4554-889A-E4BE2CA7BD61}" type="presOf" srcId="{A709B639-CD2D-41BA-9A58-BF3BE4B380A4}" destId="{153BB496-A0D7-46A3-B3A0-F66CB426FE16}" srcOrd="0" destOrd="0" presId="urn:microsoft.com/office/officeart/2005/8/layout/orgChart1"/>
    <dgm:cxn modelId="{599A7D00-B00D-464B-8EF1-934E138BBD1A}" srcId="{51A58CFF-1705-4E6C-8FDA-DF0895E2C7A7}" destId="{307C1FB5-4A09-49A7-B33B-94573CEE8461}" srcOrd="1" destOrd="0" parTransId="{F767A347-0E18-4D3B-8AC5-877CBA8D5488}" sibTransId="{2F899F11-0E2E-458C-B64B-1C40CE8E5DA4}"/>
    <dgm:cxn modelId="{081E913A-BA16-4DC9-9E56-3F198519D52F}" type="presOf" srcId="{19326976-5B54-473D-BD1D-3FF9BCA6EFF7}" destId="{F7D2826B-4F46-4AFD-ABD0-B1C114A58CD1}" srcOrd="0" destOrd="0" presId="urn:microsoft.com/office/officeart/2005/8/layout/orgChart1"/>
    <dgm:cxn modelId="{CEF8380C-C22F-4CB5-9293-5DCBD2BDEADA}" type="presOf" srcId="{CF440E61-7C79-4AD7-8DB0-3692371C1AA1}" destId="{ACB9430E-6A4B-4192-8CBA-E4130DB63722}" srcOrd="1" destOrd="0" presId="urn:microsoft.com/office/officeart/2005/8/layout/orgChart1"/>
    <dgm:cxn modelId="{A94E3E27-0948-45A1-BB6F-7AE43C5F22B0}" type="presOf" srcId="{4B15DFBC-62C1-4FCA-977E-60CC40139140}" destId="{3E60F7C2-6378-4AF2-8A4F-CDF405898452}" srcOrd="0" destOrd="0" presId="urn:microsoft.com/office/officeart/2005/8/layout/orgChart1"/>
    <dgm:cxn modelId="{92534E05-8F33-4150-AA9F-D3BB16F33FB4}" type="presOf" srcId="{FDD4DB9C-57B8-4FF3-B949-4B219F737EE9}" destId="{51374844-9E7F-47CA-AB93-B2883E410A8A}" srcOrd="0" destOrd="0" presId="urn:microsoft.com/office/officeart/2005/8/layout/orgChart1"/>
    <dgm:cxn modelId="{544B3740-CA43-47B8-A5B9-72C254E0F05C}" type="presOf" srcId="{C70DEF06-8CCD-4B90-8E82-D730CB132F38}" destId="{271BB761-EB56-4E9A-9FFA-0DE0CB0C1B7E}" srcOrd="1" destOrd="0" presId="urn:microsoft.com/office/officeart/2005/8/layout/orgChart1"/>
    <dgm:cxn modelId="{A3A46127-CA65-4733-8ED5-505689DCB7A8}" srcId="{51A58CFF-1705-4E6C-8FDA-DF0895E2C7A7}" destId="{EF672B6C-1AA6-4136-B321-1556D11D5297}" srcOrd="2" destOrd="0" parTransId="{7D5101F9-DAFF-4202-85B9-8EBA48677A9B}" sibTransId="{C6B38BF4-2CF6-44F3-BBFD-9C6B203EAF33}"/>
    <dgm:cxn modelId="{E7FBCD36-E8E0-4C19-99A0-E75F2506C13B}" type="presOf" srcId="{51A58CFF-1705-4E6C-8FDA-DF0895E2C7A7}" destId="{7B075A7E-C30F-4EF0-8B22-ECB1994B7789}" srcOrd="0" destOrd="0" presId="urn:microsoft.com/office/officeart/2005/8/layout/orgChart1"/>
    <dgm:cxn modelId="{E2028154-C7E8-405C-A544-C447FF5D376E}" type="presOf" srcId="{EF672B6C-1AA6-4136-B321-1556D11D5297}" destId="{5F5EF4E8-BB76-44DD-960B-95AE06979028}" srcOrd="1" destOrd="0" presId="urn:microsoft.com/office/officeart/2005/8/layout/orgChart1"/>
    <dgm:cxn modelId="{6535F874-1814-4656-A45B-FF83D719ADE6}" type="presOf" srcId="{65E6CE4A-E16D-4886-B948-FE0CBA0727B3}" destId="{C6AD2FFA-A3E4-4416-9E80-2D1271215DE8}" srcOrd="0" destOrd="0" presId="urn:microsoft.com/office/officeart/2005/8/layout/orgChart1"/>
    <dgm:cxn modelId="{F66BB028-1530-4B18-82ED-265EB2B7E266}" type="presOf" srcId="{65E6CE4A-E16D-4886-B948-FE0CBA0727B3}" destId="{5B77FACE-1308-4AE6-A461-CB96B3343DEE}" srcOrd="1" destOrd="0" presId="urn:microsoft.com/office/officeart/2005/8/layout/orgChart1"/>
    <dgm:cxn modelId="{95ACA97E-29AE-448C-93C6-95FB5CBD19D8}" type="presOf" srcId="{C665A4B3-BD5C-4C9F-9696-151E498B9E17}" destId="{ED3C1DF1-5C4F-472C-B774-4F7E09915BA9}" srcOrd="1" destOrd="0" presId="urn:microsoft.com/office/officeart/2005/8/layout/orgChart1"/>
    <dgm:cxn modelId="{A02AA52D-8722-4077-911C-784DE3A55004}" type="presOf" srcId="{EF672B6C-1AA6-4136-B321-1556D11D5297}" destId="{5CD6C5B7-8870-4676-B922-E21BAA4D719E}" srcOrd="0" destOrd="0" presId="urn:microsoft.com/office/officeart/2005/8/layout/orgChart1"/>
    <dgm:cxn modelId="{A4AA7B5D-73C2-4AEB-A88C-42F38FFADF59}" srcId="{CF440E61-7C79-4AD7-8DB0-3692371C1AA1}" destId="{1AFCC899-9319-4D53-AB90-5E5952794D2A}" srcOrd="0" destOrd="0" parTransId="{4B15DFBC-62C1-4FCA-977E-60CC40139140}" sibTransId="{01A80CB3-0CE3-4797-A465-283FD21DE9A8}"/>
    <dgm:cxn modelId="{BE613E5A-903A-4156-8074-7B1A2F530B42}" srcId="{C70DEF06-8CCD-4B90-8E82-D730CB132F38}" destId="{608901D5-EC33-4DBF-BCD0-C1319D5964D5}" srcOrd="0" destOrd="0" parTransId="{D86FF04B-497D-4064-9B72-9E8912DFE20E}" sibTransId="{546E6B8D-6F7B-4E54-8479-C2C709B9118E}"/>
    <dgm:cxn modelId="{368AED17-CA4C-4AE6-9294-DD45F11C9612}" type="presOf" srcId="{1AFCC899-9319-4D53-AB90-5E5952794D2A}" destId="{BA8F8AAA-7417-4123-B8CC-490B5B3D760F}" srcOrd="0" destOrd="0" presId="urn:microsoft.com/office/officeart/2005/8/layout/orgChart1"/>
    <dgm:cxn modelId="{41E2345E-4640-4B37-9E4D-7E0C6BA4625A}" srcId="{608901D5-EC33-4DBF-BCD0-C1319D5964D5}" destId="{65E6CE4A-E16D-4886-B948-FE0CBA0727B3}" srcOrd="1" destOrd="0" parTransId="{017C46F1-A9B6-47D7-A893-DD0B35A885C4}" sibTransId="{EBABAD29-C5E9-4C86-84A7-4FE0AD60BDB6}"/>
    <dgm:cxn modelId="{C57D868F-7FBA-4784-9639-F12AA267B5C6}" type="presOf" srcId="{CF440E61-7C79-4AD7-8DB0-3692371C1AA1}" destId="{93AE5224-5528-4F73-B540-BFA3C27CDA72}" srcOrd="0" destOrd="0" presId="urn:microsoft.com/office/officeart/2005/8/layout/orgChart1"/>
    <dgm:cxn modelId="{B630E6E7-29C9-4D45-9929-621E0844AE45}" type="presOf" srcId="{7E7E34F3-05AE-4B3F-94C0-68B8F5FBD2FB}" destId="{82427B74-B92D-4DA8-BBE0-F7FACC07636B}" srcOrd="0" destOrd="0" presId="urn:microsoft.com/office/officeart/2005/8/layout/orgChart1"/>
    <dgm:cxn modelId="{563EC349-B991-4007-B22E-41A304715FFC}" type="presParOf" srcId="{F7D2826B-4F46-4AFD-ABD0-B1C114A58CD1}" destId="{89C452A5-49BA-43D1-A1CF-8106967AD644}" srcOrd="0" destOrd="0" presId="urn:microsoft.com/office/officeart/2005/8/layout/orgChart1"/>
    <dgm:cxn modelId="{9F9FBB4D-2469-4624-B823-975DF1422D92}" type="presParOf" srcId="{89C452A5-49BA-43D1-A1CF-8106967AD644}" destId="{E31998EE-6C1A-4A52-A798-7ED0C05960FE}" srcOrd="0" destOrd="0" presId="urn:microsoft.com/office/officeart/2005/8/layout/orgChart1"/>
    <dgm:cxn modelId="{9F3F9FD6-E1EE-47E8-81B7-9BBE61693AD3}" type="presParOf" srcId="{E31998EE-6C1A-4A52-A798-7ED0C05960FE}" destId="{3D8D72C2-93BB-47C1-9FF9-3E5DAFFBE9DE}" srcOrd="0" destOrd="0" presId="urn:microsoft.com/office/officeart/2005/8/layout/orgChart1"/>
    <dgm:cxn modelId="{E0B19F56-2061-4242-8039-1D7B08AFF5EC}" type="presParOf" srcId="{E31998EE-6C1A-4A52-A798-7ED0C05960FE}" destId="{271BB761-EB56-4E9A-9FFA-0DE0CB0C1B7E}" srcOrd="1" destOrd="0" presId="urn:microsoft.com/office/officeart/2005/8/layout/orgChart1"/>
    <dgm:cxn modelId="{A6762A07-B47C-4C47-92BC-A368A5D71558}" type="presParOf" srcId="{89C452A5-49BA-43D1-A1CF-8106967AD644}" destId="{F3499B4A-8E45-425A-A788-1253132AA835}" srcOrd="1" destOrd="0" presId="urn:microsoft.com/office/officeart/2005/8/layout/orgChart1"/>
    <dgm:cxn modelId="{3B710055-DAA9-405D-92C9-2598945E04E8}" type="presParOf" srcId="{F3499B4A-8E45-425A-A788-1253132AA835}" destId="{5590FAAF-B6B4-4594-8806-D1A34B5FAC8D}" srcOrd="0" destOrd="0" presId="urn:microsoft.com/office/officeart/2005/8/layout/orgChart1"/>
    <dgm:cxn modelId="{FCF00E32-40D2-42FD-8557-2CBF1775EF05}" type="presParOf" srcId="{F3499B4A-8E45-425A-A788-1253132AA835}" destId="{99753022-7B79-4018-AE4F-C38F2675025A}" srcOrd="1" destOrd="0" presId="urn:microsoft.com/office/officeart/2005/8/layout/orgChart1"/>
    <dgm:cxn modelId="{03CB9885-DAD1-4771-B5EB-82F03CAF59F3}" type="presParOf" srcId="{99753022-7B79-4018-AE4F-C38F2675025A}" destId="{232D7FB8-73AB-4DD2-A54C-E28EAE5E8631}" srcOrd="0" destOrd="0" presId="urn:microsoft.com/office/officeart/2005/8/layout/orgChart1"/>
    <dgm:cxn modelId="{137AD8DE-0ABB-4632-BB25-F5F26B2A2798}" type="presParOf" srcId="{232D7FB8-73AB-4DD2-A54C-E28EAE5E8631}" destId="{BA7FB5CD-777A-4576-B609-32CE5A91F629}" srcOrd="0" destOrd="0" presId="urn:microsoft.com/office/officeart/2005/8/layout/orgChart1"/>
    <dgm:cxn modelId="{416BE3D2-8FA1-4F17-A85D-1C8FBDB7FEA0}" type="presParOf" srcId="{232D7FB8-73AB-4DD2-A54C-E28EAE5E8631}" destId="{8E50BD5A-4240-4D57-A333-3182DC5F6850}" srcOrd="1" destOrd="0" presId="urn:microsoft.com/office/officeart/2005/8/layout/orgChart1"/>
    <dgm:cxn modelId="{635A0A5A-B281-4ADF-A6C9-94A4987E93AF}" type="presParOf" srcId="{99753022-7B79-4018-AE4F-C38F2675025A}" destId="{E8C726AB-C266-4D34-A692-95BEF12FEF71}" srcOrd="1" destOrd="0" presId="urn:microsoft.com/office/officeart/2005/8/layout/orgChart1"/>
    <dgm:cxn modelId="{F421EB7C-3DE3-40BC-8385-DFFD9E568563}" type="presParOf" srcId="{99753022-7B79-4018-AE4F-C38F2675025A}" destId="{B88FCDB5-607A-4B3A-8FA6-B98BCBFCC3AE}" srcOrd="2" destOrd="0" presId="urn:microsoft.com/office/officeart/2005/8/layout/orgChart1"/>
    <dgm:cxn modelId="{39916C62-CB3C-49EB-980E-4271E30429AB}" type="presParOf" srcId="{B88FCDB5-607A-4B3A-8FA6-B98BCBFCC3AE}" destId="{82427B74-B92D-4DA8-BBE0-F7FACC07636B}" srcOrd="0" destOrd="0" presId="urn:microsoft.com/office/officeart/2005/8/layout/orgChart1"/>
    <dgm:cxn modelId="{E0967FAB-8F5C-49F0-A845-A481780B5704}" type="presParOf" srcId="{B88FCDB5-607A-4B3A-8FA6-B98BCBFCC3AE}" destId="{B970472D-32B5-48B2-99A8-2C6B2D73B606}" srcOrd="1" destOrd="0" presId="urn:microsoft.com/office/officeart/2005/8/layout/orgChart1"/>
    <dgm:cxn modelId="{63AA8878-DDD3-46CA-90CB-35DCCAC44593}" type="presParOf" srcId="{B970472D-32B5-48B2-99A8-2C6B2D73B606}" destId="{8EB4CD6E-0735-4144-9A91-489A2C8775ED}" srcOrd="0" destOrd="0" presId="urn:microsoft.com/office/officeart/2005/8/layout/orgChart1"/>
    <dgm:cxn modelId="{4F077880-7089-4F95-84B6-A93BDE3337A6}" type="presParOf" srcId="{8EB4CD6E-0735-4144-9A91-489A2C8775ED}" destId="{24CB41BD-1D7F-495D-A6C2-67F9A5AF83D2}" srcOrd="0" destOrd="0" presId="urn:microsoft.com/office/officeart/2005/8/layout/orgChart1"/>
    <dgm:cxn modelId="{D5D1E849-5464-4901-B81D-7325E0DF3D78}" type="presParOf" srcId="{8EB4CD6E-0735-4144-9A91-489A2C8775ED}" destId="{ED3C1DF1-5C4F-472C-B774-4F7E09915BA9}" srcOrd="1" destOrd="0" presId="urn:microsoft.com/office/officeart/2005/8/layout/orgChart1"/>
    <dgm:cxn modelId="{662AB8EC-29DA-4C95-BC97-0034F0E75F5E}" type="presParOf" srcId="{B970472D-32B5-48B2-99A8-2C6B2D73B606}" destId="{23357275-4C9A-4297-96D5-C01DF4583D7B}" srcOrd="1" destOrd="0" presId="urn:microsoft.com/office/officeart/2005/8/layout/orgChart1"/>
    <dgm:cxn modelId="{8597566D-62A4-4E1A-B28B-3CCBC3249F6A}" type="presParOf" srcId="{B970472D-32B5-48B2-99A8-2C6B2D73B606}" destId="{131D2944-A297-429E-86B3-FFDC59EE5089}" srcOrd="2" destOrd="0" presId="urn:microsoft.com/office/officeart/2005/8/layout/orgChart1"/>
    <dgm:cxn modelId="{9B77DF65-CECA-466B-925E-798B6DF9580D}" type="presParOf" srcId="{B88FCDB5-607A-4B3A-8FA6-B98BCBFCC3AE}" destId="{50C1446D-0CC1-41D3-B5BF-12923BFCC64B}" srcOrd="2" destOrd="0" presId="urn:microsoft.com/office/officeart/2005/8/layout/orgChart1"/>
    <dgm:cxn modelId="{5F138D83-384C-4751-A483-DE1C5D339962}" type="presParOf" srcId="{B88FCDB5-607A-4B3A-8FA6-B98BCBFCC3AE}" destId="{8ECC0A15-FBA9-454D-8DC2-F742FC3D2CCA}" srcOrd="3" destOrd="0" presId="urn:microsoft.com/office/officeart/2005/8/layout/orgChart1"/>
    <dgm:cxn modelId="{021B098A-CEA6-497F-9846-DD51163207B1}" type="presParOf" srcId="{8ECC0A15-FBA9-454D-8DC2-F742FC3D2CCA}" destId="{30454E5A-A406-40FA-8F26-7DDA853D5A4A}" srcOrd="0" destOrd="0" presId="urn:microsoft.com/office/officeart/2005/8/layout/orgChart1"/>
    <dgm:cxn modelId="{D98B8966-7B07-429D-8280-08EC40C3D2E1}" type="presParOf" srcId="{30454E5A-A406-40FA-8F26-7DDA853D5A4A}" destId="{C6AD2FFA-A3E4-4416-9E80-2D1271215DE8}" srcOrd="0" destOrd="0" presId="urn:microsoft.com/office/officeart/2005/8/layout/orgChart1"/>
    <dgm:cxn modelId="{11D510B2-A94C-4B84-B293-96F57384C8F3}" type="presParOf" srcId="{30454E5A-A406-40FA-8F26-7DDA853D5A4A}" destId="{5B77FACE-1308-4AE6-A461-CB96B3343DEE}" srcOrd="1" destOrd="0" presId="urn:microsoft.com/office/officeart/2005/8/layout/orgChart1"/>
    <dgm:cxn modelId="{DA2AB052-93ED-47A1-A222-1C40A73E8468}" type="presParOf" srcId="{8ECC0A15-FBA9-454D-8DC2-F742FC3D2CCA}" destId="{DDF11C81-544A-4AB0-A671-A152DB2298E2}" srcOrd="1" destOrd="0" presId="urn:microsoft.com/office/officeart/2005/8/layout/orgChart1"/>
    <dgm:cxn modelId="{3BAD3D0A-2A7C-4239-A89B-6151236A6FD6}" type="presParOf" srcId="{8ECC0A15-FBA9-454D-8DC2-F742FC3D2CCA}" destId="{E0471C19-B26A-4B75-BFDB-32C70E83852C}" srcOrd="2" destOrd="0" presId="urn:microsoft.com/office/officeart/2005/8/layout/orgChart1"/>
    <dgm:cxn modelId="{C63E9B46-7250-40A2-93DE-359DB3C72E21}" type="presParOf" srcId="{F3499B4A-8E45-425A-A788-1253132AA835}" destId="{42D9C501-5B1E-4ACA-BCBB-DBAB5B920F66}" srcOrd="2" destOrd="0" presId="urn:microsoft.com/office/officeart/2005/8/layout/orgChart1"/>
    <dgm:cxn modelId="{0B92CCA4-1DF6-46B1-9A9A-5711A55784F6}" type="presParOf" srcId="{F3499B4A-8E45-425A-A788-1253132AA835}" destId="{EACDD55B-4FE9-49F8-B5A9-9D84FE2EB84B}" srcOrd="3" destOrd="0" presId="urn:microsoft.com/office/officeart/2005/8/layout/orgChart1"/>
    <dgm:cxn modelId="{AF97454D-F6EB-434A-8708-94F3A7576D1C}" type="presParOf" srcId="{EACDD55B-4FE9-49F8-B5A9-9D84FE2EB84B}" destId="{EC99AFCB-44FE-4616-9DD3-95B4BF75186D}" srcOrd="0" destOrd="0" presId="urn:microsoft.com/office/officeart/2005/8/layout/orgChart1"/>
    <dgm:cxn modelId="{27C1F95F-7FE8-4EC8-963B-356E47B9C1FC}" type="presParOf" srcId="{EC99AFCB-44FE-4616-9DD3-95B4BF75186D}" destId="{93AE5224-5528-4F73-B540-BFA3C27CDA72}" srcOrd="0" destOrd="0" presId="urn:microsoft.com/office/officeart/2005/8/layout/orgChart1"/>
    <dgm:cxn modelId="{D51EC640-B318-4AA9-8FE2-1AF97BF18631}" type="presParOf" srcId="{EC99AFCB-44FE-4616-9DD3-95B4BF75186D}" destId="{ACB9430E-6A4B-4192-8CBA-E4130DB63722}" srcOrd="1" destOrd="0" presId="urn:microsoft.com/office/officeart/2005/8/layout/orgChart1"/>
    <dgm:cxn modelId="{9A6A25AB-43D6-4CD9-A151-6732669450F2}" type="presParOf" srcId="{EACDD55B-4FE9-49F8-B5A9-9D84FE2EB84B}" destId="{BFFD6322-D2B9-4F5C-A3A4-99FB792888A6}" srcOrd="1" destOrd="0" presId="urn:microsoft.com/office/officeart/2005/8/layout/orgChart1"/>
    <dgm:cxn modelId="{555A4447-6228-4BE3-B6A8-FD1054A34F7A}" type="presParOf" srcId="{EACDD55B-4FE9-49F8-B5A9-9D84FE2EB84B}" destId="{FEF35E60-34CF-4E07-B238-7AADF6C1E6A4}" srcOrd="2" destOrd="0" presId="urn:microsoft.com/office/officeart/2005/8/layout/orgChart1"/>
    <dgm:cxn modelId="{59C2B5DD-A234-4931-B4C2-FAA4E1FA800A}" type="presParOf" srcId="{FEF35E60-34CF-4E07-B238-7AADF6C1E6A4}" destId="{3E60F7C2-6378-4AF2-8A4F-CDF405898452}" srcOrd="0" destOrd="0" presId="urn:microsoft.com/office/officeart/2005/8/layout/orgChart1"/>
    <dgm:cxn modelId="{47810C42-87FE-4A26-9D91-775E9C5445B2}" type="presParOf" srcId="{FEF35E60-34CF-4E07-B238-7AADF6C1E6A4}" destId="{67B50CBE-D40B-4E62-B1AC-C50C4C98F395}" srcOrd="1" destOrd="0" presId="urn:microsoft.com/office/officeart/2005/8/layout/orgChart1"/>
    <dgm:cxn modelId="{3360D9AF-5BCC-4D78-8F45-B47CD2795CB0}" type="presParOf" srcId="{67B50CBE-D40B-4E62-B1AC-C50C4C98F395}" destId="{21C7A09A-3F4A-4D9D-8AD2-3871BA46E712}" srcOrd="0" destOrd="0" presId="urn:microsoft.com/office/officeart/2005/8/layout/orgChart1"/>
    <dgm:cxn modelId="{0C194B96-F66C-4450-91A1-01F1837E64EC}" type="presParOf" srcId="{21C7A09A-3F4A-4D9D-8AD2-3871BA46E712}" destId="{BA8F8AAA-7417-4123-B8CC-490B5B3D760F}" srcOrd="0" destOrd="0" presId="urn:microsoft.com/office/officeart/2005/8/layout/orgChart1"/>
    <dgm:cxn modelId="{3E0D21A1-8F2D-4DA6-85C7-75DCC27FB2DB}" type="presParOf" srcId="{21C7A09A-3F4A-4D9D-8AD2-3871BA46E712}" destId="{8C06A641-BFC1-4C44-8705-1A17AFF9DD2A}" srcOrd="1" destOrd="0" presId="urn:microsoft.com/office/officeart/2005/8/layout/orgChart1"/>
    <dgm:cxn modelId="{76241C2C-F502-49EB-A3F6-3CCF026F32F2}" type="presParOf" srcId="{67B50CBE-D40B-4E62-B1AC-C50C4C98F395}" destId="{913307DC-F976-4C2D-B9C6-8A1B3C8042AE}" srcOrd="1" destOrd="0" presId="urn:microsoft.com/office/officeart/2005/8/layout/orgChart1"/>
    <dgm:cxn modelId="{A53A305F-23D9-475F-BBD7-0642C9352E88}" type="presParOf" srcId="{67B50CBE-D40B-4E62-B1AC-C50C4C98F395}" destId="{C7035856-2A4A-4D73-A0C1-D135DC0FCCE4}" srcOrd="2" destOrd="0" presId="urn:microsoft.com/office/officeart/2005/8/layout/orgChart1"/>
    <dgm:cxn modelId="{6A34AF12-B2EA-46CE-8174-CC90CAC2F032}" type="presParOf" srcId="{FEF35E60-34CF-4E07-B238-7AADF6C1E6A4}" destId="{7F335570-6341-4E47-B7BC-861500E1C9FB}" srcOrd="2" destOrd="0" presId="urn:microsoft.com/office/officeart/2005/8/layout/orgChart1"/>
    <dgm:cxn modelId="{911E068D-F563-4FD5-AC0A-CE1E736CB056}" type="presParOf" srcId="{FEF35E60-34CF-4E07-B238-7AADF6C1E6A4}" destId="{70775ED0-F81D-4FC0-B555-4A4FFB45AE31}" srcOrd="3" destOrd="0" presId="urn:microsoft.com/office/officeart/2005/8/layout/orgChart1"/>
    <dgm:cxn modelId="{37F03E0C-06BC-455C-AC54-33C331082352}" type="presParOf" srcId="{70775ED0-F81D-4FC0-B555-4A4FFB45AE31}" destId="{95D2E7B2-9EA1-4ADD-9AFC-EEF581F20A2B}" srcOrd="0" destOrd="0" presId="urn:microsoft.com/office/officeart/2005/8/layout/orgChart1"/>
    <dgm:cxn modelId="{2F31A344-9FE8-4445-A82B-CCF661E46DC6}" type="presParOf" srcId="{95D2E7B2-9EA1-4ADD-9AFC-EEF581F20A2B}" destId="{153BB496-A0D7-46A3-B3A0-F66CB426FE16}" srcOrd="0" destOrd="0" presId="urn:microsoft.com/office/officeart/2005/8/layout/orgChart1"/>
    <dgm:cxn modelId="{81BA9EB9-6623-4FB5-9291-19D6F74D2E0C}" type="presParOf" srcId="{95D2E7B2-9EA1-4ADD-9AFC-EEF581F20A2B}" destId="{17B6A346-0C37-433A-A555-0CB11E9BA4FE}" srcOrd="1" destOrd="0" presId="urn:microsoft.com/office/officeart/2005/8/layout/orgChart1"/>
    <dgm:cxn modelId="{37674157-4844-4C3E-9D1B-14776C01AF2E}" type="presParOf" srcId="{70775ED0-F81D-4FC0-B555-4A4FFB45AE31}" destId="{3C06BB54-532D-472F-A390-94B410087433}" srcOrd="1" destOrd="0" presId="urn:microsoft.com/office/officeart/2005/8/layout/orgChart1"/>
    <dgm:cxn modelId="{1EC4AB06-ED9E-47F5-A175-104DB9BAB9B0}" type="presParOf" srcId="{70775ED0-F81D-4FC0-B555-4A4FFB45AE31}" destId="{5655ECC6-1E69-41E9-B58A-13DB2118B80A}" srcOrd="2" destOrd="0" presId="urn:microsoft.com/office/officeart/2005/8/layout/orgChart1"/>
    <dgm:cxn modelId="{77734D02-D9B2-440B-821C-59D0408FA2D8}" type="presParOf" srcId="{F3499B4A-8E45-425A-A788-1253132AA835}" destId="{6CFE9B04-5E1F-40FA-84DC-DBF01D864B36}" srcOrd="4" destOrd="0" presId="urn:microsoft.com/office/officeart/2005/8/layout/orgChart1"/>
    <dgm:cxn modelId="{FF8E1F5E-A336-493B-B68F-9FDF18ED1C1A}" type="presParOf" srcId="{F3499B4A-8E45-425A-A788-1253132AA835}" destId="{6EE8B0F8-91AB-4D9C-A3EC-67824F1F59FD}" srcOrd="5" destOrd="0" presId="urn:microsoft.com/office/officeart/2005/8/layout/orgChart1"/>
    <dgm:cxn modelId="{5B6486C9-2C97-4BE7-8F32-09055BFD922E}" type="presParOf" srcId="{6EE8B0F8-91AB-4D9C-A3EC-67824F1F59FD}" destId="{3034C8B7-EE7F-43B8-A0F3-4215382B9196}" srcOrd="0" destOrd="0" presId="urn:microsoft.com/office/officeart/2005/8/layout/orgChart1"/>
    <dgm:cxn modelId="{4A2A62A7-AF16-48B7-A5A0-09F11F6FEDD5}" type="presParOf" srcId="{3034C8B7-EE7F-43B8-A0F3-4215382B9196}" destId="{7B075A7E-C30F-4EF0-8B22-ECB1994B7789}" srcOrd="0" destOrd="0" presId="urn:microsoft.com/office/officeart/2005/8/layout/orgChart1"/>
    <dgm:cxn modelId="{6498469B-1557-4E28-AB88-35041FA0789F}" type="presParOf" srcId="{3034C8B7-EE7F-43B8-A0F3-4215382B9196}" destId="{F0414634-0C4B-41AD-98A5-F50238F28561}" srcOrd="1" destOrd="0" presId="urn:microsoft.com/office/officeart/2005/8/layout/orgChart1"/>
    <dgm:cxn modelId="{9FCACF01-D3AB-4671-BC4C-313787EBDD9D}" type="presParOf" srcId="{6EE8B0F8-91AB-4D9C-A3EC-67824F1F59FD}" destId="{C036263D-4D5B-4B0C-A0AF-06A39E9AFF94}" srcOrd="1" destOrd="0" presId="urn:microsoft.com/office/officeart/2005/8/layout/orgChart1"/>
    <dgm:cxn modelId="{36E954C3-0DAD-4143-8E84-D06CD9520F9F}" type="presParOf" srcId="{6EE8B0F8-91AB-4D9C-A3EC-67824F1F59FD}" destId="{4A3B03CA-1544-44BF-92F7-00D17FAABD38}" srcOrd="2" destOrd="0" presId="urn:microsoft.com/office/officeart/2005/8/layout/orgChart1"/>
    <dgm:cxn modelId="{74DF6F3C-464C-4251-B887-D2D0EE2E19D7}" type="presParOf" srcId="{4A3B03CA-1544-44BF-92F7-00D17FAABD38}" destId="{06323DF4-D93A-4211-AC50-1E4383F17FEA}" srcOrd="0" destOrd="0" presId="urn:microsoft.com/office/officeart/2005/8/layout/orgChart1"/>
    <dgm:cxn modelId="{49A07376-4401-4597-8072-05C71076E2AE}" type="presParOf" srcId="{4A3B03CA-1544-44BF-92F7-00D17FAABD38}" destId="{134B3105-CEE5-4233-8444-CA189D05474D}" srcOrd="1" destOrd="0" presId="urn:microsoft.com/office/officeart/2005/8/layout/orgChart1"/>
    <dgm:cxn modelId="{D7274B40-E000-4BF5-A45E-705989D62A58}" type="presParOf" srcId="{134B3105-CEE5-4233-8444-CA189D05474D}" destId="{FA2F6B84-0952-4AB5-8EDC-5674B568D0A6}" srcOrd="0" destOrd="0" presId="urn:microsoft.com/office/officeart/2005/8/layout/orgChart1"/>
    <dgm:cxn modelId="{CD3C5E88-5576-4114-A44E-C4983E5C55DA}" type="presParOf" srcId="{FA2F6B84-0952-4AB5-8EDC-5674B568D0A6}" destId="{51374844-9E7F-47CA-AB93-B2883E410A8A}" srcOrd="0" destOrd="0" presId="urn:microsoft.com/office/officeart/2005/8/layout/orgChart1"/>
    <dgm:cxn modelId="{CFBB9429-040E-4811-AE13-7F99BB4AD37F}" type="presParOf" srcId="{FA2F6B84-0952-4AB5-8EDC-5674B568D0A6}" destId="{755F4D56-2CAA-4BD1-BDC9-7940BE344D59}" srcOrd="1" destOrd="0" presId="urn:microsoft.com/office/officeart/2005/8/layout/orgChart1"/>
    <dgm:cxn modelId="{C5E10B93-2F3E-4C2D-ABD1-2CBD0AE7FEF5}" type="presParOf" srcId="{134B3105-CEE5-4233-8444-CA189D05474D}" destId="{1C70FE88-F000-40FF-B495-C9DAD912D141}" srcOrd="1" destOrd="0" presId="urn:microsoft.com/office/officeart/2005/8/layout/orgChart1"/>
    <dgm:cxn modelId="{4EC6A560-09B0-48D6-9922-7B78709010D2}" type="presParOf" srcId="{134B3105-CEE5-4233-8444-CA189D05474D}" destId="{859DE164-040F-40F8-AE5B-9C582D8E8E81}" srcOrd="2" destOrd="0" presId="urn:microsoft.com/office/officeart/2005/8/layout/orgChart1"/>
    <dgm:cxn modelId="{0017B091-D789-4C6C-BC78-558AF5818224}" type="presParOf" srcId="{4A3B03CA-1544-44BF-92F7-00D17FAABD38}" destId="{5B4AE03C-9F5B-4721-8B60-188ED9863901}" srcOrd="2" destOrd="0" presId="urn:microsoft.com/office/officeart/2005/8/layout/orgChart1"/>
    <dgm:cxn modelId="{C931FB99-A977-49CE-ABFA-175654373C0F}" type="presParOf" srcId="{4A3B03CA-1544-44BF-92F7-00D17FAABD38}" destId="{8E4C3D0E-C6E7-479F-AC1E-DEF3CBDDDE87}" srcOrd="3" destOrd="0" presId="urn:microsoft.com/office/officeart/2005/8/layout/orgChart1"/>
    <dgm:cxn modelId="{B75AF28E-27D2-4EA1-AB0D-80C22D3604AE}" type="presParOf" srcId="{8E4C3D0E-C6E7-479F-AC1E-DEF3CBDDDE87}" destId="{8799CD04-469B-47B4-88C2-B128F2E5D37A}" srcOrd="0" destOrd="0" presId="urn:microsoft.com/office/officeart/2005/8/layout/orgChart1"/>
    <dgm:cxn modelId="{FB682BC3-BD48-4106-8B8E-24F4D8BDD6F3}" type="presParOf" srcId="{8799CD04-469B-47B4-88C2-B128F2E5D37A}" destId="{03998F7F-FF65-4DC2-AD82-1511432CC1F7}" srcOrd="0" destOrd="0" presId="urn:microsoft.com/office/officeart/2005/8/layout/orgChart1"/>
    <dgm:cxn modelId="{A237C2CF-9856-4CC2-9CFF-EA27504CEA46}" type="presParOf" srcId="{8799CD04-469B-47B4-88C2-B128F2E5D37A}" destId="{C6A35D8A-554D-41A3-AEAD-DAA29AEECB93}" srcOrd="1" destOrd="0" presId="urn:microsoft.com/office/officeart/2005/8/layout/orgChart1"/>
    <dgm:cxn modelId="{F8F038BC-DE3E-445E-B513-4657189060BE}" type="presParOf" srcId="{8E4C3D0E-C6E7-479F-AC1E-DEF3CBDDDE87}" destId="{85527C40-FA58-48CD-A70D-3D4CF67DA251}" srcOrd="1" destOrd="0" presId="urn:microsoft.com/office/officeart/2005/8/layout/orgChart1"/>
    <dgm:cxn modelId="{5839069E-7420-43FC-AECA-AAFDF280F1E1}" type="presParOf" srcId="{8E4C3D0E-C6E7-479F-AC1E-DEF3CBDDDE87}" destId="{27FE3123-9F5C-433F-B543-9B5628036D75}" srcOrd="2" destOrd="0" presId="urn:microsoft.com/office/officeart/2005/8/layout/orgChart1"/>
    <dgm:cxn modelId="{7A4B0DAA-70CC-4FCC-AD10-8EA03064AF9F}" type="presParOf" srcId="{4A3B03CA-1544-44BF-92F7-00D17FAABD38}" destId="{38D16275-4163-41E8-BA30-709ADFF20EAE}" srcOrd="4" destOrd="0" presId="urn:microsoft.com/office/officeart/2005/8/layout/orgChart1"/>
    <dgm:cxn modelId="{B52000C7-D9BA-49F4-A602-729065777BB5}" type="presParOf" srcId="{4A3B03CA-1544-44BF-92F7-00D17FAABD38}" destId="{D6343318-6610-4DA1-93D9-DE5771B07CA3}" srcOrd="5" destOrd="0" presId="urn:microsoft.com/office/officeart/2005/8/layout/orgChart1"/>
    <dgm:cxn modelId="{1F55D8D7-D5B1-4723-AC47-092AE28063FE}" type="presParOf" srcId="{D6343318-6610-4DA1-93D9-DE5771B07CA3}" destId="{EBF763B7-05AD-48E9-8A98-B7E39E43F6C7}" srcOrd="0" destOrd="0" presId="urn:microsoft.com/office/officeart/2005/8/layout/orgChart1"/>
    <dgm:cxn modelId="{18FAC0F9-CD3D-4F1F-A0DC-95B9E49D0CD3}" type="presParOf" srcId="{EBF763B7-05AD-48E9-8A98-B7E39E43F6C7}" destId="{5CD6C5B7-8870-4676-B922-E21BAA4D719E}" srcOrd="0" destOrd="0" presId="urn:microsoft.com/office/officeart/2005/8/layout/orgChart1"/>
    <dgm:cxn modelId="{05C450D5-86B3-4890-89FC-5A05E75BD820}" type="presParOf" srcId="{EBF763B7-05AD-48E9-8A98-B7E39E43F6C7}" destId="{5F5EF4E8-BB76-44DD-960B-95AE06979028}" srcOrd="1" destOrd="0" presId="urn:microsoft.com/office/officeart/2005/8/layout/orgChart1"/>
    <dgm:cxn modelId="{F1C87383-FA2E-437A-9B2A-407433F23A60}" type="presParOf" srcId="{D6343318-6610-4DA1-93D9-DE5771B07CA3}" destId="{27B86F31-BF12-4E5C-94DC-7A0F8BA79EFD}" srcOrd="1" destOrd="0" presId="urn:microsoft.com/office/officeart/2005/8/layout/orgChart1"/>
    <dgm:cxn modelId="{D43A8AD1-FFCF-4C93-87E5-2AF7043229A1}" type="presParOf" srcId="{D6343318-6610-4DA1-93D9-DE5771B07CA3}" destId="{E6392C00-085D-4A49-9C43-3414BB7766A4}" srcOrd="2" destOrd="0" presId="urn:microsoft.com/office/officeart/2005/8/layout/orgChart1"/>
    <dgm:cxn modelId="{ACA6427C-113E-419B-B668-78E23487A234}" type="presParOf" srcId="{89C452A5-49BA-43D1-A1CF-8106967AD644}" destId="{4702F475-2F69-44EA-9EFB-B44D43CC0310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41B3255-1ECD-4DBF-ADE6-B9380CFF31E4}" type="doc">
      <dgm:prSet loTypeId="urn:microsoft.com/office/officeart/2005/8/layout/hierarchy5" loCatId="hierarchy" qsTypeId="urn:microsoft.com/office/officeart/2005/8/quickstyle/simple3" qsCatId="simple" csTypeId="urn:microsoft.com/office/officeart/2005/8/colors/accent4_1" csCatId="accent4" phldr="1"/>
      <dgm:spPr/>
      <dgm:t>
        <a:bodyPr/>
        <a:lstStyle/>
        <a:p>
          <a:endParaRPr lang="en-US"/>
        </a:p>
      </dgm:t>
    </dgm:pt>
    <dgm:pt modelId="{DB8F29A0-909A-4FD6-BAA5-55129452B842}">
      <dgm:prSet phldrT="[Text]" custT="1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sz="2000" b="1" dirty="0" smtClean="0"/>
            <a:t>Climate model classifications based on :</a:t>
          </a:r>
          <a:endParaRPr lang="en-US" sz="2000" b="1" dirty="0"/>
        </a:p>
      </dgm:t>
    </dgm:pt>
    <dgm:pt modelId="{10FAB49B-4FED-4AF3-9753-FEAA3DC24653}" type="parTrans" cxnId="{1DACA7BE-4192-4450-A09C-91A22C88ECBA}">
      <dgm:prSet/>
      <dgm:spPr/>
      <dgm:t>
        <a:bodyPr/>
        <a:lstStyle/>
        <a:p>
          <a:endParaRPr lang="en-US" sz="2800"/>
        </a:p>
      </dgm:t>
    </dgm:pt>
    <dgm:pt modelId="{6B4FE251-FA05-4A7E-83DE-49C42220A485}" type="sibTrans" cxnId="{1DACA7BE-4192-4450-A09C-91A22C88ECBA}">
      <dgm:prSet/>
      <dgm:spPr/>
      <dgm:t>
        <a:bodyPr/>
        <a:lstStyle/>
        <a:p>
          <a:endParaRPr lang="en-US" sz="2800"/>
        </a:p>
      </dgm:t>
    </dgm:pt>
    <dgm:pt modelId="{D3B23700-E7D5-4E67-8669-BE15AFAB6C7C}">
      <dgm:prSet phldrT="[Text]" custT="1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pPr algn="just"/>
          <a:r>
            <a:rPr lang="en-US" sz="1600" b="1" dirty="0" smtClean="0"/>
            <a:t>By their complexity in terms of the number of dimensions </a:t>
          </a:r>
          <a:endParaRPr lang="en-US" sz="1600" b="1" dirty="0"/>
        </a:p>
      </dgm:t>
    </dgm:pt>
    <dgm:pt modelId="{6E6C2800-5190-4E43-9BDB-F8277727DB2A}" type="parTrans" cxnId="{A4D159E1-48F0-44E9-99D8-B79C2B52FEED}">
      <dgm:prSet/>
      <dgm:spPr/>
      <dgm:t>
        <a:bodyPr/>
        <a:lstStyle/>
        <a:p>
          <a:endParaRPr lang="en-US" sz="2800"/>
        </a:p>
      </dgm:t>
    </dgm:pt>
    <dgm:pt modelId="{A3FE50F9-AA21-4EEF-9508-B144DA79C83D}" type="sibTrans" cxnId="{A4D159E1-48F0-44E9-99D8-B79C2B52FEED}">
      <dgm:prSet/>
      <dgm:spPr/>
      <dgm:t>
        <a:bodyPr/>
        <a:lstStyle/>
        <a:p>
          <a:endParaRPr lang="en-US" sz="2800"/>
        </a:p>
      </dgm:t>
    </dgm:pt>
    <dgm:pt modelId="{DFB0CD40-962B-4A8F-80A6-225346A8C69B}">
      <dgm:prSet phldrT="[Text]" custT="1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sz="1800" b="1" dirty="0" smtClean="0"/>
            <a:t> 0-DM</a:t>
          </a:r>
          <a:endParaRPr lang="en-US" sz="1800" b="1" dirty="0"/>
        </a:p>
      </dgm:t>
    </dgm:pt>
    <dgm:pt modelId="{4650A071-DB6F-4155-A367-ED982C054535}" type="parTrans" cxnId="{8B4D399F-74C6-4C43-82C4-BB431F9989F7}">
      <dgm:prSet/>
      <dgm:spPr/>
      <dgm:t>
        <a:bodyPr/>
        <a:lstStyle/>
        <a:p>
          <a:endParaRPr lang="en-US" sz="2800"/>
        </a:p>
      </dgm:t>
    </dgm:pt>
    <dgm:pt modelId="{526A7D27-8B3B-4040-9A6E-FABADB722111}" type="sibTrans" cxnId="{8B4D399F-74C6-4C43-82C4-BB431F9989F7}">
      <dgm:prSet/>
      <dgm:spPr/>
      <dgm:t>
        <a:bodyPr/>
        <a:lstStyle/>
        <a:p>
          <a:endParaRPr lang="en-US" sz="2800"/>
        </a:p>
      </dgm:t>
    </dgm:pt>
    <dgm:pt modelId="{0853F9BE-8A03-4D99-98EE-FCAD35BF3BF8}">
      <dgm:prSet phldrT="[Text]" custT="1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sz="1800" b="1" dirty="0" smtClean="0"/>
            <a:t>1-DM</a:t>
          </a:r>
          <a:endParaRPr lang="en-US" sz="1800" b="1" dirty="0"/>
        </a:p>
      </dgm:t>
    </dgm:pt>
    <dgm:pt modelId="{176512D6-9254-4FD0-ADF2-1C34686EDDA3}" type="parTrans" cxnId="{3CB6F316-BE4C-40ED-A3F7-6172125F9591}">
      <dgm:prSet/>
      <dgm:spPr/>
      <dgm:t>
        <a:bodyPr/>
        <a:lstStyle/>
        <a:p>
          <a:endParaRPr lang="en-US" sz="2800"/>
        </a:p>
      </dgm:t>
    </dgm:pt>
    <dgm:pt modelId="{D27FE2A6-3473-4434-B56B-585129C096AE}" type="sibTrans" cxnId="{3CB6F316-BE4C-40ED-A3F7-6172125F9591}">
      <dgm:prSet/>
      <dgm:spPr/>
      <dgm:t>
        <a:bodyPr/>
        <a:lstStyle/>
        <a:p>
          <a:endParaRPr lang="en-US" sz="2800"/>
        </a:p>
      </dgm:t>
    </dgm:pt>
    <dgm:pt modelId="{7030C934-D1C5-4020-A94F-59485F85DFDF}">
      <dgm:prSet phldrT="[Text]" custT="1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pPr algn="just"/>
          <a:r>
            <a:rPr lang="en-US" sz="1600" b="1" dirty="0" smtClean="0"/>
            <a:t>By their scientific input in terms of the basic physical principles</a:t>
          </a:r>
          <a:endParaRPr lang="en-US" sz="1600" b="1" dirty="0"/>
        </a:p>
      </dgm:t>
    </dgm:pt>
    <dgm:pt modelId="{AC22B416-8CE8-4DEC-BD35-8B3EF52529C8}" type="parTrans" cxnId="{F7D684BA-8276-4061-B6F9-CA37BDC294E7}">
      <dgm:prSet/>
      <dgm:spPr/>
      <dgm:t>
        <a:bodyPr/>
        <a:lstStyle/>
        <a:p>
          <a:endParaRPr lang="en-US" sz="2800"/>
        </a:p>
      </dgm:t>
    </dgm:pt>
    <dgm:pt modelId="{687C9618-7A01-4DE9-B30C-F9369288B1B4}" type="sibTrans" cxnId="{F7D684BA-8276-4061-B6F9-CA37BDC294E7}">
      <dgm:prSet/>
      <dgm:spPr/>
      <dgm:t>
        <a:bodyPr/>
        <a:lstStyle/>
        <a:p>
          <a:endParaRPr lang="en-US" sz="2800"/>
        </a:p>
      </dgm:t>
    </dgm:pt>
    <dgm:pt modelId="{1196913B-0AA9-4E56-B656-DCF7ABAE2394}">
      <dgm:prSet phldrT="[Text]" custT="1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sz="1800" b="1" dirty="0" smtClean="0"/>
            <a:t>EBM</a:t>
          </a:r>
          <a:endParaRPr lang="en-US" sz="1800" b="1" dirty="0"/>
        </a:p>
      </dgm:t>
    </dgm:pt>
    <dgm:pt modelId="{C20CCA59-9E7D-4DE8-9270-05795A15B42F}" type="parTrans" cxnId="{06A29287-2E6D-40E3-A5FE-38AECE85BB40}">
      <dgm:prSet/>
      <dgm:spPr/>
      <dgm:t>
        <a:bodyPr/>
        <a:lstStyle/>
        <a:p>
          <a:endParaRPr lang="en-US" sz="2800"/>
        </a:p>
      </dgm:t>
    </dgm:pt>
    <dgm:pt modelId="{AE85D1D0-6F74-487B-8462-166548ABC033}" type="sibTrans" cxnId="{06A29287-2E6D-40E3-A5FE-38AECE85BB40}">
      <dgm:prSet/>
      <dgm:spPr/>
      <dgm:t>
        <a:bodyPr/>
        <a:lstStyle/>
        <a:p>
          <a:endParaRPr lang="en-US" sz="2800"/>
        </a:p>
      </dgm:t>
    </dgm:pt>
    <dgm:pt modelId="{5CC32B30-98A8-400F-8D75-68BD11F68B61}">
      <dgm:prSet custT="1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sz="1800" b="1" dirty="0" smtClean="0"/>
            <a:t>2-DM</a:t>
          </a:r>
          <a:endParaRPr lang="en-US" sz="1800" b="1" dirty="0"/>
        </a:p>
      </dgm:t>
    </dgm:pt>
    <dgm:pt modelId="{194301F2-3F82-4F84-A784-A131FF799874}" type="parTrans" cxnId="{38934099-37E8-4993-B381-1EC12488E58A}">
      <dgm:prSet/>
      <dgm:spPr/>
      <dgm:t>
        <a:bodyPr/>
        <a:lstStyle/>
        <a:p>
          <a:endParaRPr lang="en-US" sz="2800"/>
        </a:p>
      </dgm:t>
    </dgm:pt>
    <dgm:pt modelId="{1E6874D1-6A1F-42C9-B05B-9D2B9E7D4452}" type="sibTrans" cxnId="{38934099-37E8-4993-B381-1EC12488E58A}">
      <dgm:prSet/>
      <dgm:spPr/>
      <dgm:t>
        <a:bodyPr/>
        <a:lstStyle/>
        <a:p>
          <a:endParaRPr lang="en-US" sz="2800"/>
        </a:p>
      </dgm:t>
    </dgm:pt>
    <dgm:pt modelId="{138A5EDE-F6CD-43AA-9373-58038F389597}">
      <dgm:prSet custT="1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sz="1800" b="1" dirty="0" smtClean="0"/>
            <a:t>3-DM</a:t>
          </a:r>
          <a:endParaRPr lang="en-US" sz="1800" b="1" dirty="0"/>
        </a:p>
      </dgm:t>
    </dgm:pt>
    <dgm:pt modelId="{3B2FAFCD-9951-424C-BAF0-85FE0E814363}" type="parTrans" cxnId="{CC1265F4-22F8-4BB8-BA2A-91C35FFEF239}">
      <dgm:prSet/>
      <dgm:spPr/>
      <dgm:t>
        <a:bodyPr/>
        <a:lstStyle/>
        <a:p>
          <a:endParaRPr lang="en-US" sz="2800"/>
        </a:p>
      </dgm:t>
    </dgm:pt>
    <dgm:pt modelId="{DB5D8B59-D45B-4699-9386-B85C03EBEDEA}" type="sibTrans" cxnId="{CC1265F4-22F8-4BB8-BA2A-91C35FFEF239}">
      <dgm:prSet/>
      <dgm:spPr/>
      <dgm:t>
        <a:bodyPr/>
        <a:lstStyle/>
        <a:p>
          <a:endParaRPr lang="en-US" sz="2800"/>
        </a:p>
      </dgm:t>
    </dgm:pt>
    <dgm:pt modelId="{A5E76107-CBD0-4433-9A3F-19A80CFEF580}">
      <dgm:prSet custT="1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sz="1800" b="1" dirty="0" smtClean="0"/>
            <a:t>RCM</a:t>
          </a:r>
          <a:endParaRPr lang="en-US" sz="1800" b="1" dirty="0"/>
        </a:p>
      </dgm:t>
    </dgm:pt>
    <dgm:pt modelId="{BA1ABE7F-E71B-43DA-9F1E-E9C45F0EED69}" type="parTrans" cxnId="{E950D2DA-31AC-4C4F-8948-AA2FDC5B9F76}">
      <dgm:prSet/>
      <dgm:spPr/>
      <dgm:t>
        <a:bodyPr/>
        <a:lstStyle/>
        <a:p>
          <a:endParaRPr lang="en-US" sz="2800"/>
        </a:p>
      </dgm:t>
    </dgm:pt>
    <dgm:pt modelId="{BDDB05A4-CC02-44E5-8765-3E5D5985C284}" type="sibTrans" cxnId="{E950D2DA-31AC-4C4F-8948-AA2FDC5B9F76}">
      <dgm:prSet/>
      <dgm:spPr/>
      <dgm:t>
        <a:bodyPr/>
        <a:lstStyle/>
        <a:p>
          <a:endParaRPr lang="en-US" sz="2800"/>
        </a:p>
      </dgm:t>
    </dgm:pt>
    <dgm:pt modelId="{E910E281-0E1A-456F-BBD8-60BEC6E2517F}">
      <dgm:prSet custT="1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sz="1800" b="1" dirty="0" smtClean="0"/>
            <a:t>GCM</a:t>
          </a:r>
          <a:endParaRPr lang="en-US" sz="1800" b="1" dirty="0"/>
        </a:p>
      </dgm:t>
    </dgm:pt>
    <dgm:pt modelId="{408B47ED-7F9C-4BFB-A036-32EEEB49FD08}" type="parTrans" cxnId="{0E924FF0-CBA3-45A2-975B-B136809B8050}">
      <dgm:prSet/>
      <dgm:spPr/>
      <dgm:t>
        <a:bodyPr/>
        <a:lstStyle/>
        <a:p>
          <a:endParaRPr lang="en-US" sz="2800"/>
        </a:p>
      </dgm:t>
    </dgm:pt>
    <dgm:pt modelId="{3414D53D-A8BB-46DB-9B10-B6AFF08BC729}" type="sibTrans" cxnId="{0E924FF0-CBA3-45A2-975B-B136809B8050}">
      <dgm:prSet/>
      <dgm:spPr/>
      <dgm:t>
        <a:bodyPr/>
        <a:lstStyle/>
        <a:p>
          <a:endParaRPr lang="en-US" sz="2800"/>
        </a:p>
      </dgm:t>
    </dgm:pt>
    <dgm:pt modelId="{84F13BC2-E6D8-400E-9ECA-E85B3318CEA8}" type="pres">
      <dgm:prSet presAssocID="{841B3255-1ECD-4DBF-ADE6-B9380CFF31E4}" presName="mainComposite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A3D62B80-6005-4D80-BFE9-F05D98843C38}" type="pres">
      <dgm:prSet presAssocID="{841B3255-1ECD-4DBF-ADE6-B9380CFF31E4}" presName="hierFlow" presStyleCnt="0"/>
      <dgm:spPr/>
    </dgm:pt>
    <dgm:pt modelId="{5577A788-025F-4412-B71C-680B63649B57}" type="pres">
      <dgm:prSet presAssocID="{841B3255-1ECD-4DBF-ADE6-B9380CFF31E4}" presName="hierChild1" presStyleCnt="0">
        <dgm:presLayoutVars>
          <dgm:chPref val="1"/>
          <dgm:animOne val="branch"/>
          <dgm:animLvl val="lvl"/>
        </dgm:presLayoutVars>
      </dgm:prSet>
      <dgm:spPr/>
    </dgm:pt>
    <dgm:pt modelId="{7B939683-565C-41BC-97FD-950533E93608}" type="pres">
      <dgm:prSet presAssocID="{DB8F29A0-909A-4FD6-BAA5-55129452B842}" presName="Name17" presStyleCnt="0"/>
      <dgm:spPr/>
    </dgm:pt>
    <dgm:pt modelId="{0D8881A8-F597-4986-9451-162B10C702AA}" type="pres">
      <dgm:prSet presAssocID="{DB8F29A0-909A-4FD6-BAA5-55129452B842}" presName="level1Shape" presStyleLbl="node0" presStyleIdx="0" presStyleCnt="1" custScaleX="177454" custScaleY="329111" custLinFactNeighborX="-43328" custLinFactNeighborY="-1751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E4C8FE82-DCC3-4DFE-A7A8-F9B5F8B0E7B3}" type="pres">
      <dgm:prSet presAssocID="{DB8F29A0-909A-4FD6-BAA5-55129452B842}" presName="hierChild2" presStyleCnt="0"/>
      <dgm:spPr/>
    </dgm:pt>
    <dgm:pt modelId="{ABA0F658-3BEA-4E65-AECB-6628F5643F7A}" type="pres">
      <dgm:prSet presAssocID="{6E6C2800-5190-4E43-9BDB-F8277727DB2A}" presName="Name25" presStyleLbl="parChTrans1D2" presStyleIdx="0" presStyleCnt="2"/>
      <dgm:spPr/>
      <dgm:t>
        <a:bodyPr/>
        <a:lstStyle/>
        <a:p>
          <a:endParaRPr lang="en-US"/>
        </a:p>
      </dgm:t>
    </dgm:pt>
    <dgm:pt modelId="{CC94ED07-F8DB-4743-BECB-923C3961344A}" type="pres">
      <dgm:prSet presAssocID="{6E6C2800-5190-4E43-9BDB-F8277727DB2A}" presName="connTx" presStyleLbl="parChTrans1D2" presStyleIdx="0" presStyleCnt="2"/>
      <dgm:spPr/>
      <dgm:t>
        <a:bodyPr/>
        <a:lstStyle/>
        <a:p>
          <a:endParaRPr lang="en-US"/>
        </a:p>
      </dgm:t>
    </dgm:pt>
    <dgm:pt modelId="{D7B671C1-EBE4-4CEB-B8BC-DE587E878CDD}" type="pres">
      <dgm:prSet presAssocID="{D3B23700-E7D5-4E67-8669-BE15AFAB6C7C}" presName="Name30" presStyleCnt="0"/>
      <dgm:spPr/>
    </dgm:pt>
    <dgm:pt modelId="{34E4104B-2029-4C28-9FBA-3C7C23585292}" type="pres">
      <dgm:prSet presAssocID="{D3B23700-E7D5-4E67-8669-BE15AFAB6C7C}" presName="level2Shape" presStyleLbl="node2" presStyleIdx="0" presStyleCnt="2" custScaleX="167896" custScaleY="225849" custLinFactNeighborX="-44143" custLinFactNeighborY="-1623"/>
      <dgm:spPr/>
      <dgm:t>
        <a:bodyPr/>
        <a:lstStyle/>
        <a:p>
          <a:endParaRPr lang="en-US"/>
        </a:p>
      </dgm:t>
    </dgm:pt>
    <dgm:pt modelId="{0EBAA222-0E00-4844-955D-DFB7BA9E1EC8}" type="pres">
      <dgm:prSet presAssocID="{D3B23700-E7D5-4E67-8669-BE15AFAB6C7C}" presName="hierChild3" presStyleCnt="0"/>
      <dgm:spPr/>
    </dgm:pt>
    <dgm:pt modelId="{7E9844E5-F55F-4445-8EEB-ACEAA3DB102C}" type="pres">
      <dgm:prSet presAssocID="{4650A071-DB6F-4155-A367-ED982C054535}" presName="Name25" presStyleLbl="parChTrans1D3" presStyleIdx="0" presStyleCnt="7"/>
      <dgm:spPr/>
      <dgm:t>
        <a:bodyPr/>
        <a:lstStyle/>
        <a:p>
          <a:endParaRPr lang="en-US"/>
        </a:p>
      </dgm:t>
    </dgm:pt>
    <dgm:pt modelId="{8B5BF885-B6DD-4E2D-BEB8-958F7551DD5A}" type="pres">
      <dgm:prSet presAssocID="{4650A071-DB6F-4155-A367-ED982C054535}" presName="connTx" presStyleLbl="parChTrans1D3" presStyleIdx="0" presStyleCnt="7"/>
      <dgm:spPr/>
      <dgm:t>
        <a:bodyPr/>
        <a:lstStyle/>
        <a:p>
          <a:endParaRPr lang="en-US"/>
        </a:p>
      </dgm:t>
    </dgm:pt>
    <dgm:pt modelId="{527E0DD4-0D19-4A57-8EB9-CF3658BF8CDB}" type="pres">
      <dgm:prSet presAssocID="{DFB0CD40-962B-4A8F-80A6-225346A8C69B}" presName="Name30" presStyleCnt="0"/>
      <dgm:spPr/>
    </dgm:pt>
    <dgm:pt modelId="{0CFB9026-C304-4584-AA3D-E92E5AB3754F}" type="pres">
      <dgm:prSet presAssocID="{DFB0CD40-962B-4A8F-80A6-225346A8C69B}" presName="level2Shape" presStyleLbl="node3" presStyleIdx="0" presStyleCnt="7" custLinFactNeighborX="7929" custLinFactNeighborY="-367"/>
      <dgm:spPr/>
      <dgm:t>
        <a:bodyPr/>
        <a:lstStyle/>
        <a:p>
          <a:endParaRPr lang="en-US"/>
        </a:p>
      </dgm:t>
    </dgm:pt>
    <dgm:pt modelId="{A731627D-25D3-4ADB-8D77-D823F2DA1ACB}" type="pres">
      <dgm:prSet presAssocID="{DFB0CD40-962B-4A8F-80A6-225346A8C69B}" presName="hierChild3" presStyleCnt="0"/>
      <dgm:spPr/>
    </dgm:pt>
    <dgm:pt modelId="{99F52CFA-47B7-45E7-A61F-150DA3207D9D}" type="pres">
      <dgm:prSet presAssocID="{176512D6-9254-4FD0-ADF2-1C34686EDDA3}" presName="Name25" presStyleLbl="parChTrans1D3" presStyleIdx="1" presStyleCnt="7"/>
      <dgm:spPr/>
      <dgm:t>
        <a:bodyPr/>
        <a:lstStyle/>
        <a:p>
          <a:endParaRPr lang="en-US"/>
        </a:p>
      </dgm:t>
    </dgm:pt>
    <dgm:pt modelId="{EB6556B3-52BF-4EAA-BBD5-65DD44F578EC}" type="pres">
      <dgm:prSet presAssocID="{176512D6-9254-4FD0-ADF2-1C34686EDDA3}" presName="connTx" presStyleLbl="parChTrans1D3" presStyleIdx="1" presStyleCnt="7"/>
      <dgm:spPr/>
      <dgm:t>
        <a:bodyPr/>
        <a:lstStyle/>
        <a:p>
          <a:endParaRPr lang="en-US"/>
        </a:p>
      </dgm:t>
    </dgm:pt>
    <dgm:pt modelId="{D9B861E0-79A4-4FB7-9F80-2AEE8BF683C4}" type="pres">
      <dgm:prSet presAssocID="{0853F9BE-8A03-4D99-98EE-FCAD35BF3BF8}" presName="Name30" presStyleCnt="0"/>
      <dgm:spPr/>
    </dgm:pt>
    <dgm:pt modelId="{BD3A8D80-E380-43FD-A1AE-B74C2B9E5EE2}" type="pres">
      <dgm:prSet presAssocID="{0853F9BE-8A03-4D99-98EE-FCAD35BF3BF8}" presName="level2Shape" presStyleLbl="node3" presStyleIdx="1" presStyleCnt="7" custLinFactNeighborX="7929" custLinFactNeighborY="3785"/>
      <dgm:spPr/>
      <dgm:t>
        <a:bodyPr/>
        <a:lstStyle/>
        <a:p>
          <a:endParaRPr lang="en-US"/>
        </a:p>
      </dgm:t>
    </dgm:pt>
    <dgm:pt modelId="{953034A6-75B1-4CFD-B84C-64973C9BA952}" type="pres">
      <dgm:prSet presAssocID="{0853F9BE-8A03-4D99-98EE-FCAD35BF3BF8}" presName="hierChild3" presStyleCnt="0"/>
      <dgm:spPr/>
    </dgm:pt>
    <dgm:pt modelId="{FFD513D9-9818-404B-8994-23999CEFB664}" type="pres">
      <dgm:prSet presAssocID="{194301F2-3F82-4F84-A784-A131FF799874}" presName="Name25" presStyleLbl="parChTrans1D3" presStyleIdx="2" presStyleCnt="7"/>
      <dgm:spPr/>
      <dgm:t>
        <a:bodyPr/>
        <a:lstStyle/>
        <a:p>
          <a:endParaRPr lang="en-US"/>
        </a:p>
      </dgm:t>
    </dgm:pt>
    <dgm:pt modelId="{CA405CC3-AC9E-416C-8C1E-DEC5EC27CFE7}" type="pres">
      <dgm:prSet presAssocID="{194301F2-3F82-4F84-A784-A131FF799874}" presName="connTx" presStyleLbl="parChTrans1D3" presStyleIdx="2" presStyleCnt="7"/>
      <dgm:spPr/>
      <dgm:t>
        <a:bodyPr/>
        <a:lstStyle/>
        <a:p>
          <a:endParaRPr lang="en-US"/>
        </a:p>
      </dgm:t>
    </dgm:pt>
    <dgm:pt modelId="{B25F96E3-0A81-41A9-BB57-41D20F61E9A7}" type="pres">
      <dgm:prSet presAssocID="{5CC32B30-98A8-400F-8D75-68BD11F68B61}" presName="Name30" presStyleCnt="0"/>
      <dgm:spPr/>
    </dgm:pt>
    <dgm:pt modelId="{D05A0E81-394E-4FE7-A004-60AAEA02037E}" type="pres">
      <dgm:prSet presAssocID="{5CC32B30-98A8-400F-8D75-68BD11F68B61}" presName="level2Shape" presStyleLbl="node3" presStyleIdx="2" presStyleCnt="7" custLinFactNeighborX="13344" custLinFactNeighborY="-2895"/>
      <dgm:spPr/>
      <dgm:t>
        <a:bodyPr/>
        <a:lstStyle/>
        <a:p>
          <a:endParaRPr lang="en-US"/>
        </a:p>
      </dgm:t>
    </dgm:pt>
    <dgm:pt modelId="{69ADDD6E-98BB-49C2-A7E9-55E8E3BAF23E}" type="pres">
      <dgm:prSet presAssocID="{5CC32B30-98A8-400F-8D75-68BD11F68B61}" presName="hierChild3" presStyleCnt="0"/>
      <dgm:spPr/>
    </dgm:pt>
    <dgm:pt modelId="{ACB81EA3-B7FE-44DD-9C71-8336D7D0D82C}" type="pres">
      <dgm:prSet presAssocID="{3B2FAFCD-9951-424C-BAF0-85FE0E814363}" presName="Name25" presStyleLbl="parChTrans1D3" presStyleIdx="3" presStyleCnt="7"/>
      <dgm:spPr/>
      <dgm:t>
        <a:bodyPr/>
        <a:lstStyle/>
        <a:p>
          <a:endParaRPr lang="en-US"/>
        </a:p>
      </dgm:t>
    </dgm:pt>
    <dgm:pt modelId="{6BEFAE8D-C227-41F7-9D4E-FB7C8CBEE759}" type="pres">
      <dgm:prSet presAssocID="{3B2FAFCD-9951-424C-BAF0-85FE0E814363}" presName="connTx" presStyleLbl="parChTrans1D3" presStyleIdx="3" presStyleCnt="7"/>
      <dgm:spPr/>
      <dgm:t>
        <a:bodyPr/>
        <a:lstStyle/>
        <a:p>
          <a:endParaRPr lang="en-US"/>
        </a:p>
      </dgm:t>
    </dgm:pt>
    <dgm:pt modelId="{EE30DE66-0094-471B-B19F-5C0759D4BE6B}" type="pres">
      <dgm:prSet presAssocID="{138A5EDE-F6CD-43AA-9373-58038F389597}" presName="Name30" presStyleCnt="0"/>
      <dgm:spPr/>
    </dgm:pt>
    <dgm:pt modelId="{A82BC4F2-0C6E-4813-9E15-18FB79626EF7}" type="pres">
      <dgm:prSet presAssocID="{138A5EDE-F6CD-43AA-9373-58038F389597}" presName="level2Shape" presStyleLbl="node3" presStyleIdx="3" presStyleCnt="7" custLinFactNeighborX="7929" custLinFactNeighborY="1256"/>
      <dgm:spPr/>
      <dgm:t>
        <a:bodyPr/>
        <a:lstStyle/>
        <a:p>
          <a:endParaRPr lang="en-US"/>
        </a:p>
      </dgm:t>
    </dgm:pt>
    <dgm:pt modelId="{4A4BB524-2275-4FC3-9C34-E842FDEBFBC1}" type="pres">
      <dgm:prSet presAssocID="{138A5EDE-F6CD-43AA-9373-58038F389597}" presName="hierChild3" presStyleCnt="0"/>
      <dgm:spPr/>
    </dgm:pt>
    <dgm:pt modelId="{CDC4F749-602F-489C-B8B1-825DDAD33D31}" type="pres">
      <dgm:prSet presAssocID="{AC22B416-8CE8-4DEC-BD35-8B3EF52529C8}" presName="Name25" presStyleLbl="parChTrans1D2" presStyleIdx="1" presStyleCnt="2"/>
      <dgm:spPr/>
      <dgm:t>
        <a:bodyPr/>
        <a:lstStyle/>
        <a:p>
          <a:endParaRPr lang="en-US"/>
        </a:p>
      </dgm:t>
    </dgm:pt>
    <dgm:pt modelId="{5B6F3182-C5CF-4DA6-91C3-658CA9F8FA4F}" type="pres">
      <dgm:prSet presAssocID="{AC22B416-8CE8-4DEC-BD35-8B3EF52529C8}" presName="connTx" presStyleLbl="parChTrans1D2" presStyleIdx="1" presStyleCnt="2"/>
      <dgm:spPr/>
      <dgm:t>
        <a:bodyPr/>
        <a:lstStyle/>
        <a:p>
          <a:endParaRPr lang="en-US"/>
        </a:p>
      </dgm:t>
    </dgm:pt>
    <dgm:pt modelId="{BE6B59D0-FD7C-417A-861D-75517B97654A}" type="pres">
      <dgm:prSet presAssocID="{7030C934-D1C5-4020-A94F-59485F85DFDF}" presName="Name30" presStyleCnt="0"/>
      <dgm:spPr/>
    </dgm:pt>
    <dgm:pt modelId="{D77EA3C9-A4AB-40E1-BB71-D492B29D22B2}" type="pres">
      <dgm:prSet presAssocID="{7030C934-D1C5-4020-A94F-59485F85DFDF}" presName="level2Shape" presStyleLbl="node2" presStyleIdx="1" presStyleCnt="2" custScaleX="150767" custScaleY="210865" custLinFactNeighborX="-38727" custLinFactNeighborY="0"/>
      <dgm:spPr/>
      <dgm:t>
        <a:bodyPr/>
        <a:lstStyle/>
        <a:p>
          <a:endParaRPr lang="en-US"/>
        </a:p>
      </dgm:t>
    </dgm:pt>
    <dgm:pt modelId="{9BEB194D-6C5A-466A-BD04-D8667C9161E2}" type="pres">
      <dgm:prSet presAssocID="{7030C934-D1C5-4020-A94F-59485F85DFDF}" presName="hierChild3" presStyleCnt="0"/>
      <dgm:spPr/>
    </dgm:pt>
    <dgm:pt modelId="{183D3BE4-F976-4D92-B35D-3D2438264B90}" type="pres">
      <dgm:prSet presAssocID="{C20CCA59-9E7D-4DE8-9270-05795A15B42F}" presName="Name25" presStyleLbl="parChTrans1D3" presStyleIdx="4" presStyleCnt="7"/>
      <dgm:spPr/>
      <dgm:t>
        <a:bodyPr/>
        <a:lstStyle/>
        <a:p>
          <a:endParaRPr lang="en-US"/>
        </a:p>
      </dgm:t>
    </dgm:pt>
    <dgm:pt modelId="{A9AA7B9D-F2AA-48B8-83D6-E2D4EB123EF6}" type="pres">
      <dgm:prSet presAssocID="{C20CCA59-9E7D-4DE8-9270-05795A15B42F}" presName="connTx" presStyleLbl="parChTrans1D3" presStyleIdx="4" presStyleCnt="7"/>
      <dgm:spPr/>
      <dgm:t>
        <a:bodyPr/>
        <a:lstStyle/>
        <a:p>
          <a:endParaRPr lang="en-US"/>
        </a:p>
      </dgm:t>
    </dgm:pt>
    <dgm:pt modelId="{16EF27ED-EDAD-4876-AAFF-9C928FA6594B}" type="pres">
      <dgm:prSet presAssocID="{1196913B-0AA9-4E56-B656-DCF7ABAE2394}" presName="Name30" presStyleCnt="0"/>
      <dgm:spPr/>
    </dgm:pt>
    <dgm:pt modelId="{70F351E0-D0E1-47EE-8D56-8AAE31711DB9}" type="pres">
      <dgm:prSet presAssocID="{1196913B-0AA9-4E56-B656-DCF7ABAE2394}" presName="level2Shape" presStyleLbl="node3" presStyleIdx="4" presStyleCnt="7" custLinFactNeighborX="14226" custLinFactNeighborY="5408"/>
      <dgm:spPr/>
      <dgm:t>
        <a:bodyPr/>
        <a:lstStyle/>
        <a:p>
          <a:endParaRPr lang="en-US"/>
        </a:p>
      </dgm:t>
    </dgm:pt>
    <dgm:pt modelId="{CBF2CBD0-EEF4-4EA3-8E53-D96B12D0A4C8}" type="pres">
      <dgm:prSet presAssocID="{1196913B-0AA9-4E56-B656-DCF7ABAE2394}" presName="hierChild3" presStyleCnt="0"/>
      <dgm:spPr/>
    </dgm:pt>
    <dgm:pt modelId="{A3C8402F-566F-445B-B040-11F2BF6C4C7B}" type="pres">
      <dgm:prSet presAssocID="{BA1ABE7F-E71B-43DA-9F1E-E9C45F0EED69}" presName="Name25" presStyleLbl="parChTrans1D3" presStyleIdx="5" presStyleCnt="7"/>
      <dgm:spPr/>
      <dgm:t>
        <a:bodyPr/>
        <a:lstStyle/>
        <a:p>
          <a:endParaRPr lang="en-US"/>
        </a:p>
      </dgm:t>
    </dgm:pt>
    <dgm:pt modelId="{812877B5-CD2D-47C0-8F33-7A3033A8E657}" type="pres">
      <dgm:prSet presAssocID="{BA1ABE7F-E71B-43DA-9F1E-E9C45F0EED69}" presName="connTx" presStyleLbl="parChTrans1D3" presStyleIdx="5" presStyleCnt="7"/>
      <dgm:spPr/>
      <dgm:t>
        <a:bodyPr/>
        <a:lstStyle/>
        <a:p>
          <a:endParaRPr lang="en-US"/>
        </a:p>
      </dgm:t>
    </dgm:pt>
    <dgm:pt modelId="{C37BC754-BDD7-407B-8D2F-7F4C2198F1B9}" type="pres">
      <dgm:prSet presAssocID="{A5E76107-CBD0-4433-9A3F-19A80CFEF580}" presName="Name30" presStyleCnt="0"/>
      <dgm:spPr/>
    </dgm:pt>
    <dgm:pt modelId="{75DF12B1-0996-4356-B2AA-F4D549D680E4}" type="pres">
      <dgm:prSet presAssocID="{A5E76107-CBD0-4433-9A3F-19A80CFEF580}" presName="level2Shape" presStyleLbl="node3" presStyleIdx="5" presStyleCnt="7" custLinFactNeighborX="14226" custLinFactNeighborY="-1272"/>
      <dgm:spPr/>
      <dgm:t>
        <a:bodyPr/>
        <a:lstStyle/>
        <a:p>
          <a:endParaRPr lang="en-US"/>
        </a:p>
      </dgm:t>
    </dgm:pt>
    <dgm:pt modelId="{770769AE-CEE3-4413-9C74-D8AC07B42488}" type="pres">
      <dgm:prSet presAssocID="{A5E76107-CBD0-4433-9A3F-19A80CFEF580}" presName="hierChild3" presStyleCnt="0"/>
      <dgm:spPr/>
    </dgm:pt>
    <dgm:pt modelId="{E27FA7BB-AA86-4181-BBFA-6E8B03214ECD}" type="pres">
      <dgm:prSet presAssocID="{408B47ED-7F9C-4BFB-A036-32EEEB49FD08}" presName="Name25" presStyleLbl="parChTrans1D3" presStyleIdx="6" presStyleCnt="7"/>
      <dgm:spPr/>
      <dgm:t>
        <a:bodyPr/>
        <a:lstStyle/>
        <a:p>
          <a:endParaRPr lang="en-US"/>
        </a:p>
      </dgm:t>
    </dgm:pt>
    <dgm:pt modelId="{1956CC47-80E3-4BBB-8EF8-EE616BB31347}" type="pres">
      <dgm:prSet presAssocID="{408B47ED-7F9C-4BFB-A036-32EEEB49FD08}" presName="connTx" presStyleLbl="parChTrans1D3" presStyleIdx="6" presStyleCnt="7"/>
      <dgm:spPr/>
      <dgm:t>
        <a:bodyPr/>
        <a:lstStyle/>
        <a:p>
          <a:endParaRPr lang="en-US"/>
        </a:p>
      </dgm:t>
    </dgm:pt>
    <dgm:pt modelId="{E38A8AAD-CDF8-49C6-9E26-8A6DB6300FB5}" type="pres">
      <dgm:prSet presAssocID="{E910E281-0E1A-456F-BBD8-60BEC6E2517F}" presName="Name30" presStyleCnt="0"/>
      <dgm:spPr/>
    </dgm:pt>
    <dgm:pt modelId="{070D36FA-616C-43C0-A91D-2B69DB9A04A1}" type="pres">
      <dgm:prSet presAssocID="{E910E281-0E1A-456F-BBD8-60BEC6E2517F}" presName="level2Shape" presStyleLbl="node3" presStyleIdx="6" presStyleCnt="7" custLinFactNeighborX="19642" custLinFactNeighborY="2879"/>
      <dgm:spPr/>
      <dgm:t>
        <a:bodyPr/>
        <a:lstStyle/>
        <a:p>
          <a:endParaRPr lang="en-US"/>
        </a:p>
      </dgm:t>
    </dgm:pt>
    <dgm:pt modelId="{4CBA2B78-3ECD-4263-A4AF-480B35D28DCE}" type="pres">
      <dgm:prSet presAssocID="{E910E281-0E1A-456F-BBD8-60BEC6E2517F}" presName="hierChild3" presStyleCnt="0"/>
      <dgm:spPr/>
    </dgm:pt>
    <dgm:pt modelId="{A5C1FFDD-ABE6-45D6-977C-5EB5C72E3342}" type="pres">
      <dgm:prSet presAssocID="{841B3255-1ECD-4DBF-ADE6-B9380CFF31E4}" presName="bgShapesFlow" presStyleCnt="0"/>
      <dgm:spPr/>
    </dgm:pt>
  </dgm:ptLst>
  <dgm:cxnLst>
    <dgm:cxn modelId="{8D87EE2B-601C-4DF3-8F17-2A5A5DA824B5}" type="presOf" srcId="{841B3255-1ECD-4DBF-ADE6-B9380CFF31E4}" destId="{84F13BC2-E6D8-400E-9ECA-E85B3318CEA8}" srcOrd="0" destOrd="0" presId="urn:microsoft.com/office/officeart/2005/8/layout/hierarchy5"/>
    <dgm:cxn modelId="{A4D159E1-48F0-44E9-99D8-B79C2B52FEED}" srcId="{DB8F29A0-909A-4FD6-BAA5-55129452B842}" destId="{D3B23700-E7D5-4E67-8669-BE15AFAB6C7C}" srcOrd="0" destOrd="0" parTransId="{6E6C2800-5190-4E43-9BDB-F8277727DB2A}" sibTransId="{A3FE50F9-AA21-4EEF-9508-B144DA79C83D}"/>
    <dgm:cxn modelId="{0E924FF0-CBA3-45A2-975B-B136809B8050}" srcId="{7030C934-D1C5-4020-A94F-59485F85DFDF}" destId="{E910E281-0E1A-456F-BBD8-60BEC6E2517F}" srcOrd="2" destOrd="0" parTransId="{408B47ED-7F9C-4BFB-A036-32EEEB49FD08}" sibTransId="{3414D53D-A8BB-46DB-9B10-B6AFF08BC729}"/>
    <dgm:cxn modelId="{9E1251E1-3EAB-4B53-B822-096AA1E25B17}" type="presOf" srcId="{3B2FAFCD-9951-424C-BAF0-85FE0E814363}" destId="{6BEFAE8D-C227-41F7-9D4E-FB7C8CBEE759}" srcOrd="1" destOrd="0" presId="urn:microsoft.com/office/officeart/2005/8/layout/hierarchy5"/>
    <dgm:cxn modelId="{C65E0842-BF36-47A0-9FC9-C5F158C8B504}" type="presOf" srcId="{138A5EDE-F6CD-43AA-9373-58038F389597}" destId="{A82BC4F2-0C6E-4813-9E15-18FB79626EF7}" srcOrd="0" destOrd="0" presId="urn:microsoft.com/office/officeart/2005/8/layout/hierarchy5"/>
    <dgm:cxn modelId="{1DACA7BE-4192-4450-A09C-91A22C88ECBA}" srcId="{841B3255-1ECD-4DBF-ADE6-B9380CFF31E4}" destId="{DB8F29A0-909A-4FD6-BAA5-55129452B842}" srcOrd="0" destOrd="0" parTransId="{10FAB49B-4FED-4AF3-9753-FEAA3DC24653}" sibTransId="{6B4FE251-FA05-4A7E-83DE-49C42220A485}"/>
    <dgm:cxn modelId="{8B4D399F-74C6-4C43-82C4-BB431F9989F7}" srcId="{D3B23700-E7D5-4E67-8669-BE15AFAB6C7C}" destId="{DFB0CD40-962B-4A8F-80A6-225346A8C69B}" srcOrd="0" destOrd="0" parTransId="{4650A071-DB6F-4155-A367-ED982C054535}" sibTransId="{526A7D27-8B3B-4040-9A6E-FABADB722111}"/>
    <dgm:cxn modelId="{CB0BFDE7-6DF3-4554-B191-9AD4DD17CD1E}" type="presOf" srcId="{7030C934-D1C5-4020-A94F-59485F85DFDF}" destId="{D77EA3C9-A4AB-40E1-BB71-D492B29D22B2}" srcOrd="0" destOrd="0" presId="urn:microsoft.com/office/officeart/2005/8/layout/hierarchy5"/>
    <dgm:cxn modelId="{3495589C-BDF3-48F8-9C80-1B67EA0E8071}" type="presOf" srcId="{C20CCA59-9E7D-4DE8-9270-05795A15B42F}" destId="{A9AA7B9D-F2AA-48B8-83D6-E2D4EB123EF6}" srcOrd="1" destOrd="0" presId="urn:microsoft.com/office/officeart/2005/8/layout/hierarchy5"/>
    <dgm:cxn modelId="{B5ED6D6E-30C4-408B-BDD6-DE8D69E0C546}" type="presOf" srcId="{194301F2-3F82-4F84-A784-A131FF799874}" destId="{CA405CC3-AC9E-416C-8C1E-DEC5EC27CFE7}" srcOrd="1" destOrd="0" presId="urn:microsoft.com/office/officeart/2005/8/layout/hierarchy5"/>
    <dgm:cxn modelId="{D370ABE0-3610-4FC2-A690-C3787FB0868A}" type="presOf" srcId="{176512D6-9254-4FD0-ADF2-1C34686EDDA3}" destId="{99F52CFA-47B7-45E7-A61F-150DA3207D9D}" srcOrd="0" destOrd="0" presId="urn:microsoft.com/office/officeart/2005/8/layout/hierarchy5"/>
    <dgm:cxn modelId="{C72CB669-8575-42D2-BADE-B6B2A79D49FC}" type="presOf" srcId="{AC22B416-8CE8-4DEC-BD35-8B3EF52529C8}" destId="{5B6F3182-C5CF-4DA6-91C3-658CA9F8FA4F}" srcOrd="1" destOrd="0" presId="urn:microsoft.com/office/officeart/2005/8/layout/hierarchy5"/>
    <dgm:cxn modelId="{25B15841-2471-4093-96BE-0ACA5E1D2946}" type="presOf" srcId="{408B47ED-7F9C-4BFB-A036-32EEEB49FD08}" destId="{1956CC47-80E3-4BBB-8EF8-EE616BB31347}" srcOrd="1" destOrd="0" presId="urn:microsoft.com/office/officeart/2005/8/layout/hierarchy5"/>
    <dgm:cxn modelId="{F0488373-95D0-48FB-A074-ACA2D19ABA5B}" type="presOf" srcId="{DB8F29A0-909A-4FD6-BAA5-55129452B842}" destId="{0D8881A8-F597-4986-9451-162B10C702AA}" srcOrd="0" destOrd="0" presId="urn:microsoft.com/office/officeart/2005/8/layout/hierarchy5"/>
    <dgm:cxn modelId="{3BB9E164-321C-4506-AFBD-BE5086652816}" type="presOf" srcId="{3B2FAFCD-9951-424C-BAF0-85FE0E814363}" destId="{ACB81EA3-B7FE-44DD-9C71-8336D7D0D82C}" srcOrd="0" destOrd="0" presId="urn:microsoft.com/office/officeart/2005/8/layout/hierarchy5"/>
    <dgm:cxn modelId="{E950D2DA-31AC-4C4F-8948-AA2FDC5B9F76}" srcId="{7030C934-D1C5-4020-A94F-59485F85DFDF}" destId="{A5E76107-CBD0-4433-9A3F-19A80CFEF580}" srcOrd="1" destOrd="0" parTransId="{BA1ABE7F-E71B-43DA-9F1E-E9C45F0EED69}" sibTransId="{BDDB05A4-CC02-44E5-8765-3E5D5985C284}"/>
    <dgm:cxn modelId="{C3FBCD72-645C-42AC-9F15-B657EDD7411F}" type="presOf" srcId="{DFB0CD40-962B-4A8F-80A6-225346A8C69B}" destId="{0CFB9026-C304-4584-AA3D-E92E5AB3754F}" srcOrd="0" destOrd="0" presId="urn:microsoft.com/office/officeart/2005/8/layout/hierarchy5"/>
    <dgm:cxn modelId="{D1E55812-0DCF-4A1F-9E5B-393242E792B8}" type="presOf" srcId="{4650A071-DB6F-4155-A367-ED982C054535}" destId="{7E9844E5-F55F-4445-8EEB-ACEAA3DB102C}" srcOrd="0" destOrd="0" presId="urn:microsoft.com/office/officeart/2005/8/layout/hierarchy5"/>
    <dgm:cxn modelId="{3CB6F316-BE4C-40ED-A3F7-6172125F9591}" srcId="{D3B23700-E7D5-4E67-8669-BE15AFAB6C7C}" destId="{0853F9BE-8A03-4D99-98EE-FCAD35BF3BF8}" srcOrd="1" destOrd="0" parTransId="{176512D6-9254-4FD0-ADF2-1C34686EDDA3}" sibTransId="{D27FE2A6-3473-4434-B56B-585129C096AE}"/>
    <dgm:cxn modelId="{08A73251-E6A8-442B-8192-5A8825A35A69}" type="presOf" srcId="{1196913B-0AA9-4E56-B656-DCF7ABAE2394}" destId="{70F351E0-D0E1-47EE-8D56-8AAE31711DB9}" srcOrd="0" destOrd="0" presId="urn:microsoft.com/office/officeart/2005/8/layout/hierarchy5"/>
    <dgm:cxn modelId="{BE58CD07-0BAF-46A4-B45C-77E58DF45CFA}" type="presOf" srcId="{4650A071-DB6F-4155-A367-ED982C054535}" destId="{8B5BF885-B6DD-4E2D-BEB8-958F7551DD5A}" srcOrd="1" destOrd="0" presId="urn:microsoft.com/office/officeart/2005/8/layout/hierarchy5"/>
    <dgm:cxn modelId="{97F800C6-D7D8-462C-8557-E13006DE832C}" type="presOf" srcId="{0853F9BE-8A03-4D99-98EE-FCAD35BF3BF8}" destId="{BD3A8D80-E380-43FD-A1AE-B74C2B9E5EE2}" srcOrd="0" destOrd="0" presId="urn:microsoft.com/office/officeart/2005/8/layout/hierarchy5"/>
    <dgm:cxn modelId="{215DD5A2-1B38-4B1B-BA58-750FA7489E78}" type="presOf" srcId="{BA1ABE7F-E71B-43DA-9F1E-E9C45F0EED69}" destId="{A3C8402F-566F-445B-B040-11F2BF6C4C7B}" srcOrd="0" destOrd="0" presId="urn:microsoft.com/office/officeart/2005/8/layout/hierarchy5"/>
    <dgm:cxn modelId="{3B6D0084-AC52-4FC0-9AD8-8181821942BE}" type="presOf" srcId="{E910E281-0E1A-456F-BBD8-60BEC6E2517F}" destId="{070D36FA-616C-43C0-A91D-2B69DB9A04A1}" srcOrd="0" destOrd="0" presId="urn:microsoft.com/office/officeart/2005/8/layout/hierarchy5"/>
    <dgm:cxn modelId="{38934099-37E8-4993-B381-1EC12488E58A}" srcId="{D3B23700-E7D5-4E67-8669-BE15AFAB6C7C}" destId="{5CC32B30-98A8-400F-8D75-68BD11F68B61}" srcOrd="2" destOrd="0" parTransId="{194301F2-3F82-4F84-A784-A131FF799874}" sibTransId="{1E6874D1-6A1F-42C9-B05B-9D2B9E7D4452}"/>
    <dgm:cxn modelId="{9A0DCEE1-C5EB-4A46-9B37-FEEFEF4054EB}" type="presOf" srcId="{D3B23700-E7D5-4E67-8669-BE15AFAB6C7C}" destId="{34E4104B-2029-4C28-9FBA-3C7C23585292}" srcOrd="0" destOrd="0" presId="urn:microsoft.com/office/officeart/2005/8/layout/hierarchy5"/>
    <dgm:cxn modelId="{CC1265F4-22F8-4BB8-BA2A-91C35FFEF239}" srcId="{D3B23700-E7D5-4E67-8669-BE15AFAB6C7C}" destId="{138A5EDE-F6CD-43AA-9373-58038F389597}" srcOrd="3" destOrd="0" parTransId="{3B2FAFCD-9951-424C-BAF0-85FE0E814363}" sibTransId="{DB5D8B59-D45B-4699-9386-B85C03EBEDEA}"/>
    <dgm:cxn modelId="{72B7C418-4069-4F59-899E-45DA5DBABCFF}" type="presOf" srcId="{6E6C2800-5190-4E43-9BDB-F8277727DB2A}" destId="{ABA0F658-3BEA-4E65-AECB-6628F5643F7A}" srcOrd="0" destOrd="0" presId="urn:microsoft.com/office/officeart/2005/8/layout/hierarchy5"/>
    <dgm:cxn modelId="{A0286C29-407B-49D5-BE0D-5926240E7B65}" type="presOf" srcId="{5CC32B30-98A8-400F-8D75-68BD11F68B61}" destId="{D05A0E81-394E-4FE7-A004-60AAEA02037E}" srcOrd="0" destOrd="0" presId="urn:microsoft.com/office/officeart/2005/8/layout/hierarchy5"/>
    <dgm:cxn modelId="{5E34B0BD-2327-41CC-8950-E768626516AA}" type="presOf" srcId="{194301F2-3F82-4F84-A784-A131FF799874}" destId="{FFD513D9-9818-404B-8994-23999CEFB664}" srcOrd="0" destOrd="0" presId="urn:microsoft.com/office/officeart/2005/8/layout/hierarchy5"/>
    <dgm:cxn modelId="{626FB9B9-5BE0-432E-8830-9A6EA09E9E30}" type="presOf" srcId="{408B47ED-7F9C-4BFB-A036-32EEEB49FD08}" destId="{E27FA7BB-AA86-4181-BBFA-6E8B03214ECD}" srcOrd="0" destOrd="0" presId="urn:microsoft.com/office/officeart/2005/8/layout/hierarchy5"/>
    <dgm:cxn modelId="{AD4B8796-F122-46C5-AE0C-B136275F615D}" type="presOf" srcId="{176512D6-9254-4FD0-ADF2-1C34686EDDA3}" destId="{EB6556B3-52BF-4EAA-BBD5-65DD44F578EC}" srcOrd="1" destOrd="0" presId="urn:microsoft.com/office/officeart/2005/8/layout/hierarchy5"/>
    <dgm:cxn modelId="{69ED5B3E-346C-4B38-AA89-8308250DD5C2}" type="presOf" srcId="{BA1ABE7F-E71B-43DA-9F1E-E9C45F0EED69}" destId="{812877B5-CD2D-47C0-8F33-7A3033A8E657}" srcOrd="1" destOrd="0" presId="urn:microsoft.com/office/officeart/2005/8/layout/hierarchy5"/>
    <dgm:cxn modelId="{F7D684BA-8276-4061-B6F9-CA37BDC294E7}" srcId="{DB8F29A0-909A-4FD6-BAA5-55129452B842}" destId="{7030C934-D1C5-4020-A94F-59485F85DFDF}" srcOrd="1" destOrd="0" parTransId="{AC22B416-8CE8-4DEC-BD35-8B3EF52529C8}" sibTransId="{687C9618-7A01-4DE9-B30C-F9369288B1B4}"/>
    <dgm:cxn modelId="{06A29287-2E6D-40E3-A5FE-38AECE85BB40}" srcId="{7030C934-D1C5-4020-A94F-59485F85DFDF}" destId="{1196913B-0AA9-4E56-B656-DCF7ABAE2394}" srcOrd="0" destOrd="0" parTransId="{C20CCA59-9E7D-4DE8-9270-05795A15B42F}" sibTransId="{AE85D1D0-6F74-487B-8462-166548ABC033}"/>
    <dgm:cxn modelId="{14FAE2DD-FBFC-4B23-8405-0E93C24BD19C}" type="presOf" srcId="{C20CCA59-9E7D-4DE8-9270-05795A15B42F}" destId="{183D3BE4-F976-4D92-B35D-3D2438264B90}" srcOrd="0" destOrd="0" presId="urn:microsoft.com/office/officeart/2005/8/layout/hierarchy5"/>
    <dgm:cxn modelId="{DD27787C-914A-4666-B913-A5909111FF49}" type="presOf" srcId="{A5E76107-CBD0-4433-9A3F-19A80CFEF580}" destId="{75DF12B1-0996-4356-B2AA-F4D549D680E4}" srcOrd="0" destOrd="0" presId="urn:microsoft.com/office/officeart/2005/8/layout/hierarchy5"/>
    <dgm:cxn modelId="{3CCA503F-FCCB-4464-9685-F387FF8C58B9}" type="presOf" srcId="{AC22B416-8CE8-4DEC-BD35-8B3EF52529C8}" destId="{CDC4F749-602F-489C-B8B1-825DDAD33D31}" srcOrd="0" destOrd="0" presId="urn:microsoft.com/office/officeart/2005/8/layout/hierarchy5"/>
    <dgm:cxn modelId="{6E2D1BF6-136A-49F4-8563-9E9321C19C55}" type="presOf" srcId="{6E6C2800-5190-4E43-9BDB-F8277727DB2A}" destId="{CC94ED07-F8DB-4743-BECB-923C3961344A}" srcOrd="1" destOrd="0" presId="urn:microsoft.com/office/officeart/2005/8/layout/hierarchy5"/>
    <dgm:cxn modelId="{B134D5AA-2A99-454D-9B56-AE9E0B43C713}" type="presParOf" srcId="{84F13BC2-E6D8-400E-9ECA-E85B3318CEA8}" destId="{A3D62B80-6005-4D80-BFE9-F05D98843C38}" srcOrd="0" destOrd="0" presId="urn:microsoft.com/office/officeart/2005/8/layout/hierarchy5"/>
    <dgm:cxn modelId="{83E284DD-74DF-426C-9406-3DA37BB0B4AA}" type="presParOf" srcId="{A3D62B80-6005-4D80-BFE9-F05D98843C38}" destId="{5577A788-025F-4412-B71C-680B63649B57}" srcOrd="0" destOrd="0" presId="urn:microsoft.com/office/officeart/2005/8/layout/hierarchy5"/>
    <dgm:cxn modelId="{49AB1F52-58D0-4AD6-93F4-88E849955804}" type="presParOf" srcId="{5577A788-025F-4412-B71C-680B63649B57}" destId="{7B939683-565C-41BC-97FD-950533E93608}" srcOrd="0" destOrd="0" presId="urn:microsoft.com/office/officeart/2005/8/layout/hierarchy5"/>
    <dgm:cxn modelId="{50A90CC3-7D5F-443D-84E1-37EA50A9590B}" type="presParOf" srcId="{7B939683-565C-41BC-97FD-950533E93608}" destId="{0D8881A8-F597-4986-9451-162B10C702AA}" srcOrd="0" destOrd="0" presId="urn:microsoft.com/office/officeart/2005/8/layout/hierarchy5"/>
    <dgm:cxn modelId="{08F7E083-1050-4B53-94A5-933F8EEE5E9A}" type="presParOf" srcId="{7B939683-565C-41BC-97FD-950533E93608}" destId="{E4C8FE82-DCC3-4DFE-A7A8-F9B5F8B0E7B3}" srcOrd="1" destOrd="0" presId="urn:microsoft.com/office/officeart/2005/8/layout/hierarchy5"/>
    <dgm:cxn modelId="{29A1AB65-0982-4B00-A8C5-3E7DC3000CE2}" type="presParOf" srcId="{E4C8FE82-DCC3-4DFE-A7A8-F9B5F8B0E7B3}" destId="{ABA0F658-3BEA-4E65-AECB-6628F5643F7A}" srcOrd="0" destOrd="0" presId="urn:microsoft.com/office/officeart/2005/8/layout/hierarchy5"/>
    <dgm:cxn modelId="{C88DE1C3-0B31-4F1F-9510-222220E2A0CC}" type="presParOf" srcId="{ABA0F658-3BEA-4E65-AECB-6628F5643F7A}" destId="{CC94ED07-F8DB-4743-BECB-923C3961344A}" srcOrd="0" destOrd="0" presId="urn:microsoft.com/office/officeart/2005/8/layout/hierarchy5"/>
    <dgm:cxn modelId="{6379EDAF-4C35-4024-AF55-F403F571F00A}" type="presParOf" srcId="{E4C8FE82-DCC3-4DFE-A7A8-F9B5F8B0E7B3}" destId="{D7B671C1-EBE4-4CEB-B8BC-DE587E878CDD}" srcOrd="1" destOrd="0" presId="urn:microsoft.com/office/officeart/2005/8/layout/hierarchy5"/>
    <dgm:cxn modelId="{4C356AB8-9C16-459A-8A05-5753B470D6E2}" type="presParOf" srcId="{D7B671C1-EBE4-4CEB-B8BC-DE587E878CDD}" destId="{34E4104B-2029-4C28-9FBA-3C7C23585292}" srcOrd="0" destOrd="0" presId="urn:microsoft.com/office/officeart/2005/8/layout/hierarchy5"/>
    <dgm:cxn modelId="{32D455A6-5446-4EEC-87E5-08C22E28C5E9}" type="presParOf" srcId="{D7B671C1-EBE4-4CEB-B8BC-DE587E878CDD}" destId="{0EBAA222-0E00-4844-955D-DFB7BA9E1EC8}" srcOrd="1" destOrd="0" presId="urn:microsoft.com/office/officeart/2005/8/layout/hierarchy5"/>
    <dgm:cxn modelId="{8FFF4C47-4BAB-41EF-B391-DC30B5E94D46}" type="presParOf" srcId="{0EBAA222-0E00-4844-955D-DFB7BA9E1EC8}" destId="{7E9844E5-F55F-4445-8EEB-ACEAA3DB102C}" srcOrd="0" destOrd="0" presId="urn:microsoft.com/office/officeart/2005/8/layout/hierarchy5"/>
    <dgm:cxn modelId="{B1F3E13D-E9EB-4ECA-A34C-429216634ECB}" type="presParOf" srcId="{7E9844E5-F55F-4445-8EEB-ACEAA3DB102C}" destId="{8B5BF885-B6DD-4E2D-BEB8-958F7551DD5A}" srcOrd="0" destOrd="0" presId="urn:microsoft.com/office/officeart/2005/8/layout/hierarchy5"/>
    <dgm:cxn modelId="{4860C126-698B-4E1F-A066-17A89F12C89A}" type="presParOf" srcId="{0EBAA222-0E00-4844-955D-DFB7BA9E1EC8}" destId="{527E0DD4-0D19-4A57-8EB9-CF3658BF8CDB}" srcOrd="1" destOrd="0" presId="urn:microsoft.com/office/officeart/2005/8/layout/hierarchy5"/>
    <dgm:cxn modelId="{50BBAA73-A990-45EA-820A-248FC842E045}" type="presParOf" srcId="{527E0DD4-0D19-4A57-8EB9-CF3658BF8CDB}" destId="{0CFB9026-C304-4584-AA3D-E92E5AB3754F}" srcOrd="0" destOrd="0" presId="urn:microsoft.com/office/officeart/2005/8/layout/hierarchy5"/>
    <dgm:cxn modelId="{01822051-9A51-4A3B-AD15-4ECD210FA08F}" type="presParOf" srcId="{527E0DD4-0D19-4A57-8EB9-CF3658BF8CDB}" destId="{A731627D-25D3-4ADB-8D77-D823F2DA1ACB}" srcOrd="1" destOrd="0" presId="urn:microsoft.com/office/officeart/2005/8/layout/hierarchy5"/>
    <dgm:cxn modelId="{F854C905-6F4D-415A-8B70-FC0B38298740}" type="presParOf" srcId="{0EBAA222-0E00-4844-955D-DFB7BA9E1EC8}" destId="{99F52CFA-47B7-45E7-A61F-150DA3207D9D}" srcOrd="2" destOrd="0" presId="urn:microsoft.com/office/officeart/2005/8/layout/hierarchy5"/>
    <dgm:cxn modelId="{CE8A3D6D-9E1F-4FBD-AE4B-E10E1E47D0D0}" type="presParOf" srcId="{99F52CFA-47B7-45E7-A61F-150DA3207D9D}" destId="{EB6556B3-52BF-4EAA-BBD5-65DD44F578EC}" srcOrd="0" destOrd="0" presId="urn:microsoft.com/office/officeart/2005/8/layout/hierarchy5"/>
    <dgm:cxn modelId="{53FAF1A4-6013-4FFF-9209-A920BB36FAB9}" type="presParOf" srcId="{0EBAA222-0E00-4844-955D-DFB7BA9E1EC8}" destId="{D9B861E0-79A4-4FB7-9F80-2AEE8BF683C4}" srcOrd="3" destOrd="0" presId="urn:microsoft.com/office/officeart/2005/8/layout/hierarchy5"/>
    <dgm:cxn modelId="{04B7F004-6ECE-4F47-8BE5-8B207B9E2A30}" type="presParOf" srcId="{D9B861E0-79A4-4FB7-9F80-2AEE8BF683C4}" destId="{BD3A8D80-E380-43FD-A1AE-B74C2B9E5EE2}" srcOrd="0" destOrd="0" presId="urn:microsoft.com/office/officeart/2005/8/layout/hierarchy5"/>
    <dgm:cxn modelId="{07EB5B8E-F3D8-4403-94CE-DC85B944527E}" type="presParOf" srcId="{D9B861E0-79A4-4FB7-9F80-2AEE8BF683C4}" destId="{953034A6-75B1-4CFD-B84C-64973C9BA952}" srcOrd="1" destOrd="0" presId="urn:microsoft.com/office/officeart/2005/8/layout/hierarchy5"/>
    <dgm:cxn modelId="{A91AA446-A51B-4888-B6A7-ADF1BF472EE6}" type="presParOf" srcId="{0EBAA222-0E00-4844-955D-DFB7BA9E1EC8}" destId="{FFD513D9-9818-404B-8994-23999CEFB664}" srcOrd="4" destOrd="0" presId="urn:microsoft.com/office/officeart/2005/8/layout/hierarchy5"/>
    <dgm:cxn modelId="{7AFB81E4-1D64-427E-9FDC-B253B7D61EA3}" type="presParOf" srcId="{FFD513D9-9818-404B-8994-23999CEFB664}" destId="{CA405CC3-AC9E-416C-8C1E-DEC5EC27CFE7}" srcOrd="0" destOrd="0" presId="urn:microsoft.com/office/officeart/2005/8/layout/hierarchy5"/>
    <dgm:cxn modelId="{ACD15B54-33A1-4834-81D4-DE5D92A0B119}" type="presParOf" srcId="{0EBAA222-0E00-4844-955D-DFB7BA9E1EC8}" destId="{B25F96E3-0A81-41A9-BB57-41D20F61E9A7}" srcOrd="5" destOrd="0" presId="urn:microsoft.com/office/officeart/2005/8/layout/hierarchy5"/>
    <dgm:cxn modelId="{550AECBD-53F9-49FB-80C1-1F1D52004342}" type="presParOf" srcId="{B25F96E3-0A81-41A9-BB57-41D20F61E9A7}" destId="{D05A0E81-394E-4FE7-A004-60AAEA02037E}" srcOrd="0" destOrd="0" presId="urn:microsoft.com/office/officeart/2005/8/layout/hierarchy5"/>
    <dgm:cxn modelId="{641CBCF7-DFDE-482C-897F-A7EC57A2F626}" type="presParOf" srcId="{B25F96E3-0A81-41A9-BB57-41D20F61E9A7}" destId="{69ADDD6E-98BB-49C2-A7E9-55E8E3BAF23E}" srcOrd="1" destOrd="0" presId="urn:microsoft.com/office/officeart/2005/8/layout/hierarchy5"/>
    <dgm:cxn modelId="{F3625D23-7B12-4818-B0FC-CAA05FC4FFB0}" type="presParOf" srcId="{0EBAA222-0E00-4844-955D-DFB7BA9E1EC8}" destId="{ACB81EA3-B7FE-44DD-9C71-8336D7D0D82C}" srcOrd="6" destOrd="0" presId="urn:microsoft.com/office/officeart/2005/8/layout/hierarchy5"/>
    <dgm:cxn modelId="{90D8F645-EF64-46AB-917C-FAB41D389CDD}" type="presParOf" srcId="{ACB81EA3-B7FE-44DD-9C71-8336D7D0D82C}" destId="{6BEFAE8D-C227-41F7-9D4E-FB7C8CBEE759}" srcOrd="0" destOrd="0" presId="urn:microsoft.com/office/officeart/2005/8/layout/hierarchy5"/>
    <dgm:cxn modelId="{04D0F119-32CB-445B-A363-A5A5F72D25DA}" type="presParOf" srcId="{0EBAA222-0E00-4844-955D-DFB7BA9E1EC8}" destId="{EE30DE66-0094-471B-B19F-5C0759D4BE6B}" srcOrd="7" destOrd="0" presId="urn:microsoft.com/office/officeart/2005/8/layout/hierarchy5"/>
    <dgm:cxn modelId="{E25CDFA1-87A6-456B-BD40-75B74B1360D7}" type="presParOf" srcId="{EE30DE66-0094-471B-B19F-5C0759D4BE6B}" destId="{A82BC4F2-0C6E-4813-9E15-18FB79626EF7}" srcOrd="0" destOrd="0" presId="urn:microsoft.com/office/officeart/2005/8/layout/hierarchy5"/>
    <dgm:cxn modelId="{051EE8DE-FD22-469C-9695-187A8500E824}" type="presParOf" srcId="{EE30DE66-0094-471B-B19F-5C0759D4BE6B}" destId="{4A4BB524-2275-4FC3-9C34-E842FDEBFBC1}" srcOrd="1" destOrd="0" presId="urn:microsoft.com/office/officeart/2005/8/layout/hierarchy5"/>
    <dgm:cxn modelId="{18982A7F-83C9-4582-B797-ECEB401C27E3}" type="presParOf" srcId="{E4C8FE82-DCC3-4DFE-A7A8-F9B5F8B0E7B3}" destId="{CDC4F749-602F-489C-B8B1-825DDAD33D31}" srcOrd="2" destOrd="0" presId="urn:microsoft.com/office/officeart/2005/8/layout/hierarchy5"/>
    <dgm:cxn modelId="{A7C3C465-8EEC-4A3B-9DCC-266BCA954A49}" type="presParOf" srcId="{CDC4F749-602F-489C-B8B1-825DDAD33D31}" destId="{5B6F3182-C5CF-4DA6-91C3-658CA9F8FA4F}" srcOrd="0" destOrd="0" presId="urn:microsoft.com/office/officeart/2005/8/layout/hierarchy5"/>
    <dgm:cxn modelId="{0F6E723B-4B8D-46FC-86AB-252D7DBC551B}" type="presParOf" srcId="{E4C8FE82-DCC3-4DFE-A7A8-F9B5F8B0E7B3}" destId="{BE6B59D0-FD7C-417A-861D-75517B97654A}" srcOrd="3" destOrd="0" presId="urn:microsoft.com/office/officeart/2005/8/layout/hierarchy5"/>
    <dgm:cxn modelId="{D991219D-EB10-4A35-94BC-F1ADD2E82C80}" type="presParOf" srcId="{BE6B59D0-FD7C-417A-861D-75517B97654A}" destId="{D77EA3C9-A4AB-40E1-BB71-D492B29D22B2}" srcOrd="0" destOrd="0" presId="urn:microsoft.com/office/officeart/2005/8/layout/hierarchy5"/>
    <dgm:cxn modelId="{276CBA40-C9C3-470F-AB85-1A18BC43FE00}" type="presParOf" srcId="{BE6B59D0-FD7C-417A-861D-75517B97654A}" destId="{9BEB194D-6C5A-466A-BD04-D8667C9161E2}" srcOrd="1" destOrd="0" presId="urn:microsoft.com/office/officeart/2005/8/layout/hierarchy5"/>
    <dgm:cxn modelId="{A424067D-FF6B-4117-8448-23DD1EDAADE0}" type="presParOf" srcId="{9BEB194D-6C5A-466A-BD04-D8667C9161E2}" destId="{183D3BE4-F976-4D92-B35D-3D2438264B90}" srcOrd="0" destOrd="0" presId="urn:microsoft.com/office/officeart/2005/8/layout/hierarchy5"/>
    <dgm:cxn modelId="{A6FA5CB9-EEDE-4BF1-A74F-3C4C08519560}" type="presParOf" srcId="{183D3BE4-F976-4D92-B35D-3D2438264B90}" destId="{A9AA7B9D-F2AA-48B8-83D6-E2D4EB123EF6}" srcOrd="0" destOrd="0" presId="urn:microsoft.com/office/officeart/2005/8/layout/hierarchy5"/>
    <dgm:cxn modelId="{616CC26A-8B47-4888-987B-4CC1E6DE7116}" type="presParOf" srcId="{9BEB194D-6C5A-466A-BD04-D8667C9161E2}" destId="{16EF27ED-EDAD-4876-AAFF-9C928FA6594B}" srcOrd="1" destOrd="0" presId="urn:microsoft.com/office/officeart/2005/8/layout/hierarchy5"/>
    <dgm:cxn modelId="{C4940E0F-EAE9-408A-BA4B-4E751F15DAC8}" type="presParOf" srcId="{16EF27ED-EDAD-4876-AAFF-9C928FA6594B}" destId="{70F351E0-D0E1-47EE-8D56-8AAE31711DB9}" srcOrd="0" destOrd="0" presId="urn:microsoft.com/office/officeart/2005/8/layout/hierarchy5"/>
    <dgm:cxn modelId="{8A0E9396-0371-4CE7-AE4C-0E86FBC343FF}" type="presParOf" srcId="{16EF27ED-EDAD-4876-AAFF-9C928FA6594B}" destId="{CBF2CBD0-EEF4-4EA3-8E53-D96B12D0A4C8}" srcOrd="1" destOrd="0" presId="urn:microsoft.com/office/officeart/2005/8/layout/hierarchy5"/>
    <dgm:cxn modelId="{9DB6463D-D1D2-45A8-B775-B7791F1AC049}" type="presParOf" srcId="{9BEB194D-6C5A-466A-BD04-D8667C9161E2}" destId="{A3C8402F-566F-445B-B040-11F2BF6C4C7B}" srcOrd="2" destOrd="0" presId="urn:microsoft.com/office/officeart/2005/8/layout/hierarchy5"/>
    <dgm:cxn modelId="{99908F50-7D23-497A-A33D-71D6DBD2544D}" type="presParOf" srcId="{A3C8402F-566F-445B-B040-11F2BF6C4C7B}" destId="{812877B5-CD2D-47C0-8F33-7A3033A8E657}" srcOrd="0" destOrd="0" presId="urn:microsoft.com/office/officeart/2005/8/layout/hierarchy5"/>
    <dgm:cxn modelId="{8DB53DEA-E0EB-43C9-8EB8-3D5C2B355F05}" type="presParOf" srcId="{9BEB194D-6C5A-466A-BD04-D8667C9161E2}" destId="{C37BC754-BDD7-407B-8D2F-7F4C2198F1B9}" srcOrd="3" destOrd="0" presId="urn:microsoft.com/office/officeart/2005/8/layout/hierarchy5"/>
    <dgm:cxn modelId="{DAB67DB6-0407-4571-89F6-D2658746608B}" type="presParOf" srcId="{C37BC754-BDD7-407B-8D2F-7F4C2198F1B9}" destId="{75DF12B1-0996-4356-B2AA-F4D549D680E4}" srcOrd="0" destOrd="0" presId="urn:microsoft.com/office/officeart/2005/8/layout/hierarchy5"/>
    <dgm:cxn modelId="{85A6155C-5CC1-4F76-B85F-159F0CD632CA}" type="presParOf" srcId="{C37BC754-BDD7-407B-8D2F-7F4C2198F1B9}" destId="{770769AE-CEE3-4413-9C74-D8AC07B42488}" srcOrd="1" destOrd="0" presId="urn:microsoft.com/office/officeart/2005/8/layout/hierarchy5"/>
    <dgm:cxn modelId="{8B896F05-D804-4783-8B2F-02750C1F617B}" type="presParOf" srcId="{9BEB194D-6C5A-466A-BD04-D8667C9161E2}" destId="{E27FA7BB-AA86-4181-BBFA-6E8B03214ECD}" srcOrd="4" destOrd="0" presId="urn:microsoft.com/office/officeart/2005/8/layout/hierarchy5"/>
    <dgm:cxn modelId="{EF7CD507-9215-4A5C-A2FD-C88D6FF07773}" type="presParOf" srcId="{E27FA7BB-AA86-4181-BBFA-6E8B03214ECD}" destId="{1956CC47-80E3-4BBB-8EF8-EE616BB31347}" srcOrd="0" destOrd="0" presId="urn:microsoft.com/office/officeart/2005/8/layout/hierarchy5"/>
    <dgm:cxn modelId="{DCAB08F0-D9C5-444E-BABF-5BF197F62E41}" type="presParOf" srcId="{9BEB194D-6C5A-466A-BD04-D8667C9161E2}" destId="{E38A8AAD-CDF8-49C6-9E26-8A6DB6300FB5}" srcOrd="5" destOrd="0" presId="urn:microsoft.com/office/officeart/2005/8/layout/hierarchy5"/>
    <dgm:cxn modelId="{5233EADD-98E2-4DCC-9AB4-B9733FC413A1}" type="presParOf" srcId="{E38A8AAD-CDF8-49C6-9E26-8A6DB6300FB5}" destId="{070D36FA-616C-43C0-A91D-2B69DB9A04A1}" srcOrd="0" destOrd="0" presId="urn:microsoft.com/office/officeart/2005/8/layout/hierarchy5"/>
    <dgm:cxn modelId="{A556AFED-DFB0-4BCB-AD0B-80D4C117D441}" type="presParOf" srcId="{E38A8AAD-CDF8-49C6-9E26-8A6DB6300FB5}" destId="{4CBA2B78-3ECD-4263-A4AF-480B35D28DCE}" srcOrd="1" destOrd="0" presId="urn:microsoft.com/office/officeart/2005/8/layout/hierarchy5"/>
    <dgm:cxn modelId="{15C1FD64-CECD-4D2E-ABED-AC87FD5DFC58}" type="presParOf" srcId="{84F13BC2-E6D8-400E-9ECA-E85B3318CEA8}" destId="{A5C1FFDD-ABE6-45D6-977C-5EB5C72E3342}" srcOrd="1" destOrd="0" presId="urn:microsoft.com/office/officeart/2005/8/layout/hierarchy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093F8109-D1CF-4496-AE0D-A7F8A8A5FAD1}" type="doc">
      <dgm:prSet loTypeId="urn:microsoft.com/office/officeart/2005/8/layout/cycle7" loCatId="cycle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en-US"/>
        </a:p>
      </dgm:t>
    </dgm:pt>
    <dgm:pt modelId="{1A60BD6C-B6CD-4F17-925B-F30216AD6147}" type="pres">
      <dgm:prSet presAssocID="{093F8109-D1CF-4496-AE0D-A7F8A8A5FAD1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</dgm:ptLst>
  <dgm:cxnLst>
    <dgm:cxn modelId="{4B2751E1-A9AB-4957-BDCF-F02E189FEF8C}" type="presOf" srcId="{093F8109-D1CF-4496-AE0D-A7F8A8A5FAD1}" destId="{1A60BD6C-B6CD-4F17-925B-F30216AD6147}" srcOrd="0" destOrd="0" presId="urn:microsoft.com/office/officeart/2005/8/layout/cycle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8D16275-4163-41E8-BA30-709ADFF20EAE}">
      <dsp:nvSpPr>
        <dsp:cNvPr id="0" name=""/>
        <dsp:cNvSpPr/>
      </dsp:nvSpPr>
      <dsp:spPr>
        <a:xfrm>
          <a:off x="7381179" y="2593406"/>
          <a:ext cx="91440" cy="1898444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59222" y="1898444"/>
              </a:lnTo>
            </a:path>
          </a:pathLst>
        </a:custGeom>
        <a:noFill/>
        <a:ln w="25400" cap="flat" cmpd="sng" algn="ctr">
          <a:solidFill>
            <a:schemeClr val="accent5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B4AE03C-9F5B-4721-8B60-188ED9863901}">
      <dsp:nvSpPr>
        <dsp:cNvPr id="0" name=""/>
        <dsp:cNvSpPr/>
      </dsp:nvSpPr>
      <dsp:spPr>
        <a:xfrm>
          <a:off x="7426899" y="2593406"/>
          <a:ext cx="207101" cy="66407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64072"/>
              </a:lnTo>
              <a:lnTo>
                <a:pt x="207101" y="664072"/>
              </a:lnTo>
            </a:path>
          </a:pathLst>
        </a:custGeom>
        <a:noFill/>
        <a:ln w="25400" cap="flat" cmpd="sng" algn="ctr">
          <a:solidFill>
            <a:schemeClr val="accent5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6323DF4-D93A-4211-AC50-1E4383F17FEA}">
      <dsp:nvSpPr>
        <dsp:cNvPr id="0" name=""/>
        <dsp:cNvSpPr/>
      </dsp:nvSpPr>
      <dsp:spPr>
        <a:xfrm>
          <a:off x="7140967" y="2593406"/>
          <a:ext cx="285931" cy="670748"/>
        </a:xfrm>
        <a:custGeom>
          <a:avLst/>
          <a:gdLst/>
          <a:ahLst/>
          <a:cxnLst/>
          <a:rect l="0" t="0" r="0" b="0"/>
          <a:pathLst>
            <a:path>
              <a:moveTo>
                <a:pt x="285931" y="0"/>
              </a:moveTo>
              <a:lnTo>
                <a:pt x="285931" y="670748"/>
              </a:lnTo>
              <a:lnTo>
                <a:pt x="0" y="670748"/>
              </a:lnTo>
            </a:path>
          </a:pathLst>
        </a:custGeom>
        <a:noFill/>
        <a:ln w="25400" cap="flat" cmpd="sng" algn="ctr">
          <a:solidFill>
            <a:schemeClr val="accent5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CFE9B04-5E1F-40FA-84DC-DBF01D864B36}">
      <dsp:nvSpPr>
        <dsp:cNvPr id="0" name=""/>
        <dsp:cNvSpPr/>
      </dsp:nvSpPr>
      <dsp:spPr>
        <a:xfrm>
          <a:off x="4603943" y="1273717"/>
          <a:ext cx="2822956" cy="49039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67751"/>
              </a:lnTo>
              <a:lnTo>
                <a:pt x="2822956" y="367751"/>
              </a:lnTo>
              <a:lnTo>
                <a:pt x="2822956" y="490393"/>
              </a:lnTo>
            </a:path>
          </a:pathLst>
        </a:custGeom>
        <a:noFill/>
        <a:ln w="25400" cap="flat" cmpd="sng" algn="ctr">
          <a:solidFill>
            <a:schemeClr val="accent5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F335570-6341-4E47-B7BC-861500E1C9FB}">
      <dsp:nvSpPr>
        <dsp:cNvPr id="0" name=""/>
        <dsp:cNvSpPr/>
      </dsp:nvSpPr>
      <dsp:spPr>
        <a:xfrm>
          <a:off x="4335811" y="2586725"/>
          <a:ext cx="202581" cy="72257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22579"/>
              </a:lnTo>
              <a:lnTo>
                <a:pt x="202581" y="722579"/>
              </a:lnTo>
            </a:path>
          </a:pathLst>
        </a:custGeom>
        <a:noFill/>
        <a:ln w="25400" cap="flat" cmpd="sng" algn="ctr">
          <a:solidFill>
            <a:schemeClr val="accent5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E60F7C2-6378-4AF2-8A4F-CDF405898452}">
      <dsp:nvSpPr>
        <dsp:cNvPr id="0" name=""/>
        <dsp:cNvSpPr/>
      </dsp:nvSpPr>
      <dsp:spPr>
        <a:xfrm>
          <a:off x="4143742" y="2586725"/>
          <a:ext cx="192069" cy="705628"/>
        </a:xfrm>
        <a:custGeom>
          <a:avLst/>
          <a:gdLst/>
          <a:ahLst/>
          <a:cxnLst/>
          <a:rect l="0" t="0" r="0" b="0"/>
          <a:pathLst>
            <a:path>
              <a:moveTo>
                <a:pt x="192069" y="0"/>
              </a:moveTo>
              <a:lnTo>
                <a:pt x="192069" y="705628"/>
              </a:lnTo>
              <a:lnTo>
                <a:pt x="0" y="705628"/>
              </a:lnTo>
            </a:path>
          </a:pathLst>
        </a:custGeom>
        <a:noFill/>
        <a:ln w="25400" cap="flat" cmpd="sng" algn="ctr">
          <a:solidFill>
            <a:schemeClr val="accent5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2D9C501-5B1E-4ACA-BCBB-DBAB5B920F66}">
      <dsp:nvSpPr>
        <dsp:cNvPr id="0" name=""/>
        <dsp:cNvSpPr/>
      </dsp:nvSpPr>
      <dsp:spPr>
        <a:xfrm>
          <a:off x="4335811" y="1273717"/>
          <a:ext cx="268131" cy="565894"/>
        </a:xfrm>
        <a:custGeom>
          <a:avLst/>
          <a:gdLst/>
          <a:ahLst/>
          <a:cxnLst/>
          <a:rect l="0" t="0" r="0" b="0"/>
          <a:pathLst>
            <a:path>
              <a:moveTo>
                <a:pt x="268131" y="0"/>
              </a:moveTo>
              <a:lnTo>
                <a:pt x="268131" y="443252"/>
              </a:lnTo>
              <a:lnTo>
                <a:pt x="0" y="443252"/>
              </a:lnTo>
              <a:lnTo>
                <a:pt x="0" y="565894"/>
              </a:lnTo>
            </a:path>
          </a:pathLst>
        </a:custGeom>
        <a:noFill/>
        <a:ln w="25400" cap="flat" cmpd="sng" algn="ctr">
          <a:solidFill>
            <a:schemeClr val="accent5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0C1446D-0CC1-41D3-B5BF-12923BFCC64B}">
      <dsp:nvSpPr>
        <dsp:cNvPr id="0" name=""/>
        <dsp:cNvSpPr/>
      </dsp:nvSpPr>
      <dsp:spPr>
        <a:xfrm>
          <a:off x="1321261" y="2617000"/>
          <a:ext cx="91440" cy="939171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939171"/>
              </a:lnTo>
              <a:lnTo>
                <a:pt x="54398" y="939171"/>
              </a:lnTo>
            </a:path>
          </a:pathLst>
        </a:custGeom>
        <a:noFill/>
        <a:ln w="25400" cap="flat" cmpd="sng" algn="ctr">
          <a:solidFill>
            <a:schemeClr val="accent5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2427B74-B92D-4DA8-BBE0-F7FACC07636B}">
      <dsp:nvSpPr>
        <dsp:cNvPr id="0" name=""/>
        <dsp:cNvSpPr/>
      </dsp:nvSpPr>
      <dsp:spPr>
        <a:xfrm>
          <a:off x="1261588" y="2617000"/>
          <a:ext cx="91440" cy="949163"/>
        </a:xfrm>
        <a:custGeom>
          <a:avLst/>
          <a:gdLst/>
          <a:ahLst/>
          <a:cxnLst/>
          <a:rect l="0" t="0" r="0" b="0"/>
          <a:pathLst>
            <a:path>
              <a:moveTo>
                <a:pt x="105392" y="0"/>
              </a:moveTo>
              <a:lnTo>
                <a:pt x="105392" y="949163"/>
              </a:lnTo>
              <a:lnTo>
                <a:pt x="45720" y="949163"/>
              </a:lnTo>
            </a:path>
          </a:pathLst>
        </a:custGeom>
        <a:noFill/>
        <a:ln w="25400" cap="flat" cmpd="sng" algn="ctr">
          <a:solidFill>
            <a:schemeClr val="accent5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590FAAF-B6B4-4594-8806-D1A34B5FAC8D}">
      <dsp:nvSpPr>
        <dsp:cNvPr id="0" name=""/>
        <dsp:cNvSpPr/>
      </dsp:nvSpPr>
      <dsp:spPr>
        <a:xfrm>
          <a:off x="1366981" y="1273717"/>
          <a:ext cx="3236961" cy="490393"/>
        </a:xfrm>
        <a:custGeom>
          <a:avLst/>
          <a:gdLst/>
          <a:ahLst/>
          <a:cxnLst/>
          <a:rect l="0" t="0" r="0" b="0"/>
          <a:pathLst>
            <a:path>
              <a:moveTo>
                <a:pt x="3236961" y="0"/>
              </a:moveTo>
              <a:lnTo>
                <a:pt x="3236961" y="367751"/>
              </a:lnTo>
              <a:lnTo>
                <a:pt x="0" y="367751"/>
              </a:lnTo>
              <a:lnTo>
                <a:pt x="0" y="490393"/>
              </a:lnTo>
            </a:path>
          </a:pathLst>
        </a:custGeom>
        <a:noFill/>
        <a:ln w="25400" cap="flat" cmpd="sng" algn="ctr">
          <a:solidFill>
            <a:schemeClr val="accent5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D8D72C2-93BB-47C1-9FF9-3E5DAFFBE9DE}">
      <dsp:nvSpPr>
        <dsp:cNvPr id="0" name=""/>
        <dsp:cNvSpPr/>
      </dsp:nvSpPr>
      <dsp:spPr>
        <a:xfrm>
          <a:off x="3476077" y="458975"/>
          <a:ext cx="2255730" cy="814741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 dirty="0" smtClean="0"/>
            <a:t>Climate models</a:t>
          </a:r>
          <a:endParaRPr lang="en-US" sz="2000" b="1" kern="1200" dirty="0"/>
        </a:p>
      </dsp:txBody>
      <dsp:txXfrm>
        <a:off x="3476077" y="458975"/>
        <a:ext cx="2255730" cy="814741"/>
      </dsp:txXfrm>
    </dsp:sp>
    <dsp:sp modelId="{BA7FB5CD-777A-4576-B609-32CE5A91F629}">
      <dsp:nvSpPr>
        <dsp:cNvPr id="0" name=""/>
        <dsp:cNvSpPr/>
      </dsp:nvSpPr>
      <dsp:spPr>
        <a:xfrm>
          <a:off x="347333" y="1764111"/>
          <a:ext cx="2039295" cy="85288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smtClean="0"/>
            <a:t>EBM</a:t>
          </a:r>
          <a:endParaRPr lang="en-US" sz="2000" kern="1200" dirty="0"/>
        </a:p>
      </dsp:txBody>
      <dsp:txXfrm>
        <a:off x="347333" y="1764111"/>
        <a:ext cx="2039295" cy="852889"/>
      </dsp:txXfrm>
    </dsp:sp>
    <dsp:sp modelId="{24CB41BD-1D7F-495D-A6C2-67F9A5AF83D2}">
      <dsp:nvSpPr>
        <dsp:cNvPr id="0" name=""/>
        <dsp:cNvSpPr/>
      </dsp:nvSpPr>
      <dsp:spPr>
        <a:xfrm>
          <a:off x="0" y="3274159"/>
          <a:ext cx="1307308" cy="58401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smtClean="0"/>
            <a:t>O-D EBM</a:t>
          </a:r>
          <a:endParaRPr lang="en-US" sz="2000" kern="1200" dirty="0"/>
        </a:p>
      </dsp:txBody>
      <dsp:txXfrm>
        <a:off x="0" y="3274159"/>
        <a:ext cx="1307308" cy="584010"/>
      </dsp:txXfrm>
    </dsp:sp>
    <dsp:sp modelId="{C6AD2FFA-A3E4-4416-9E80-2D1271215DE8}">
      <dsp:nvSpPr>
        <dsp:cNvPr id="0" name=""/>
        <dsp:cNvSpPr/>
      </dsp:nvSpPr>
      <dsp:spPr>
        <a:xfrm>
          <a:off x="1375659" y="3271171"/>
          <a:ext cx="1423736" cy="57000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1-D EBM</a:t>
          </a:r>
          <a:endParaRPr lang="en-US" sz="2000" kern="1200" dirty="0"/>
        </a:p>
      </dsp:txBody>
      <dsp:txXfrm>
        <a:off x="1375659" y="3271171"/>
        <a:ext cx="1423736" cy="570000"/>
      </dsp:txXfrm>
    </dsp:sp>
    <dsp:sp modelId="{93AE5224-5528-4F73-B540-BFA3C27CDA72}">
      <dsp:nvSpPr>
        <dsp:cNvPr id="0" name=""/>
        <dsp:cNvSpPr/>
      </dsp:nvSpPr>
      <dsp:spPr>
        <a:xfrm>
          <a:off x="3179347" y="1839612"/>
          <a:ext cx="2312928" cy="747113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smtClean="0"/>
            <a:t>Emic</a:t>
          </a:r>
          <a:endParaRPr lang="en-US" sz="2000" kern="1200" dirty="0"/>
        </a:p>
      </dsp:txBody>
      <dsp:txXfrm>
        <a:off x="3179347" y="1839612"/>
        <a:ext cx="2312928" cy="747113"/>
      </dsp:txXfrm>
    </dsp:sp>
    <dsp:sp modelId="{BA8F8AAA-7417-4123-B8CC-490B5B3D760F}">
      <dsp:nvSpPr>
        <dsp:cNvPr id="0" name=""/>
        <dsp:cNvSpPr/>
      </dsp:nvSpPr>
      <dsp:spPr>
        <a:xfrm>
          <a:off x="2877338" y="2972149"/>
          <a:ext cx="1266404" cy="640408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smtClean="0"/>
            <a:t>2-D Emic</a:t>
          </a:r>
          <a:endParaRPr lang="en-US" sz="2000" kern="1200" dirty="0"/>
        </a:p>
      </dsp:txBody>
      <dsp:txXfrm>
        <a:off x="2877338" y="2972149"/>
        <a:ext cx="1266404" cy="640408"/>
      </dsp:txXfrm>
    </dsp:sp>
    <dsp:sp modelId="{153BB496-A0D7-46A3-B3A0-F66CB426FE16}">
      <dsp:nvSpPr>
        <dsp:cNvPr id="0" name=""/>
        <dsp:cNvSpPr/>
      </dsp:nvSpPr>
      <dsp:spPr>
        <a:xfrm>
          <a:off x="4538393" y="3047653"/>
          <a:ext cx="1291808" cy="52330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smtClean="0"/>
            <a:t>3-D Emic</a:t>
          </a:r>
          <a:endParaRPr lang="en-US" sz="2000" kern="1200" dirty="0"/>
        </a:p>
      </dsp:txBody>
      <dsp:txXfrm>
        <a:off x="4538393" y="3047653"/>
        <a:ext cx="1291808" cy="523302"/>
      </dsp:txXfrm>
    </dsp:sp>
    <dsp:sp modelId="{7B075A7E-C30F-4EF0-8B22-ECB1994B7789}">
      <dsp:nvSpPr>
        <dsp:cNvPr id="0" name=""/>
        <dsp:cNvSpPr/>
      </dsp:nvSpPr>
      <dsp:spPr>
        <a:xfrm>
          <a:off x="6350462" y="1764111"/>
          <a:ext cx="2152874" cy="829295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smtClean="0"/>
            <a:t>GCM</a:t>
          </a:r>
          <a:endParaRPr lang="en-US" sz="2000" kern="1200" dirty="0"/>
        </a:p>
      </dsp:txBody>
      <dsp:txXfrm>
        <a:off x="6350462" y="1764111"/>
        <a:ext cx="2152874" cy="829295"/>
      </dsp:txXfrm>
    </dsp:sp>
    <dsp:sp modelId="{51374844-9E7F-47CA-AB93-B2883E410A8A}">
      <dsp:nvSpPr>
        <dsp:cNvPr id="0" name=""/>
        <dsp:cNvSpPr/>
      </dsp:nvSpPr>
      <dsp:spPr>
        <a:xfrm>
          <a:off x="5972946" y="2972149"/>
          <a:ext cx="1168021" cy="58401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AGCM</a:t>
          </a:r>
          <a:endParaRPr lang="en-US" sz="2000" kern="1200" dirty="0"/>
        </a:p>
      </dsp:txBody>
      <dsp:txXfrm>
        <a:off x="5972946" y="2972149"/>
        <a:ext cx="1168021" cy="584010"/>
      </dsp:txXfrm>
    </dsp:sp>
    <dsp:sp modelId="{03998F7F-FF65-4DC2-AD82-1511432CC1F7}">
      <dsp:nvSpPr>
        <dsp:cNvPr id="0" name=""/>
        <dsp:cNvSpPr/>
      </dsp:nvSpPr>
      <dsp:spPr>
        <a:xfrm>
          <a:off x="7634001" y="3047653"/>
          <a:ext cx="1135036" cy="41965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AOGCM</a:t>
          </a:r>
          <a:endParaRPr lang="en-US" sz="2000" kern="1200" dirty="0"/>
        </a:p>
      </dsp:txBody>
      <dsp:txXfrm>
        <a:off x="7634001" y="3047653"/>
        <a:ext cx="1135036" cy="419652"/>
      </dsp:txXfrm>
    </dsp:sp>
    <dsp:sp modelId="{5CD6C5B7-8870-4676-B922-E21BAA4D719E}">
      <dsp:nvSpPr>
        <dsp:cNvPr id="0" name=""/>
        <dsp:cNvSpPr/>
      </dsp:nvSpPr>
      <dsp:spPr>
        <a:xfrm>
          <a:off x="6272380" y="4199845"/>
          <a:ext cx="1168021" cy="58401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smtClean="0"/>
            <a:t>ESM</a:t>
          </a:r>
          <a:endParaRPr lang="en-US" sz="2000" kern="1200" dirty="0"/>
        </a:p>
      </dsp:txBody>
      <dsp:txXfrm>
        <a:off x="6272380" y="4199845"/>
        <a:ext cx="1168021" cy="58401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D8881A8-F597-4986-9451-162B10C702AA}">
      <dsp:nvSpPr>
        <dsp:cNvPr id="0" name=""/>
        <dsp:cNvSpPr/>
      </dsp:nvSpPr>
      <dsp:spPr>
        <a:xfrm>
          <a:off x="0" y="1676400"/>
          <a:ext cx="2496683" cy="2315208"/>
        </a:xfrm>
        <a:prstGeom prst="roundRect">
          <a:avLst>
            <a:gd name="adj" fmla="val 10000"/>
          </a:avLst>
        </a:prstGeom>
        <a:solidFill>
          <a:schemeClr val="lt1"/>
        </a:solidFill>
        <a:ln w="25400" cap="flat" cmpd="sng" algn="ctr">
          <a:solidFill>
            <a:schemeClr val="dk1"/>
          </a:solidFill>
          <a:prstDash val="solid"/>
        </a:ln>
        <a:effectLst/>
        <a:scene3d>
          <a:camera prst="orthographicFront"/>
          <a:lightRig rig="flat" dir="t"/>
        </a:scene3d>
        <a:sp3d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 dirty="0" smtClean="0"/>
            <a:t>Climate model classifications based on :</a:t>
          </a:r>
          <a:endParaRPr lang="en-US" sz="2000" b="1" kern="1200" dirty="0"/>
        </a:p>
      </dsp:txBody>
      <dsp:txXfrm>
        <a:off x="67810" y="1744210"/>
        <a:ext cx="2361063" cy="2179588"/>
      </dsp:txXfrm>
    </dsp:sp>
    <dsp:sp modelId="{ABA0F658-3BEA-4E65-AECB-6628F5643F7A}">
      <dsp:nvSpPr>
        <dsp:cNvPr id="0" name=""/>
        <dsp:cNvSpPr/>
      </dsp:nvSpPr>
      <dsp:spPr>
        <a:xfrm rot="17240405">
          <a:off x="2026918" y="2183815"/>
          <a:ext cx="1338441" cy="22763"/>
        </a:xfrm>
        <a:custGeom>
          <a:avLst/>
          <a:gdLst/>
          <a:ahLst/>
          <a:cxnLst/>
          <a:rect l="0" t="0" r="0" b="0"/>
          <a:pathLst>
            <a:path>
              <a:moveTo>
                <a:pt x="0" y="11381"/>
              </a:moveTo>
              <a:lnTo>
                <a:pt x="1338441" y="11381"/>
              </a:lnTo>
            </a:path>
          </a:pathLst>
        </a:custGeom>
        <a:noFill/>
        <a:ln w="25400" cap="flat" cmpd="sng" algn="ctr">
          <a:solidFill>
            <a:schemeClr val="accent4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2662678" y="2161736"/>
        <a:ext cx="66922" cy="66922"/>
      </dsp:txXfrm>
    </dsp:sp>
    <dsp:sp modelId="{34E4104B-2029-4C28-9FBA-3C7C23585292}">
      <dsp:nvSpPr>
        <dsp:cNvPr id="0" name=""/>
        <dsp:cNvSpPr/>
      </dsp:nvSpPr>
      <dsp:spPr>
        <a:xfrm>
          <a:off x="2895596" y="761997"/>
          <a:ext cx="2362207" cy="1588787"/>
        </a:xfrm>
        <a:prstGeom prst="roundRect">
          <a:avLst>
            <a:gd name="adj" fmla="val 10000"/>
          </a:avLst>
        </a:prstGeom>
        <a:solidFill>
          <a:schemeClr val="lt1"/>
        </a:solidFill>
        <a:ln w="25400" cap="flat" cmpd="sng" algn="ctr">
          <a:solidFill>
            <a:schemeClr val="dk1"/>
          </a:solidFill>
          <a:prstDash val="solid"/>
        </a:ln>
        <a:effectLst/>
        <a:scene3d>
          <a:camera prst="orthographicFront"/>
          <a:lightRig rig="flat" dir="t"/>
        </a:scene3d>
        <a:sp3d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just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/>
            <a:t>By their complexity in terms of the number of dimensions </a:t>
          </a:r>
          <a:endParaRPr lang="en-US" sz="1600" b="1" kern="1200" dirty="0"/>
        </a:p>
      </dsp:txBody>
      <dsp:txXfrm>
        <a:off x="2942130" y="808531"/>
        <a:ext cx="2269139" cy="1495719"/>
      </dsp:txXfrm>
    </dsp:sp>
    <dsp:sp modelId="{7E9844E5-F55F-4445-8EEB-ACEAA3DB102C}">
      <dsp:nvSpPr>
        <dsp:cNvPr id="0" name=""/>
        <dsp:cNvSpPr/>
      </dsp:nvSpPr>
      <dsp:spPr>
        <a:xfrm rot="19024732">
          <a:off x="5021019" y="942682"/>
          <a:ext cx="1768972" cy="22763"/>
        </a:xfrm>
        <a:custGeom>
          <a:avLst/>
          <a:gdLst/>
          <a:ahLst/>
          <a:cxnLst/>
          <a:rect l="0" t="0" r="0" b="0"/>
          <a:pathLst>
            <a:path>
              <a:moveTo>
                <a:pt x="0" y="11381"/>
              </a:moveTo>
              <a:lnTo>
                <a:pt x="1768972" y="11381"/>
              </a:lnTo>
            </a:path>
          </a:pathLst>
        </a:custGeom>
        <a:noFill/>
        <a:ln w="254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600" kern="1200"/>
        </a:p>
      </dsp:txBody>
      <dsp:txXfrm>
        <a:off x="5861281" y="909839"/>
        <a:ext cx="88448" cy="88448"/>
      </dsp:txXfrm>
    </dsp:sp>
    <dsp:sp modelId="{0CFB9026-C304-4584-AA3D-E92E5AB3754F}">
      <dsp:nvSpPr>
        <dsp:cNvPr id="0" name=""/>
        <dsp:cNvSpPr/>
      </dsp:nvSpPr>
      <dsp:spPr>
        <a:xfrm>
          <a:off x="6553207" y="0"/>
          <a:ext cx="1406946" cy="703473"/>
        </a:xfrm>
        <a:prstGeom prst="roundRect">
          <a:avLst>
            <a:gd name="adj" fmla="val 10000"/>
          </a:avLst>
        </a:prstGeom>
        <a:solidFill>
          <a:schemeClr val="lt1"/>
        </a:solidFill>
        <a:ln w="25400" cap="flat" cmpd="sng" algn="ctr">
          <a:solidFill>
            <a:schemeClr val="dk1"/>
          </a:solidFill>
          <a:prstDash val="solid"/>
        </a:ln>
        <a:effectLst/>
        <a:scene3d>
          <a:camera prst="orthographicFront"/>
          <a:lightRig rig="flat" dir="t"/>
        </a:scene3d>
        <a:sp3d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1" kern="1200" dirty="0" smtClean="0"/>
            <a:t> 0-DM</a:t>
          </a:r>
          <a:endParaRPr lang="en-US" sz="1800" b="1" kern="1200" dirty="0"/>
        </a:p>
      </dsp:txBody>
      <dsp:txXfrm>
        <a:off x="6573811" y="20604"/>
        <a:ext cx="1365738" cy="662265"/>
      </dsp:txXfrm>
    </dsp:sp>
    <dsp:sp modelId="{99F52CFA-47B7-45E7-A61F-150DA3207D9D}">
      <dsp:nvSpPr>
        <dsp:cNvPr id="0" name=""/>
        <dsp:cNvSpPr/>
      </dsp:nvSpPr>
      <dsp:spPr>
        <a:xfrm rot="20652268">
          <a:off x="5232385" y="1361782"/>
          <a:ext cx="1346238" cy="22763"/>
        </a:xfrm>
        <a:custGeom>
          <a:avLst/>
          <a:gdLst/>
          <a:ahLst/>
          <a:cxnLst/>
          <a:rect l="0" t="0" r="0" b="0"/>
          <a:pathLst>
            <a:path>
              <a:moveTo>
                <a:pt x="0" y="11381"/>
              </a:moveTo>
              <a:lnTo>
                <a:pt x="1346238" y="11381"/>
              </a:lnTo>
            </a:path>
          </a:pathLst>
        </a:custGeom>
        <a:noFill/>
        <a:ln w="254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5871849" y="1339508"/>
        <a:ext cx="67311" cy="67311"/>
      </dsp:txXfrm>
    </dsp:sp>
    <dsp:sp modelId="{BD3A8D80-E380-43FD-A1AE-B74C2B9E5EE2}">
      <dsp:nvSpPr>
        <dsp:cNvPr id="0" name=""/>
        <dsp:cNvSpPr/>
      </dsp:nvSpPr>
      <dsp:spPr>
        <a:xfrm>
          <a:off x="6553207" y="838201"/>
          <a:ext cx="1406946" cy="703473"/>
        </a:xfrm>
        <a:prstGeom prst="roundRect">
          <a:avLst>
            <a:gd name="adj" fmla="val 10000"/>
          </a:avLst>
        </a:prstGeom>
        <a:solidFill>
          <a:schemeClr val="lt1"/>
        </a:solidFill>
        <a:ln w="25400" cap="flat" cmpd="sng" algn="ctr">
          <a:solidFill>
            <a:schemeClr val="dk1"/>
          </a:solidFill>
          <a:prstDash val="solid"/>
        </a:ln>
        <a:effectLst/>
        <a:scene3d>
          <a:camera prst="orthographicFront"/>
          <a:lightRig rig="flat" dir="t"/>
        </a:scene3d>
        <a:sp3d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1" kern="1200" dirty="0" smtClean="0"/>
            <a:t>1-DM</a:t>
          </a:r>
          <a:endParaRPr lang="en-US" sz="1800" b="1" kern="1200" dirty="0"/>
        </a:p>
      </dsp:txBody>
      <dsp:txXfrm>
        <a:off x="6573811" y="858805"/>
        <a:ext cx="1365738" cy="662265"/>
      </dsp:txXfrm>
    </dsp:sp>
    <dsp:sp modelId="{FFD513D9-9818-404B-8994-23999CEFB664}">
      <dsp:nvSpPr>
        <dsp:cNvPr id="0" name=""/>
        <dsp:cNvSpPr/>
      </dsp:nvSpPr>
      <dsp:spPr>
        <a:xfrm rot="965213">
          <a:off x="5229855" y="1742783"/>
          <a:ext cx="1427486" cy="22763"/>
        </a:xfrm>
        <a:custGeom>
          <a:avLst/>
          <a:gdLst/>
          <a:ahLst/>
          <a:cxnLst/>
          <a:rect l="0" t="0" r="0" b="0"/>
          <a:pathLst>
            <a:path>
              <a:moveTo>
                <a:pt x="0" y="11381"/>
              </a:moveTo>
              <a:lnTo>
                <a:pt x="1427486" y="11381"/>
              </a:lnTo>
            </a:path>
          </a:pathLst>
        </a:custGeom>
        <a:noFill/>
        <a:ln w="254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5907911" y="1718478"/>
        <a:ext cx="71374" cy="71374"/>
      </dsp:txXfrm>
    </dsp:sp>
    <dsp:sp modelId="{D05A0E81-394E-4FE7-A004-60AAEA02037E}">
      <dsp:nvSpPr>
        <dsp:cNvPr id="0" name=""/>
        <dsp:cNvSpPr/>
      </dsp:nvSpPr>
      <dsp:spPr>
        <a:xfrm>
          <a:off x="6629393" y="1600203"/>
          <a:ext cx="1406946" cy="703473"/>
        </a:xfrm>
        <a:prstGeom prst="roundRect">
          <a:avLst>
            <a:gd name="adj" fmla="val 10000"/>
          </a:avLst>
        </a:prstGeom>
        <a:solidFill>
          <a:schemeClr val="lt1"/>
        </a:solidFill>
        <a:ln w="25400" cap="flat" cmpd="sng" algn="ctr">
          <a:solidFill>
            <a:schemeClr val="dk1"/>
          </a:solidFill>
          <a:prstDash val="solid"/>
        </a:ln>
        <a:effectLst/>
        <a:scene3d>
          <a:camera prst="orthographicFront"/>
          <a:lightRig rig="flat" dir="t"/>
        </a:scene3d>
        <a:sp3d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1" kern="1200" dirty="0" smtClean="0"/>
            <a:t>2-DM</a:t>
          </a:r>
          <a:endParaRPr lang="en-US" sz="1800" b="1" kern="1200" dirty="0"/>
        </a:p>
      </dsp:txBody>
      <dsp:txXfrm>
        <a:off x="6649997" y="1620807"/>
        <a:ext cx="1365738" cy="662265"/>
      </dsp:txXfrm>
    </dsp:sp>
    <dsp:sp modelId="{ACB81EA3-B7FE-44DD-9C71-8336D7D0D82C}">
      <dsp:nvSpPr>
        <dsp:cNvPr id="0" name=""/>
        <dsp:cNvSpPr/>
      </dsp:nvSpPr>
      <dsp:spPr>
        <a:xfrm rot="2616206">
          <a:off x="5011050" y="2161881"/>
          <a:ext cx="1788909" cy="22763"/>
        </a:xfrm>
        <a:custGeom>
          <a:avLst/>
          <a:gdLst/>
          <a:ahLst/>
          <a:cxnLst/>
          <a:rect l="0" t="0" r="0" b="0"/>
          <a:pathLst>
            <a:path>
              <a:moveTo>
                <a:pt x="0" y="11381"/>
              </a:moveTo>
              <a:lnTo>
                <a:pt x="1788909" y="11381"/>
              </a:lnTo>
            </a:path>
          </a:pathLst>
        </a:custGeom>
        <a:noFill/>
        <a:ln w="254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600" kern="1200"/>
        </a:p>
      </dsp:txBody>
      <dsp:txXfrm>
        <a:off x="5860782" y="2128540"/>
        <a:ext cx="89445" cy="89445"/>
      </dsp:txXfrm>
    </dsp:sp>
    <dsp:sp modelId="{A82BC4F2-0C6E-4813-9E15-18FB79626EF7}">
      <dsp:nvSpPr>
        <dsp:cNvPr id="0" name=""/>
        <dsp:cNvSpPr/>
      </dsp:nvSpPr>
      <dsp:spPr>
        <a:xfrm>
          <a:off x="6553207" y="2438398"/>
          <a:ext cx="1406946" cy="703473"/>
        </a:xfrm>
        <a:prstGeom prst="roundRect">
          <a:avLst>
            <a:gd name="adj" fmla="val 10000"/>
          </a:avLst>
        </a:prstGeom>
        <a:solidFill>
          <a:schemeClr val="lt1"/>
        </a:solidFill>
        <a:ln w="25400" cap="flat" cmpd="sng" algn="ctr">
          <a:solidFill>
            <a:schemeClr val="dk1"/>
          </a:solidFill>
          <a:prstDash val="solid"/>
        </a:ln>
        <a:effectLst/>
        <a:scene3d>
          <a:camera prst="orthographicFront"/>
          <a:lightRig rig="flat" dir="t"/>
        </a:scene3d>
        <a:sp3d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1" kern="1200" dirty="0" smtClean="0"/>
            <a:t>3-DM</a:t>
          </a:r>
          <a:endParaRPr lang="en-US" sz="1800" b="1" kern="1200" dirty="0"/>
        </a:p>
      </dsp:txBody>
      <dsp:txXfrm>
        <a:off x="6573811" y="2459002"/>
        <a:ext cx="1365738" cy="662265"/>
      </dsp:txXfrm>
    </dsp:sp>
    <dsp:sp modelId="{CDC4F749-602F-489C-B8B1-825DDAD33D31}">
      <dsp:nvSpPr>
        <dsp:cNvPr id="0" name=""/>
        <dsp:cNvSpPr/>
      </dsp:nvSpPr>
      <dsp:spPr>
        <a:xfrm rot="4386918">
          <a:off x="1916338" y="3605264"/>
          <a:ext cx="1635801" cy="22763"/>
        </a:xfrm>
        <a:custGeom>
          <a:avLst/>
          <a:gdLst/>
          <a:ahLst/>
          <a:cxnLst/>
          <a:rect l="0" t="0" r="0" b="0"/>
          <a:pathLst>
            <a:path>
              <a:moveTo>
                <a:pt x="0" y="11381"/>
              </a:moveTo>
              <a:lnTo>
                <a:pt x="1635801" y="11381"/>
              </a:lnTo>
            </a:path>
          </a:pathLst>
        </a:custGeom>
        <a:noFill/>
        <a:ln w="25400" cap="flat" cmpd="sng" algn="ctr">
          <a:solidFill>
            <a:schemeClr val="accent4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2693344" y="3575751"/>
        <a:ext cx="81790" cy="81790"/>
      </dsp:txXfrm>
    </dsp:sp>
    <dsp:sp modelId="{D77EA3C9-A4AB-40E1-BB71-D492B29D22B2}">
      <dsp:nvSpPr>
        <dsp:cNvPr id="0" name=""/>
        <dsp:cNvSpPr/>
      </dsp:nvSpPr>
      <dsp:spPr>
        <a:xfrm>
          <a:off x="2971796" y="3657599"/>
          <a:ext cx="2121211" cy="1483379"/>
        </a:xfrm>
        <a:prstGeom prst="roundRect">
          <a:avLst>
            <a:gd name="adj" fmla="val 10000"/>
          </a:avLst>
        </a:prstGeom>
        <a:solidFill>
          <a:schemeClr val="lt1"/>
        </a:solidFill>
        <a:ln w="25400" cap="flat" cmpd="sng" algn="ctr">
          <a:solidFill>
            <a:schemeClr val="dk1"/>
          </a:solidFill>
          <a:prstDash val="solid"/>
        </a:ln>
        <a:effectLst/>
        <a:scene3d>
          <a:camera prst="orthographicFront"/>
          <a:lightRig rig="flat" dir="t"/>
        </a:scene3d>
        <a:sp3d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just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/>
            <a:t>By their scientific input in terms of the basic physical principles</a:t>
          </a:r>
          <a:endParaRPr lang="en-US" sz="1600" b="1" kern="1200" dirty="0"/>
        </a:p>
      </dsp:txBody>
      <dsp:txXfrm>
        <a:off x="3015243" y="3701046"/>
        <a:ext cx="2034317" cy="1396485"/>
      </dsp:txXfrm>
    </dsp:sp>
    <dsp:sp modelId="{183D3BE4-F976-4D92-B35D-3D2438264B90}">
      <dsp:nvSpPr>
        <dsp:cNvPr id="0" name=""/>
        <dsp:cNvSpPr/>
      </dsp:nvSpPr>
      <dsp:spPr>
        <a:xfrm rot="19768833">
          <a:off x="4987844" y="4002431"/>
          <a:ext cx="1518124" cy="22763"/>
        </a:xfrm>
        <a:custGeom>
          <a:avLst/>
          <a:gdLst/>
          <a:ahLst/>
          <a:cxnLst/>
          <a:rect l="0" t="0" r="0" b="0"/>
          <a:pathLst>
            <a:path>
              <a:moveTo>
                <a:pt x="0" y="11381"/>
              </a:moveTo>
              <a:lnTo>
                <a:pt x="1518124" y="11381"/>
              </a:lnTo>
            </a:path>
          </a:pathLst>
        </a:custGeom>
        <a:noFill/>
        <a:ln w="254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5708954" y="3975860"/>
        <a:ext cx="75906" cy="75906"/>
      </dsp:txXfrm>
    </dsp:sp>
    <dsp:sp modelId="{70F351E0-D0E1-47EE-8D56-8AAE31711DB9}">
      <dsp:nvSpPr>
        <dsp:cNvPr id="0" name=""/>
        <dsp:cNvSpPr/>
      </dsp:nvSpPr>
      <dsp:spPr>
        <a:xfrm>
          <a:off x="6400806" y="3276601"/>
          <a:ext cx="1406946" cy="703473"/>
        </a:xfrm>
        <a:prstGeom prst="roundRect">
          <a:avLst>
            <a:gd name="adj" fmla="val 10000"/>
          </a:avLst>
        </a:prstGeom>
        <a:solidFill>
          <a:schemeClr val="lt1"/>
        </a:solidFill>
        <a:ln w="25400" cap="flat" cmpd="sng" algn="ctr">
          <a:solidFill>
            <a:schemeClr val="dk1"/>
          </a:solidFill>
          <a:prstDash val="solid"/>
        </a:ln>
        <a:effectLst/>
        <a:scene3d>
          <a:camera prst="orthographicFront"/>
          <a:lightRig rig="flat" dir="t"/>
        </a:scene3d>
        <a:sp3d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1" kern="1200" dirty="0" smtClean="0"/>
            <a:t>EBM</a:t>
          </a:r>
          <a:endParaRPr lang="en-US" sz="1800" b="1" kern="1200" dirty="0"/>
        </a:p>
      </dsp:txBody>
      <dsp:txXfrm>
        <a:off x="6421410" y="3297205"/>
        <a:ext cx="1365738" cy="662265"/>
      </dsp:txXfrm>
    </dsp:sp>
    <dsp:sp modelId="{A3C8402F-566F-445B-B040-11F2BF6C4C7B}">
      <dsp:nvSpPr>
        <dsp:cNvPr id="0" name=""/>
        <dsp:cNvSpPr/>
      </dsp:nvSpPr>
      <dsp:spPr>
        <a:xfrm rot="21576479">
          <a:off x="5092992" y="4383432"/>
          <a:ext cx="1307829" cy="22763"/>
        </a:xfrm>
        <a:custGeom>
          <a:avLst/>
          <a:gdLst/>
          <a:ahLst/>
          <a:cxnLst/>
          <a:rect l="0" t="0" r="0" b="0"/>
          <a:pathLst>
            <a:path>
              <a:moveTo>
                <a:pt x="0" y="11381"/>
              </a:moveTo>
              <a:lnTo>
                <a:pt x="1307829" y="11381"/>
              </a:lnTo>
            </a:path>
          </a:pathLst>
        </a:custGeom>
        <a:noFill/>
        <a:ln w="254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5714211" y="4362118"/>
        <a:ext cx="65391" cy="65391"/>
      </dsp:txXfrm>
    </dsp:sp>
    <dsp:sp modelId="{75DF12B1-0996-4356-B2AA-F4D549D680E4}">
      <dsp:nvSpPr>
        <dsp:cNvPr id="0" name=""/>
        <dsp:cNvSpPr/>
      </dsp:nvSpPr>
      <dsp:spPr>
        <a:xfrm>
          <a:off x="6400806" y="4038603"/>
          <a:ext cx="1406946" cy="703473"/>
        </a:xfrm>
        <a:prstGeom prst="roundRect">
          <a:avLst>
            <a:gd name="adj" fmla="val 10000"/>
          </a:avLst>
        </a:prstGeom>
        <a:solidFill>
          <a:schemeClr val="lt1"/>
        </a:solidFill>
        <a:ln w="25400" cap="flat" cmpd="sng" algn="ctr">
          <a:solidFill>
            <a:schemeClr val="dk1"/>
          </a:solidFill>
          <a:prstDash val="solid"/>
        </a:ln>
        <a:effectLst/>
        <a:scene3d>
          <a:camera prst="orthographicFront"/>
          <a:lightRig rig="flat" dir="t"/>
        </a:scene3d>
        <a:sp3d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1" kern="1200" dirty="0" smtClean="0"/>
            <a:t>RCM</a:t>
          </a:r>
          <a:endParaRPr lang="en-US" sz="1800" b="1" kern="1200" dirty="0"/>
        </a:p>
      </dsp:txBody>
      <dsp:txXfrm>
        <a:off x="6421410" y="4059207"/>
        <a:ext cx="1365738" cy="662265"/>
      </dsp:txXfrm>
    </dsp:sp>
    <dsp:sp modelId="{E27FA7BB-AA86-4181-BBFA-6E8B03214ECD}">
      <dsp:nvSpPr>
        <dsp:cNvPr id="0" name=""/>
        <dsp:cNvSpPr/>
      </dsp:nvSpPr>
      <dsp:spPr>
        <a:xfrm rot="1823237">
          <a:off x="4982806" y="4793694"/>
          <a:ext cx="1604402" cy="22763"/>
        </a:xfrm>
        <a:custGeom>
          <a:avLst/>
          <a:gdLst/>
          <a:ahLst/>
          <a:cxnLst/>
          <a:rect l="0" t="0" r="0" b="0"/>
          <a:pathLst>
            <a:path>
              <a:moveTo>
                <a:pt x="0" y="11381"/>
              </a:moveTo>
              <a:lnTo>
                <a:pt x="1604402" y="11381"/>
              </a:lnTo>
            </a:path>
          </a:pathLst>
        </a:custGeom>
        <a:noFill/>
        <a:ln w="254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5744897" y="4764965"/>
        <a:ext cx="80220" cy="80220"/>
      </dsp:txXfrm>
    </dsp:sp>
    <dsp:sp modelId="{070D36FA-616C-43C0-A91D-2B69DB9A04A1}">
      <dsp:nvSpPr>
        <dsp:cNvPr id="0" name=""/>
        <dsp:cNvSpPr/>
      </dsp:nvSpPr>
      <dsp:spPr>
        <a:xfrm>
          <a:off x="6477007" y="4859126"/>
          <a:ext cx="1406946" cy="703473"/>
        </a:xfrm>
        <a:prstGeom prst="roundRect">
          <a:avLst>
            <a:gd name="adj" fmla="val 10000"/>
          </a:avLst>
        </a:prstGeom>
        <a:solidFill>
          <a:schemeClr val="lt1"/>
        </a:solidFill>
        <a:ln w="25400" cap="flat" cmpd="sng" algn="ctr">
          <a:solidFill>
            <a:schemeClr val="dk1"/>
          </a:solidFill>
          <a:prstDash val="solid"/>
        </a:ln>
        <a:effectLst/>
        <a:scene3d>
          <a:camera prst="orthographicFront"/>
          <a:lightRig rig="flat" dir="t"/>
        </a:scene3d>
        <a:sp3d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1" kern="1200" dirty="0" smtClean="0"/>
            <a:t>GCM</a:t>
          </a:r>
          <a:endParaRPr lang="en-US" sz="1800" b="1" kern="1200" dirty="0"/>
        </a:p>
      </dsp:txBody>
      <dsp:txXfrm>
        <a:off x="6497611" y="4879730"/>
        <a:ext cx="1365738" cy="662265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5">
  <dgm:title val=""/>
  <dgm:desc val=""/>
  <dgm:catLst>
    <dgm:cat type="hierarchy" pri="6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</dgm:ptLst>
      <dgm:cxnLst>
        <dgm:cxn modelId="7" srcId="0" destId="1" srcOrd="0" destOrd="0"/>
        <dgm:cxn modelId="8" srcId="1" destId="2" srcOrd="0" destOrd="0"/>
        <dgm:cxn modelId="9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10" srcId="0" destId="4" srcOrd="1" destOrd="0"/>
        <dgm:cxn modelId="11" srcId="0" destId="5" srcOrd="2" destOrd="0"/>
        <dgm:cxn modelId="12" srcId="0" destId="6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3"/>
      </dgm:ptLst>
      <dgm:cxnLst>
        <dgm:cxn modelId="4" srcId="0" destId="1" srcOrd="0" destOrd="0"/>
        <dgm:cxn modelId="13" srcId="1" destId="11" srcOrd="0" destOrd="0"/>
        <dgm:cxn modelId="14" srcId="1" destId="12" srcOrd="1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  <dgm:pt modelId="4"/>
        <dgm:pt modelId="5"/>
        <dgm:pt modelId="6"/>
        <dgm:pt modelId="7"/>
      </dgm:ptLst>
      <dgm:cxnLst>
        <dgm:cxn modelId="8" srcId="0" destId="1" srcOrd="0" destOrd="0"/>
        <dgm:cxn modelId="9" srcId="1" destId="2" srcOrd="0" destOrd="0"/>
        <dgm:cxn modelId="10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  <dgm:cxn modelId="11" srcId="0" destId="4" srcOrd="1" destOrd="0"/>
        <dgm:cxn modelId="12" srcId="0" destId="5" srcOrd="2" destOrd="0"/>
        <dgm:cxn modelId="13" srcId="0" destId="6" srcOrd="3" destOrd="0"/>
        <dgm:cxn modelId="14" srcId="0" destId="7" srcOrd="4" destOrd="0"/>
      </dgm:cxnLst>
      <dgm:bg/>
      <dgm:whole/>
    </dgm:dataModel>
  </dgm:clrData>
  <dgm:layoutNode name="mainComposite">
    <dgm:varLst>
      <dgm:chPref val="1"/>
      <dgm:dir/>
      <dgm:animOne val="branch"/>
      <dgm:animLvl val="lvl"/>
      <dgm:resizeHandles val="exact"/>
    </dgm:varLst>
    <dgm:alg type="composite"/>
    <dgm:presOf/>
    <dgm:shape xmlns:r="http://schemas.openxmlformats.org/officeDocument/2006/relationships" r:blip="">
      <dgm:adjLst/>
    </dgm:shape>
    <dgm:choose name="Name0">
      <dgm:if name="Name1" axis="ch" ptType="node" func="cnt" op="gte" val="2">
        <dgm:choose name="Name2">
          <dgm:if name="Name3" func="var" arg="dir" op="equ" val="norm">
            <dgm:constrLst>
              <dgm:constr type="l" for="ch" forName="hierFlow"/>
              <dgm:constr type="t" for="ch" forName="hierFlow" refType="h" fact="0.3"/>
              <dgm:constr type="r" for="ch" forName="hierFlow" refType="w" fact="0.98"/>
              <dgm:constr type="b" for="ch" forName="hierFlow" refType="h" fact="0.96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h" for="des" forName="level1Shape" refType="h"/>
              <dgm:constr type="w" for="des" forName="level1Shape" refType="h" refFor="des" refForName="level1Shape" fact="2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w" refFor="des" refForName="level1Shape" op="equ" fact="0.4"/>
              <dgm:constr type="sibSp" for="des" forName="hierChild1" refType="h" refFor="des" refForName="level1Shape" op="equ" fact="0.15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w" refFor="des" refForName="level1Shape" op="equ"/>
              <dgm:constr type="userB" for="des" refType="sp" refFor="des" op="equ"/>
              <dgm:constr type="w" for="des" forName="firstBuf" refType="w" refFor="des" refForName="level1Shape" fact="0.1"/>
            </dgm:constrLst>
          </dgm:if>
          <dgm:else name="Name4">
            <dgm:constrLst>
              <dgm:constr type="l" for="ch" forName="hierFlow" refType="w" fact="0.02"/>
              <dgm:constr type="t" for="ch" forName="hierFlow" refType="h" fact="0.3"/>
              <dgm:constr type="r" for="ch" forName="hierFlow" refType="w"/>
              <dgm:constr type="b" for="ch" forName="hierFlow" refType="h" fact="0.96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h" for="des" forName="level1Shape" refType="h"/>
              <dgm:constr type="w" for="des" forName="level1Shape" refType="h" refFor="des" refForName="level1Shape" fact="2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w" refFor="des" refForName="level1Shape" op="equ" fact="0.4"/>
              <dgm:constr type="sibSp" for="des" forName="hierChild1" refType="h" refFor="des" refForName="level1Shape" op="equ" fact="0.15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w" refFor="des" refForName="level1Shape" op="equ"/>
              <dgm:constr type="userB" for="des" refType="sp" refFor="des" op="equ"/>
              <dgm:constr type="w" for="des" forName="firstBuf" refType="w" refFor="des" refForName="level1Shape" fact="0.1"/>
            </dgm:constrLst>
          </dgm:else>
        </dgm:choose>
      </dgm:if>
      <dgm:else name="Name5">
        <dgm:constrLst>
          <dgm:constr type="l" for="ch" forName="hierFlow"/>
          <dgm:constr type="t" for="ch" forName="hierFlow"/>
          <dgm:constr type="r" for="ch" forName="hierFlow" refType="w"/>
          <dgm:constr type="b" for="ch" forName="hierFlow" refType="h"/>
          <dgm:constr type="l" for="ch" forName="bgShapesFlow"/>
          <dgm:constr type="t" for="ch" forName="bgShapesFlow"/>
          <dgm:constr type="r" for="ch" forName="bgShapesFlow" refType="w"/>
          <dgm:constr type="b" for="ch" forName="bgShapesFlow" refType="h"/>
          <dgm:constr type="h" for="des" forName="level1Shape" refType="h"/>
          <dgm:constr type="w" for="des" forName="level1Shape" refType="h" refFor="des" refForName="level1Shape" fact="2"/>
          <dgm:constr type="w" for="des" forName="level2Shape" refType="w" refFor="des" refForName="level1Shape" op="equ"/>
          <dgm:constr type="h" for="des" forName="level2Shape" refType="h" refFor="des" refForName="level1Shape" op="equ"/>
          <dgm:constr type="sp" for="des" refType="w" refFor="des" refForName="level1Shape" op="equ" fact="0.4"/>
          <dgm:constr type="sibSp" for="des" forName="hierChild1" refType="h" refFor="des" refForName="level1Shape" op="equ" fact="0.15"/>
          <dgm:constr type="sibSp" for="des" forName="hierChild2" refType="sibSp" refFor="des" refForName="hierChild1" op="equ"/>
          <dgm:constr type="sibSp" for="des" forName="hierChild3" refType="sibSp" refFor="des" refForName="hierChild1" op="equ"/>
          <dgm:constr type="userA" for="des" refType="w" refFor="des" refForName="level1Shape" op="equ"/>
          <dgm:constr type="userB" for="des" refType="sp" refFor="des" op="equ"/>
          <dgm:constr type="w" for="des" forName="firstBuf" refType="w" refFor="des" refForName="level1Shape" fact="0.1"/>
        </dgm:constrLst>
      </dgm:else>
    </dgm:choose>
    <dgm:ruleLst/>
    <dgm:layoutNode name="hierFlow">
      <dgm:choose name="Name6">
        <dgm:if name="Name7" func="var" arg="dir" op="equ" val="norm">
          <dgm:alg type="lin">
            <dgm:param type="linDir" val="fromL"/>
            <dgm:param type="nodeVertAlign" val="mid"/>
            <dgm:param type="vertAlign" val="mid"/>
            <dgm:param type="nodeHorzAlign" val="l"/>
            <dgm:param type="horzAlign" val="l"/>
            <dgm:param type="fallback" val="2D"/>
          </dgm:alg>
        </dgm:if>
        <dgm:else name="Name8">
          <dgm:alg type="lin">
            <dgm:param type="linDir" val="fromR"/>
            <dgm:param type="nodeVertAlign" val="mid"/>
            <dgm:param type="vertAlign" val="mid"/>
            <dgm:param type="nodeHorzAlign" val="r"/>
            <dgm:param type="horzAlign" val="r"/>
            <dgm:param type="fallback" val="2D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primFontSz" for="des" ptType="node" op="equ" val="65"/>
        <dgm:constr type="primFontSz" for="des" forName="connTx" op="equ" val="55"/>
        <dgm:constr type="primFontSz" for="des" forName="connTx" refType="primFontSz" refFor="des" refPtType="node" op="lte" fact="0.8"/>
      </dgm:constrLst>
      <dgm:ruleLst/>
      <dgm:choose name="Name9">
        <dgm:if name="Name10" axis="ch" ptType="node" func="cnt" op="gte" val="2">
          <dgm:layoutNode name="firstBuf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1"/>
      </dgm:choose>
      <dgm:layoutNode name="hierChild1">
        <dgm:varLst>
          <dgm:chPref val="1"/>
          <dgm:animOne val="branch"/>
          <dgm:animLvl val="lvl"/>
        </dgm:varLst>
        <dgm:choose name="Name12">
          <dgm:if name="Name13" func="var" arg="dir" op="equ" val="norm">
            <dgm:alg type="hierChild">
              <dgm:param type="linDir" val="fromT"/>
              <dgm:param type="chAlign" val="l"/>
            </dgm:alg>
          </dgm:if>
          <dgm:else name="Name14">
            <dgm:alg type="hierChild">
              <dgm:param type="linDir" val="fromT"/>
              <dgm:param type="ch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forEach name="Name15" axis="ch" cnt="3">
          <dgm:forEach name="Name16" axis="self" ptType="node">
            <dgm:layoutNode name="Name17">
              <dgm:choose name="Name18">
                <dgm:if name="Name19" func="var" arg="dir" op="equ" val="norm">
                  <dgm:alg type="hierRoot">
                    <dgm:param type="hierAlign" val="lCtrCh"/>
                  </dgm:alg>
                </dgm:if>
                <dgm:else name="Name20">
                  <dgm:alg type="hierRoot">
                    <dgm:param type="hierAlign" val="rCtrCh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constrLst/>
              <dgm:ruleLst/>
              <dgm:layoutNode name="level1Shape" styleLbl="node0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tMarg" refType="primFontSz" fact="0.05"/>
                  <dgm:constr type="bMarg" refType="primFontSz" fact="0.05"/>
                  <dgm:constr type="lMarg" refType="primFontSz" fact="0.05"/>
                  <dgm:constr type="rMarg" refType="primFontSz" fact="0.05"/>
                </dgm:constrLst>
                <dgm:ruleLst>
                  <dgm:rule type="primFontSz" val="5" fact="NaN" max="NaN"/>
                </dgm:ruleLst>
              </dgm:layoutNode>
              <dgm:layoutNode name="hierChild2">
                <dgm:choose name="Name21">
                  <dgm:if name="Name22" func="var" arg="dir" op="equ" val="norm">
                    <dgm:alg type="hierChild">
                      <dgm:param type="linDir" val="fromT"/>
                      <dgm:param type="chAlign" val="l"/>
                    </dgm:alg>
                  </dgm:if>
                  <dgm:else name="Name23">
                    <dgm:alg type="hierChild">
                      <dgm:param type="linDir" val="fromT"/>
                      <dgm:param type="ch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  <dgm:forEach name="repeat" axis="ch">
                  <dgm:forEach name="Name24" axis="self" ptType="parTrans" cnt="1">
                    <dgm:layoutNode name="Name25">
                      <dgm:choose name="Name26">
                        <dgm:if name="Name27" func="var" arg="dir" op="equ" val="norm">
                          <dgm:alg type="conn">
                            <dgm:param type="dim" val="1D"/>
                            <dgm:param type="begPts" val="midR"/>
                            <dgm:param type="endPts" val="midL"/>
                            <dgm:param type="endSty" val="noArr"/>
                          </dgm:alg>
                        </dgm:if>
                        <dgm:else name="Name28">
                          <dgm:alg type="conn">
                            <dgm:param type="dim" val="1D"/>
                            <dgm:param type="begPts" val="midL"/>
                            <dgm:param type="endPts" val="midR"/>
                            <dgm:param type="endSty" val="noArr"/>
                          </dgm:alg>
                        </dgm:else>
                      </dgm:choose>
                      <dgm:shape xmlns:r="http://schemas.openxmlformats.org/officeDocument/2006/relationships" type="conn" r:blip="">
                        <dgm:adjLst/>
                      </dgm:shape>
                      <dgm:presOf axis="self"/>
                      <dgm:constrLst>
                        <dgm:constr type="w" val="1"/>
                        <dgm:constr type="h" val="5"/>
                        <dgm:constr type="connDist"/>
                        <dgm:constr type="begPad"/>
                        <dgm:constr type="endPad"/>
                        <dgm:constr type="userA" for="ch" refType="connDist"/>
                      </dgm:constrLst>
                      <dgm:ruleLst/>
                      <dgm:layoutNode name="connTx">
                        <dgm:alg type="tx">
                          <dgm:param type="autoTxRot" val="grav"/>
                        </dgm:alg>
                        <dgm:shape xmlns:r="http://schemas.openxmlformats.org/officeDocument/2006/relationships" type="rect" r:blip="" hideGeom="1">
                          <dgm:adjLst/>
                        </dgm:shape>
                        <dgm:presOf axis="self"/>
                        <dgm:constrLst>
                          <dgm:constr type="userA"/>
                          <dgm:constr type="w" refType="userA" fact="0.05"/>
                          <dgm:constr type="h" refType="userA" fact="0.05"/>
                          <dgm:constr type="lMarg" val="1"/>
                          <dgm:constr type="rMarg" val="1"/>
                          <dgm:constr type="tMarg"/>
                          <dgm:constr type="bMarg"/>
                        </dgm:constrLst>
                        <dgm:ruleLst>
                          <dgm:rule type="h" val="NaN" fact="0.25" max="NaN"/>
                          <dgm:rule type="w" val="NaN" fact="0.8" max="NaN"/>
                          <dgm:rule type="primFontSz" val="5" fact="NaN" max="NaN"/>
                        </dgm:ruleLst>
                      </dgm:layoutNode>
                    </dgm:layoutNode>
                  </dgm:forEach>
                  <dgm:forEach name="Name29" axis="self" ptType="node">
                    <dgm:layoutNode name="Name30">
                      <dgm:choose name="Name31">
                        <dgm:if name="Name32" func="var" arg="dir" op="equ" val="norm">
                          <dgm:alg type="hierRoot">
                            <dgm:param type="hierAlign" val="lCtrCh"/>
                          </dgm:alg>
                        </dgm:if>
                        <dgm:else name="Name33">
                          <dgm:alg type="hierRoot">
                            <dgm:param type="hierAlign" val="rCtrCh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/>
                      <dgm:layoutNode name="level2Shape">
                        <dgm:alg type="tx"/>
                        <dgm:shape xmlns:r="http://schemas.openxmlformats.org/officeDocument/2006/relationships" type="roundRect" r:blip="">
                          <dgm:adjLst>
                            <dgm:adj idx="1" val="0.1"/>
                          </dgm:adjLst>
                        </dgm:shape>
                        <dgm:presOf axis="self"/>
                        <dgm:constrLst>
                          <dgm:constr type="tMarg" refType="primFontSz" fact="0.05"/>
                          <dgm:constr type="bMarg" refType="primFontSz" fact="0.05"/>
                          <dgm:constr type="lMarg" refType="primFontSz" fact="0.05"/>
                          <dgm:constr type="rMarg" refType="primFontSz" fact="0.05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hierChild3">
                        <dgm:choose name="Name34">
                          <dgm:if name="Name35" func="var" arg="dir" op="equ" val="norm">
                            <dgm:alg type="hierChild">
                              <dgm:param type="linDir" val="fromT"/>
                              <dgm:param type="chAlign" val="l"/>
                            </dgm:alg>
                          </dgm:if>
                          <dgm:else name="Name36">
                            <dgm:alg type="hierChild">
                              <dgm:param type="linDir" val="fromT"/>
                              <dgm:param type="chAlign" val="r"/>
                            </dgm:alg>
                          </dgm:else>
                        </dgm:choose>
                        <dgm:shape xmlns:r="http://schemas.openxmlformats.org/officeDocument/2006/relationships" r:blip="">
                          <dgm:adjLst/>
                        </dgm:shape>
                        <dgm:presOf/>
                        <dgm:constrLst/>
                        <dgm:ruleLst/>
                        <dgm:forEach name="Name37" ref="repeat"/>
                      </dgm:layoutNode>
                    </dgm:layoutNode>
                  </dgm:forEach>
                </dgm:forEach>
              </dgm:layoutNode>
            </dgm:layoutNode>
          </dgm:forEach>
        </dgm:forEach>
      </dgm:layoutNode>
    </dgm:layoutNode>
    <dgm:layoutNode name="bgShapesFlow">
      <dgm:choose name="Name38">
        <dgm:if name="Name39" func="var" arg="dir" op="equ" val="norm">
          <dgm:alg type="lin">
            <dgm:param type="linDir" val="fromL"/>
            <dgm:param type="nodeVertAlign" val="mid"/>
            <dgm:param type="vertAlign" val="mid"/>
            <dgm:param type="nodeHorzAlign" val="l"/>
            <dgm:param type="horzAlign" val="l"/>
          </dgm:alg>
        </dgm:if>
        <dgm:else name="Name40">
          <dgm:alg type="lin">
            <dgm:param type="linDir" val="fromR"/>
            <dgm:param type="nodeVertAlign" val="mid"/>
            <dgm:param type="vertAlign" val="mid"/>
            <dgm:param type="nodeHorzAlign" val="r"/>
            <dgm:param type="horzAlign" val="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rectComp" refType="w"/>
        <dgm:constr type="h" for="ch" forName="rectComp" refType="h"/>
        <dgm:constr type="h" for="des" forName="bgRect" refType="h"/>
        <dgm:constr type="primFontSz" for="des" forName="bgRectTx" op="equ" val="65"/>
      </dgm:constrLst>
      <dgm:ruleLst/>
      <dgm:forEach name="Name41" axis="ch" ptType="node" st="2">
        <dgm:layoutNode name="rectComp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userA"/>
            <dgm:constr type="l" for="ch" forName="bgRect"/>
            <dgm:constr type="t" for="ch" forName="bgRect"/>
            <dgm:constr type="w" for="ch" forName="bgRect" refType="userA" fact="1.2"/>
            <dgm:constr type="l" for="ch" forName="bgRectTx"/>
            <dgm:constr type="t" for="ch" forName="bgRectTx"/>
            <dgm:constr type="h" for="ch" forName="bgRectTx" refType="h" refFor="ch" refForName="bgRect" fact="0.3"/>
            <dgm:constr type="w" for="ch" forName="bgRectTx" refType="w" refFor="ch" refForName="bgRect" op="equ"/>
          </dgm:constrLst>
          <dgm:ruleLst/>
          <dgm:layoutNode name="bgRect" styleLbl="bgShp">
            <dgm:alg type="sp"/>
            <dgm:shape xmlns:r="http://schemas.openxmlformats.org/officeDocument/2006/relationships" type="roundRect" r:blip="" zOrderOff="-999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bgRectTx" styleLbl="bgShp">
            <dgm:varLst>
              <dgm:bulletEnabled val="1"/>
            </dgm:varLst>
            <dgm:alg type="tx"/>
            <dgm:shape xmlns:r="http://schemas.openxmlformats.org/officeDocument/2006/relationships" type="rect" r:blip="" zOrderOff="-999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</dgm:layoutNode>
        <dgm:choose name="Name42">
          <dgm:if name="Name43" axis="self" ptType="node" func="revPos" op="gte" val="2">
            <dgm:layoutNode name="spComp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userA"/>
                <dgm:constr type="userB"/>
                <dgm:constr type="l" for="ch" forName="hSp"/>
                <dgm:constr type="t" for="ch" forName="hSp"/>
                <dgm:constr type="w" for="ch" forName="hSp" refType="userB"/>
                <dgm:constr type="wOff" for="ch" forName="hSp" refType="userA" fact="-0.2"/>
              </dgm:constrLst>
              <dgm:ruleLst/>
              <dgm:layoutNode name="hSp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44"/>
        </dgm:choose>
      </dgm:forEach>
    </dgm:layoutNod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ycle7">
  <dgm:title val=""/>
  <dgm:desc val=""/>
  <dgm:catLst>
    <dgm:cat type="cycle" pri="6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</dgm:alg>
      </dgm:if>
      <dgm:else name="Name3">
        <dgm:alg type="cycle">
          <dgm:param type="stAng" val="0"/>
          <dgm:param type="spanAng" val="-360"/>
        </dgm:alg>
      </dgm:else>
    </dgm:choose>
    <dgm:shape xmlns:r="http://schemas.openxmlformats.org/officeDocument/2006/relationships" r:blip="">
      <dgm:adjLst/>
    </dgm:shape>
    <dgm:presOf/>
    <dgm:constrLst>
      <dgm:constr type="diam" refType="w"/>
      <dgm:constr type="w" for="ch" ptType="node" refType="w"/>
      <dgm:constr type="primFontSz" for="ch" ptType="node" op="equ" val="65"/>
      <dgm:constr type="w" for="ch" forName="sibTrans" refType="w" refFor="ch" refPtType="node" op="equ" fact="0.35"/>
      <dgm:constr type="connDist" for="ch" forName="sibTrans" op="equ"/>
      <dgm:constr type="primFontSz" for="des" forName="connectorText" op="equ" val="55"/>
      <dgm:constr type="primFontSz" for="des" forName="connectorText" refType="primFontSz" refFor="ch" refPtType="node" op="lte" fact="0.8"/>
      <dgm:constr type="sibSp" refType="w" refFor="ch" refPtType="node" op="equ" fact="0.65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4">
        <dgm:if name="Name5" axis="par ch" ptType="doc node" func="cnt" op="gt" val="1">
          <dgm:forEach name="sibTransForEach" axis="followSib" ptType="sibTrans" hideLastTrans="0" cnt="1">
            <dgm:layoutNode name="sibTrans">
              <dgm:choose name="Name6">
                <dgm:if name="Name7" axis="par ch" ptType="doc node" func="posEven" op="equ" val="1">
                  <dgm:alg type="conn">
                    <dgm:param type="begPts" val="radial"/>
                    <dgm:param type="endPts" val="radial"/>
                    <dgm:param type="begSty" val="arr"/>
                    <dgm:param type="endSty" val="arr"/>
                  </dgm:alg>
                </dgm:if>
                <dgm:else name="Name8">
                  <dgm:alg type="conn">
                    <dgm:param type="begPts" val="auto"/>
                    <dgm:param type="endPts" val="auto"/>
                    <dgm:param type="begSty" val="arr"/>
                    <dgm:param type="endSty" val="arr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5"/>
                <dgm:constr type="connDist"/>
                <dgm:constr type="begPad" refType="connDist" fact="0.1"/>
                <dgm:constr type="endPad" refType="connDist" fact="0.1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9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0E50CAC-527F-4FC8-9E39-F564AB193EBF}" type="datetimeFigureOut">
              <a:rPr lang="en-US" smtClean="0"/>
              <a:t>4/21/2020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07487FC-AACE-4FC3-8075-B6BD6D1786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98326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E2B8B2B-7522-4C42-96CF-EBF88E232F97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95747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4/21/2020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4/21/2020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4/21/2020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2590800"/>
            <a:ext cx="8305800" cy="3535363"/>
          </a:xfrm>
        </p:spPr>
        <p:txBody>
          <a:bodyPr>
            <a:normAutofit/>
          </a:bodyPr>
          <a:lstStyle/>
          <a:p>
            <a:pPr marL="0" lvl="0" indent="0" algn="ctr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en-US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Calibri"/>
                <a:cs typeface="Times New Roman"/>
              </a:rPr>
              <a:t>Energy Balance Models</a:t>
            </a:r>
            <a:endParaRPr lang="en-US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Calibri"/>
              <a:cs typeface="Times New Roman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3F7A04E-FCB9-4BF5-888E-380C8CB97623}" type="datetime1">
              <a:rPr lang="en-US" smtClean="0">
                <a:solidFill>
                  <a:srgbClr val="000000"/>
                </a:solidFill>
              </a:rPr>
              <a:t>4/21/2020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>
                <a:solidFill>
                  <a:srgbClr val="000000"/>
                </a:solidFill>
              </a:rPr>
              <a:t>prepared by Tadewos S.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CC53D2E-B704-436D-B7BF-9B8E4EF683A9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1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685800"/>
            <a:ext cx="8229600" cy="1828800"/>
          </a:xfrm>
        </p:spPr>
        <p:txBody>
          <a:bodyPr>
            <a:noAutofit/>
          </a:bodyPr>
          <a:lstStyle/>
          <a:p>
            <a:pPr algn="ctr"/>
            <a:r>
              <a:rPr lang="en-US" sz="6000" b="1" dirty="0" smtClean="0">
                <a:solidFill>
                  <a:schemeClr val="tx1"/>
                </a:solidFill>
              </a:rPr>
              <a:t>Chapter Two</a:t>
            </a:r>
            <a:endParaRPr lang="en-US" sz="60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40246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2400" y="990600"/>
            <a:ext cx="8763000" cy="5016691"/>
          </a:xfrm>
        </p:spPr>
        <p:txBody>
          <a:bodyPr>
            <a:normAutofit/>
          </a:bodyPr>
          <a:lstStyle/>
          <a:p>
            <a:pPr lvl="0" algn="just">
              <a:lnSpc>
                <a:spcPct val="150000"/>
              </a:lnSpc>
              <a:buClr>
                <a:srgbClr val="2DA2BF"/>
              </a:buClr>
            </a:pPr>
            <a:r>
              <a:rPr lang="en-US" sz="2800" b="1" dirty="0">
                <a:solidFill>
                  <a:prstClr val="black"/>
                </a:solidFill>
              </a:rPr>
              <a:t>General Circulation Climate Models </a:t>
            </a:r>
            <a:r>
              <a:rPr lang="en-US" sz="2800" dirty="0">
                <a:solidFill>
                  <a:prstClr val="black"/>
                </a:solidFill>
              </a:rPr>
              <a:t>are the most complex of climate models and are generally only formulated as three-dimensional models. </a:t>
            </a:r>
          </a:p>
          <a:p>
            <a:pPr lvl="0" algn="just">
              <a:lnSpc>
                <a:spcPct val="150000"/>
              </a:lnSpc>
              <a:buClr>
                <a:srgbClr val="2DA2BF"/>
              </a:buClr>
            </a:pPr>
            <a:r>
              <a:rPr lang="en-US" sz="2800" dirty="0">
                <a:solidFill>
                  <a:prstClr val="black"/>
                </a:solidFill>
              </a:rPr>
              <a:t>They involve solving a series of atmospheric equations and have the potential to model the atmosphere very closely.</a:t>
            </a:r>
          </a:p>
          <a:p>
            <a:pPr algn="just">
              <a:lnSpc>
                <a:spcPct val="150000"/>
              </a:lnSpc>
            </a:pPr>
            <a:endParaRPr lang="en-US" sz="3200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9B3D9C5-7A0C-4041-81F2-2B61C769FEB4}" type="datetime1">
              <a:rPr lang="en-US" smtClean="0">
                <a:solidFill>
                  <a:srgbClr val="000000"/>
                </a:solidFill>
              </a:rPr>
              <a:t>4/21/2020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>
                <a:solidFill>
                  <a:srgbClr val="000000"/>
                </a:solidFill>
              </a:rPr>
              <a:t>prepared by Tadewos S.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CC53D2E-B704-436D-B7BF-9B8E4EF683A9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10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 fontScale="90000"/>
          </a:bodyPr>
          <a:lstStyle/>
          <a:p>
            <a:pPr algn="r"/>
            <a:r>
              <a:rPr lang="en-US" dirty="0" smtClean="0">
                <a:solidFill>
                  <a:schemeClr val="tx1"/>
                </a:solidFill>
              </a:rPr>
              <a:t>Cont’d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031191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2400" y="838200"/>
            <a:ext cx="8839200" cy="5562600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en-US" sz="2800" dirty="0"/>
              <a:t>Energy balance models </a:t>
            </a:r>
            <a:r>
              <a:rPr lang="en-US" sz="2800" dirty="0" smtClean="0"/>
              <a:t>are </a:t>
            </a:r>
            <a:r>
              <a:rPr lang="en-US" sz="2800" dirty="0"/>
              <a:t>simple </a:t>
            </a:r>
            <a:r>
              <a:rPr lang="en-US" sz="2800" b="1" dirty="0"/>
              <a:t>climate models </a:t>
            </a:r>
            <a:r>
              <a:rPr lang="en-US" sz="2800" dirty="0"/>
              <a:t>that try to predict the average surface temperature of the Earth from </a:t>
            </a:r>
            <a:r>
              <a:rPr lang="en-US" sz="2800" b="1" dirty="0"/>
              <a:t>solar radiation</a:t>
            </a:r>
            <a:r>
              <a:rPr lang="en-US" sz="2800" dirty="0"/>
              <a:t>, emission of radiation to outer space, and Earth’s energy absorption and greenhouse effects.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2FB2D46-C355-49AE-8C1B-B4BA20D06F32}" type="datetime1">
              <a:rPr lang="en-US" smtClean="0">
                <a:solidFill>
                  <a:srgbClr val="000000"/>
                </a:solidFill>
              </a:rPr>
              <a:t>4/21/2020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>
                <a:solidFill>
                  <a:srgbClr val="000000"/>
                </a:solidFill>
              </a:rPr>
              <a:t>prepared by Tadewos S.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CC53D2E-B704-436D-B7BF-9B8E4EF683A9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11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txBody>
          <a:bodyPr>
            <a:normAutofit fontScale="90000"/>
          </a:bodyPr>
          <a:lstStyle/>
          <a:p>
            <a:pPr algn="ctr"/>
            <a:r>
              <a:rPr lang="en-US" sz="4000" dirty="0">
                <a:solidFill>
                  <a:schemeClr val="tx1"/>
                </a:solidFill>
                <a:effectLst/>
                <a:latin typeface="Garamond" pitchFamily="18" charset="0"/>
              </a:rPr>
              <a:t>EBM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60729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28600" y="762000"/>
            <a:ext cx="8534400" cy="5562600"/>
          </a:xfrm>
        </p:spPr>
        <p:txBody>
          <a:bodyPr/>
          <a:lstStyle/>
          <a:p>
            <a:pPr algn="just">
              <a:lnSpc>
                <a:spcPct val="150000"/>
              </a:lnSpc>
              <a:buSzPct val="100000"/>
            </a:pPr>
            <a:r>
              <a:rPr lang="en-US" dirty="0" smtClean="0"/>
              <a:t>EBMs </a:t>
            </a:r>
            <a:r>
              <a:rPr lang="en-US" dirty="0"/>
              <a:t>simulate the two most fundamental </a:t>
            </a:r>
            <a:r>
              <a:rPr lang="en-US" dirty="0" smtClean="0"/>
              <a:t>processes </a:t>
            </a:r>
            <a:r>
              <a:rPr lang="en-US" dirty="0"/>
              <a:t>governing the </a:t>
            </a:r>
            <a:r>
              <a:rPr lang="en-US" dirty="0" smtClean="0"/>
              <a:t>state </a:t>
            </a:r>
            <a:r>
              <a:rPr lang="en-US" dirty="0"/>
              <a:t>of the climate: </a:t>
            </a:r>
          </a:p>
          <a:p>
            <a:pPr marL="624078" indent="-514350" algn="just">
              <a:lnSpc>
                <a:spcPct val="150000"/>
              </a:lnSpc>
              <a:buSzPct val="100000"/>
              <a:buFont typeface="+mj-lt"/>
              <a:buAutoNum type="arabicPeriod"/>
            </a:pPr>
            <a:r>
              <a:rPr lang="en-US" sz="2800" dirty="0" smtClean="0"/>
              <a:t>The </a:t>
            </a:r>
            <a:r>
              <a:rPr lang="en-US" sz="2800" dirty="0"/>
              <a:t>global radiation balance (i.e. between incoming solar and outgoing terrestrial </a:t>
            </a:r>
            <a:r>
              <a:rPr lang="en-US" sz="2800" dirty="0" smtClean="0"/>
              <a:t>radiation</a:t>
            </a:r>
            <a:r>
              <a:rPr lang="en-US" sz="2800" dirty="0"/>
              <a:t>), and; </a:t>
            </a:r>
          </a:p>
          <a:p>
            <a:pPr marL="624078" indent="-514350" algn="just">
              <a:lnSpc>
                <a:spcPct val="150000"/>
              </a:lnSpc>
              <a:buSzPct val="100000"/>
              <a:buFont typeface="+mj-lt"/>
              <a:buAutoNum type="arabicPeriod"/>
            </a:pPr>
            <a:r>
              <a:rPr lang="en-US" sz="2800" dirty="0" smtClean="0"/>
              <a:t>The </a:t>
            </a:r>
            <a:r>
              <a:rPr lang="en-US" sz="2800" dirty="0"/>
              <a:t>latitudinal (equator-to-pole) energy transfer</a:t>
            </a:r>
            <a:r>
              <a:rPr lang="en-US" dirty="0" smtClean="0"/>
              <a:t>.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4D807B0-0A10-4B42-BF4D-A69889DB576C}" type="datetime1">
              <a:rPr lang="en-US" smtClean="0">
                <a:solidFill>
                  <a:srgbClr val="000000"/>
                </a:solidFill>
              </a:rPr>
              <a:t>4/21/2020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>
                <a:solidFill>
                  <a:srgbClr val="000000"/>
                </a:solidFill>
              </a:rPr>
              <a:t>prepared by Tadewos S.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CC53D2E-B704-436D-B7BF-9B8E4EF683A9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12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1162"/>
          </a:xfrm>
        </p:spPr>
        <p:txBody>
          <a:bodyPr>
            <a:normAutofit fontScale="90000"/>
          </a:bodyPr>
          <a:lstStyle/>
          <a:p>
            <a:pPr algn="r"/>
            <a:r>
              <a:rPr lang="en-US" dirty="0" smtClean="0">
                <a:solidFill>
                  <a:schemeClr val="tx1"/>
                </a:solidFill>
              </a:rPr>
              <a:t>Cont’d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70977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150000"/>
              </a:lnSpc>
              <a:buSzPct val="100000"/>
            </a:pPr>
            <a:r>
              <a:rPr lang="en-US" sz="2800" dirty="0" smtClean="0"/>
              <a:t>Based on dimension EBM divided in to Two</a:t>
            </a:r>
          </a:p>
          <a:p>
            <a:pPr marL="624078" indent="-514350" algn="just">
              <a:lnSpc>
                <a:spcPct val="150000"/>
              </a:lnSpc>
              <a:buClr>
                <a:srgbClr val="2E0CBC"/>
              </a:buClr>
              <a:buSzPct val="100000"/>
              <a:buFont typeface="+mj-lt"/>
              <a:buAutoNum type="arabicPeriod"/>
            </a:pPr>
            <a:r>
              <a:rPr lang="en-US" sz="2800" dirty="0" smtClean="0"/>
              <a:t>Zero dimensional EBM</a:t>
            </a:r>
          </a:p>
          <a:p>
            <a:pPr marL="624078" indent="-514350" algn="just">
              <a:lnSpc>
                <a:spcPct val="150000"/>
              </a:lnSpc>
              <a:buClr>
                <a:srgbClr val="2E0CBC"/>
              </a:buClr>
              <a:buSzPct val="100000"/>
              <a:buFont typeface="+mj-lt"/>
              <a:buAutoNum type="arabicPeriod"/>
            </a:pPr>
            <a:r>
              <a:rPr lang="en-US" sz="2800" dirty="0" smtClean="0"/>
              <a:t>One dimensional EBM</a:t>
            </a:r>
            <a:endParaRPr lang="en-US" sz="2800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C45EF55-F488-4D14-AD26-A72D4FB5A403}" type="datetime1">
              <a:rPr lang="en-US" smtClean="0">
                <a:solidFill>
                  <a:srgbClr val="000000"/>
                </a:solidFill>
              </a:rPr>
              <a:t>4/21/2020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>
                <a:solidFill>
                  <a:srgbClr val="000000"/>
                </a:solidFill>
              </a:rPr>
              <a:t>prepared by Tadewos S.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CC53D2E-B704-436D-B7BF-9B8E4EF683A9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13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EBM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44819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2400" y="685800"/>
            <a:ext cx="8839200" cy="5791200"/>
          </a:xfrm>
        </p:spPr>
        <p:txBody>
          <a:bodyPr>
            <a:noAutofit/>
          </a:bodyPr>
          <a:lstStyle/>
          <a:p>
            <a:pPr algn="just">
              <a:lnSpc>
                <a:spcPct val="150000"/>
              </a:lnSpc>
              <a:buSzPct val="100000"/>
            </a:pPr>
            <a:r>
              <a:rPr lang="en-US" sz="2800" dirty="0"/>
              <a:t>In 0-D EBMs, the Earth is considered as a single point </a:t>
            </a:r>
            <a:r>
              <a:rPr lang="en-US" sz="2800" dirty="0" smtClean="0"/>
              <a:t>in </a:t>
            </a:r>
            <a:r>
              <a:rPr lang="en-US" sz="2800" dirty="0"/>
              <a:t>space, and in this case only the first process listed above is modeled. </a:t>
            </a:r>
            <a:endParaRPr lang="en-US" sz="2800" dirty="0" smtClean="0"/>
          </a:p>
          <a:p>
            <a:pPr algn="just">
              <a:lnSpc>
                <a:spcPct val="150000"/>
              </a:lnSpc>
              <a:buSzPct val="100000"/>
            </a:pPr>
            <a:r>
              <a:rPr lang="en-US" sz="2800" dirty="0"/>
              <a:t>The simplest model of the Earth's </a:t>
            </a:r>
            <a:r>
              <a:rPr lang="en-US" sz="2800" dirty="0" smtClean="0"/>
              <a:t>climate system </a:t>
            </a:r>
            <a:r>
              <a:rPr lang="en-US" sz="2800" dirty="0"/>
              <a:t>is the </a:t>
            </a:r>
            <a:r>
              <a:rPr lang="en-US" sz="2800" dirty="0" smtClean="0"/>
              <a:t>0-D EBM. </a:t>
            </a:r>
          </a:p>
          <a:p>
            <a:pPr algn="just">
              <a:lnSpc>
                <a:spcPct val="150000"/>
              </a:lnSpc>
              <a:buSzPct val="100000"/>
            </a:pPr>
            <a:r>
              <a:rPr lang="en-US" sz="2800" dirty="0" smtClean="0"/>
              <a:t>Earth </a:t>
            </a:r>
            <a:r>
              <a:rPr lang="en-US" sz="2800" dirty="0"/>
              <a:t>is heated </a:t>
            </a:r>
            <a:r>
              <a:rPr lang="en-US" sz="2800" dirty="0" smtClean="0"/>
              <a:t>by absorption </a:t>
            </a:r>
            <a:r>
              <a:rPr lang="en-US" sz="2800" dirty="0"/>
              <a:t>of solar radiation and cooled </a:t>
            </a:r>
            <a:r>
              <a:rPr lang="en-US" sz="2800" dirty="0" smtClean="0"/>
              <a:t>by radiating </a:t>
            </a:r>
            <a:r>
              <a:rPr lang="en-US" sz="2800" dirty="0"/>
              <a:t>thermal </a:t>
            </a:r>
            <a:r>
              <a:rPr lang="en-US" sz="2800" dirty="0" smtClean="0"/>
              <a:t>(long wave) </a:t>
            </a:r>
            <a:r>
              <a:rPr lang="en-US" sz="2800" dirty="0"/>
              <a:t>radiation back </a:t>
            </a:r>
            <a:r>
              <a:rPr lang="en-US" sz="2800" dirty="0" smtClean="0"/>
              <a:t>to space as shown in figure below.</a:t>
            </a:r>
            <a:endParaRPr lang="en-US" sz="2800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49ADDE2-FA9D-4E83-9F9C-DF6FB8B05BAC}" type="datetime1">
              <a:rPr lang="en-US" smtClean="0">
                <a:solidFill>
                  <a:srgbClr val="000000"/>
                </a:solidFill>
              </a:rPr>
              <a:t>4/21/2020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>
                <a:solidFill>
                  <a:srgbClr val="000000"/>
                </a:solidFill>
              </a:rPr>
              <a:t>prepared by Tadewos S.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CC53D2E-B704-436D-B7BF-9B8E4EF683A9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14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1162"/>
          </a:xfrm>
        </p:spPr>
        <p:txBody>
          <a:bodyPr>
            <a:noAutofit/>
          </a:bodyPr>
          <a:lstStyle/>
          <a:p>
            <a:pPr algn="ctr"/>
            <a:r>
              <a:rPr lang="en-US" sz="4400" b="0" dirty="0">
                <a:solidFill>
                  <a:schemeClr val="tx1"/>
                </a:solidFill>
                <a:effectLst/>
                <a:ea typeface="+mn-ea"/>
                <a:cs typeface="+mn-cs"/>
              </a:rPr>
              <a:t>0-D EBMs</a:t>
            </a:r>
            <a:endParaRPr lang="en-US" sz="6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98696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2C55E0D-6522-4F99-AB35-AF427C3A23D4}" type="datetime1">
              <a:rPr lang="en-US" smtClean="0">
                <a:solidFill>
                  <a:srgbClr val="000000"/>
                </a:solidFill>
              </a:rPr>
              <a:t>4/21/2020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>
                <a:solidFill>
                  <a:srgbClr val="000000"/>
                </a:solidFill>
              </a:rPr>
              <a:t>prepared by Tadewos S.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CC53D2E-B704-436D-B7BF-9B8E4EF683A9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15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87362"/>
          </a:xfrm>
        </p:spPr>
        <p:txBody>
          <a:bodyPr>
            <a:normAutofit fontScale="90000"/>
          </a:bodyPr>
          <a:lstStyle/>
          <a:p>
            <a:pPr algn="r"/>
            <a:r>
              <a:rPr lang="en-US" dirty="0" smtClean="0">
                <a:solidFill>
                  <a:schemeClr val="tx1"/>
                </a:solidFill>
              </a:rPr>
              <a:t>Cont’d</a:t>
            </a:r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7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44514" y="762001"/>
            <a:ext cx="8311161" cy="4876799"/>
          </a:xfrm>
        </p:spPr>
      </p:pic>
      <p:sp>
        <p:nvSpPr>
          <p:cNvPr id="2" name="Rectangle 1"/>
          <p:cNvSpPr/>
          <p:nvPr/>
        </p:nvSpPr>
        <p:spPr>
          <a:xfrm>
            <a:off x="914400" y="5739971"/>
            <a:ext cx="82296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400" dirty="0"/>
              <a:t>Figure </a:t>
            </a:r>
            <a:r>
              <a:rPr lang="en-US" sz="2400" dirty="0" smtClean="0"/>
              <a:t>2.1: </a:t>
            </a:r>
            <a:r>
              <a:rPr lang="en-US" sz="2400" dirty="0"/>
              <a:t>Heat absorbed and emitted by </a:t>
            </a:r>
            <a:r>
              <a:rPr lang="en-US" sz="2400" dirty="0" smtClean="0"/>
              <a:t>the Earth</a:t>
            </a:r>
            <a:r>
              <a:rPr lang="en-US" sz="240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40628044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A78354D-3948-471E-8009-80B980A7ABF8}" type="datetime1">
              <a:rPr lang="en-US" smtClean="0">
                <a:solidFill>
                  <a:srgbClr val="000000"/>
                </a:solidFill>
              </a:rPr>
              <a:t>4/21/2020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>
                <a:solidFill>
                  <a:srgbClr val="000000"/>
                </a:solidFill>
              </a:rPr>
              <a:t>prepared by Tadewos S.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CC53D2E-B704-436D-B7BF-9B8E4EF683A9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16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txBody>
          <a:bodyPr>
            <a:normAutofit fontScale="90000"/>
          </a:bodyPr>
          <a:lstStyle/>
          <a:p>
            <a:pPr algn="r"/>
            <a:r>
              <a:rPr lang="en-US" dirty="0" smtClean="0"/>
              <a:t>Cont’d</a:t>
            </a:r>
            <a:endParaRPr lang="en-US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727764"/>
            <a:ext cx="8305800" cy="54444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3943486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Content Placeholder 1"/>
              <p:cNvSpPr>
                <a:spLocks noGrp="1"/>
              </p:cNvSpPr>
              <p:nvPr>
                <p:ph idx="1"/>
              </p:nvPr>
            </p:nvSpPr>
            <p:spPr>
              <a:xfrm>
                <a:off x="381000" y="838200"/>
                <a:ext cx="8305800" cy="5169091"/>
              </a:xfrm>
            </p:spPr>
            <p:txBody>
              <a:bodyPr>
                <a:normAutofit/>
              </a:bodyPr>
              <a:lstStyle/>
              <a:p>
                <a:pPr algn="just">
                  <a:lnSpc>
                    <a:spcPct val="150000"/>
                  </a:lnSpc>
                </a:pPr>
                <a:r>
                  <a:rPr lang="en-US" sz="2800" dirty="0"/>
                  <a:t>Assuming that the climactic system </a:t>
                </a:r>
                <a:r>
                  <a:rPr lang="en-US" sz="2800" dirty="0" smtClean="0"/>
                  <a:t>radiates </a:t>
                </a:r>
                <a:r>
                  <a:rPr lang="en-US" sz="2800" dirty="0"/>
                  <a:t>as a gray body, the radiation </a:t>
                </a:r>
                <a:r>
                  <a:rPr lang="en-US" sz="2800" dirty="0" smtClean="0"/>
                  <a:t>balance equation </a:t>
                </a:r>
                <a:r>
                  <a:rPr lang="en-US" sz="2800" dirty="0"/>
                  <a:t>is written as </a:t>
                </a:r>
                <a:endParaRPr lang="en-US" sz="2800" dirty="0" smtClean="0"/>
              </a:p>
              <a:p>
                <a:pPr marL="109728" indent="0" algn="just">
                  <a:lnSpc>
                    <a:spcPct val="15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i="1" dirty="0" smtClean="0">
                          <a:latin typeface="Cambria Math"/>
                        </a:rPr>
                        <m:t>(1−</m:t>
                      </m:r>
                      <m:r>
                        <a:rPr lang="en-US" sz="2800" i="1" dirty="0" smtClean="0">
                          <a:latin typeface="Cambria Math"/>
                        </a:rPr>
                        <m:t>𝑎</m:t>
                      </m:r>
                      <m:r>
                        <a:rPr lang="en-US" sz="2800" i="1" dirty="0" smtClean="0">
                          <a:latin typeface="Cambria Math"/>
                        </a:rPr>
                        <m:t>)</m:t>
                      </m:r>
                      <m:r>
                        <a:rPr lang="en-US" sz="2800" i="1" dirty="0" smtClean="0">
                          <a:latin typeface="Cambria Math"/>
                        </a:rPr>
                        <m:t>𝑆</m:t>
                      </m:r>
                      <m:r>
                        <a:rPr lang="en-US" sz="2800" i="1" dirty="0" smtClean="0">
                          <a:latin typeface="Cambria Math"/>
                        </a:rPr>
                        <m:t> = </m:t>
                      </m:r>
                      <m:r>
                        <a:rPr lang="el-GR" sz="2800" i="1" dirty="0" smtClean="0">
                          <a:latin typeface="Cambria Math"/>
                          <a:ea typeface="Cambria Math"/>
                        </a:rPr>
                        <m:t>𝜎</m:t>
                      </m:r>
                      <m:r>
                        <a:rPr lang="en-US" sz="2800" i="1" dirty="0" smtClean="0">
                          <a:latin typeface="Cambria Math"/>
                        </a:rPr>
                        <m:t>𝑇𝑒</m:t>
                      </m:r>
                      <m:r>
                        <a:rPr lang="en-US" sz="2800" i="1" baseline="30000" dirty="0" smtClean="0">
                          <a:latin typeface="Cambria Math"/>
                        </a:rPr>
                        <m:t>4</m:t>
                      </m:r>
                    </m:oMath>
                  </m:oMathPara>
                </a14:m>
                <a:endParaRPr lang="en-US" sz="2800" baseline="30000" dirty="0" smtClean="0"/>
              </a:p>
              <a:p>
                <a:pPr algn="just">
                  <a:lnSpc>
                    <a:spcPct val="150000"/>
                  </a:lnSpc>
                </a:pPr>
                <a:r>
                  <a:rPr lang="el-GR" sz="2800" i="0" dirty="0" smtClean="0">
                    <a:latin typeface="+mj-lt"/>
                    <a:ea typeface="Cambria Math"/>
                  </a:rPr>
                  <a:t>σ</a:t>
                </a:r>
                <a:r>
                  <a:rPr lang="en-US" sz="2800" dirty="0" smtClean="0"/>
                  <a:t>=5.67x10</a:t>
                </a:r>
                <a:r>
                  <a:rPr lang="en-US" sz="2800" baseline="30000" dirty="0" smtClean="0"/>
                  <a:t>-8</a:t>
                </a:r>
                <a:r>
                  <a:rPr lang="en-US" sz="2800" dirty="0" smtClean="0"/>
                  <a:t>W/(m</a:t>
                </a:r>
                <a:r>
                  <a:rPr lang="en-US" sz="2800" baseline="30000" dirty="0" smtClean="0"/>
                  <a:t>2</a:t>
                </a:r>
                <a:r>
                  <a:rPr lang="en-US" sz="2800" dirty="0" smtClean="0"/>
                  <a:t>K</a:t>
                </a:r>
                <a:r>
                  <a:rPr lang="en-US" sz="2800" baseline="30000" dirty="0" smtClean="0"/>
                  <a:t>4</a:t>
                </a:r>
                <a:r>
                  <a:rPr lang="en-US" sz="2800" dirty="0" smtClean="0"/>
                  <a:t>) </a:t>
                </a:r>
                <a:r>
                  <a:rPr lang="en-US" sz="2800" dirty="0"/>
                  <a:t>is the </a:t>
                </a:r>
                <a:r>
                  <a:rPr lang="en-US" sz="2800" dirty="0" smtClean="0"/>
                  <a:t>Stefan Boltzmann constant</a:t>
                </a:r>
                <a:r>
                  <a:rPr lang="en-US" sz="2800" dirty="0"/>
                  <a:t>.</a:t>
                </a:r>
              </a:p>
              <a:p>
                <a:pPr marL="109728" indent="0" algn="just">
                  <a:lnSpc>
                    <a:spcPct val="150000"/>
                  </a:lnSpc>
                  <a:buNone/>
                </a:pPr>
                <a:endParaRPr lang="en-US" sz="2800" dirty="0"/>
              </a:p>
            </p:txBody>
          </p:sp>
        </mc:Choice>
        <mc:Fallback xmlns="">
          <p:sp>
            <p:nvSpPr>
              <p:cNvPr id="2" name="Content Placeholder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81000" y="838200"/>
                <a:ext cx="8305800" cy="5169091"/>
              </a:xfrm>
              <a:blipFill rotWithShape="1">
                <a:blip r:embed="rId2"/>
                <a:stretch>
                  <a:fillRect l="-220" r="-286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B3AB179-F76A-422A-8531-4EB06AB674AE}" type="datetime1">
              <a:rPr lang="en-US" smtClean="0">
                <a:solidFill>
                  <a:srgbClr val="000000"/>
                </a:solidFill>
              </a:rPr>
              <a:t>4/21/2020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>
                <a:solidFill>
                  <a:srgbClr val="000000"/>
                </a:solidFill>
              </a:rPr>
              <a:t>prepared by Tadewos S.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CC53D2E-B704-436D-B7BF-9B8E4EF683A9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17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87362"/>
          </a:xfrm>
        </p:spPr>
        <p:txBody>
          <a:bodyPr>
            <a:normAutofit fontScale="90000"/>
          </a:bodyPr>
          <a:lstStyle/>
          <a:p>
            <a:pPr algn="r"/>
            <a:r>
              <a:rPr lang="en-US" dirty="0" smtClean="0"/>
              <a:t>Cont’d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4408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2400" y="762000"/>
            <a:ext cx="8763000" cy="5245291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en-US" sz="2800" dirty="0"/>
              <a:t>However, gases in Earth's atmosphere, mainly </a:t>
            </a:r>
            <a:r>
              <a:rPr lang="en-US" sz="2800" dirty="0" smtClean="0"/>
              <a:t>water vapor </a:t>
            </a:r>
            <a:r>
              <a:rPr lang="en-US" sz="2800" dirty="0"/>
              <a:t>and CO2, act like the glass of </a:t>
            </a:r>
            <a:r>
              <a:rPr lang="en-US" sz="2800" dirty="0" smtClean="0"/>
              <a:t>a greenhouse </a:t>
            </a:r>
            <a:r>
              <a:rPr lang="en-US" sz="2800" dirty="0"/>
              <a:t>such that they absorb much of the </a:t>
            </a:r>
            <a:r>
              <a:rPr lang="en-US" sz="2800" dirty="0" smtClean="0"/>
              <a:t>long wave radiation emitted </a:t>
            </a:r>
            <a:r>
              <a:rPr lang="en-US" sz="2800" dirty="0"/>
              <a:t>from the surface. </a:t>
            </a:r>
            <a:endParaRPr lang="en-US" sz="2800" dirty="0" smtClean="0"/>
          </a:p>
          <a:p>
            <a:pPr algn="just">
              <a:lnSpc>
                <a:spcPct val="150000"/>
              </a:lnSpc>
            </a:pPr>
            <a:r>
              <a:rPr lang="en-US" sz="2800" dirty="0" smtClean="0"/>
              <a:t>We can consider </a:t>
            </a:r>
            <a:r>
              <a:rPr lang="en-US" sz="2800" dirty="0"/>
              <a:t>this by modifying our EBM as depicted in Fig. 2.4. 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EA0AEF3-29BD-4FD2-8BF6-ACD2B40AC0E8}" type="datetime1">
              <a:rPr lang="en-US" smtClean="0">
                <a:solidFill>
                  <a:srgbClr val="000000"/>
                </a:solidFill>
              </a:rPr>
              <a:t>4/21/2020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>
                <a:solidFill>
                  <a:srgbClr val="000000"/>
                </a:solidFill>
              </a:rPr>
              <a:t>prepared by Tadewos S.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CC53D2E-B704-436D-B7BF-9B8E4EF683A9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18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txBody>
          <a:bodyPr>
            <a:normAutofit fontScale="90000"/>
          </a:bodyPr>
          <a:lstStyle/>
          <a:p>
            <a:pPr algn="r"/>
            <a:r>
              <a:rPr lang="en-US" dirty="0" smtClean="0"/>
              <a:t>Cont’d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32886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96298B7-DD6C-41D4-AE47-52B494E07D13}" type="datetime1">
              <a:rPr lang="en-US" smtClean="0">
                <a:solidFill>
                  <a:srgbClr val="000000"/>
                </a:solidFill>
              </a:rPr>
              <a:t>4/21/2020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>
                <a:solidFill>
                  <a:srgbClr val="000000"/>
                </a:solidFill>
              </a:rPr>
              <a:t>prepared by Tadewos S.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CC53D2E-B704-436D-B7BF-9B8E4EF683A9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19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1162"/>
          </a:xfrm>
        </p:spPr>
        <p:txBody>
          <a:bodyPr>
            <a:normAutofit fontScale="90000"/>
          </a:bodyPr>
          <a:lstStyle/>
          <a:p>
            <a:pPr algn="r"/>
            <a:r>
              <a:rPr lang="en-US" dirty="0" smtClean="0"/>
              <a:t>Cont’d</a:t>
            </a:r>
            <a:endParaRPr lang="en-US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663168"/>
            <a:ext cx="8686800" cy="55852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3774849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81000" y="1371600"/>
            <a:ext cx="8305800" cy="4635691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Types of climate model</a:t>
            </a:r>
          </a:p>
          <a:p>
            <a:pPr algn="just">
              <a:lnSpc>
                <a:spcPct val="150000"/>
              </a:lnSpc>
            </a:pPr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EBM</a:t>
            </a:r>
          </a:p>
          <a:p>
            <a:pPr algn="just">
              <a:lnSpc>
                <a:spcPct val="150000"/>
              </a:lnSpc>
            </a:pPr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zero dimensional EBM</a:t>
            </a:r>
          </a:p>
          <a:p>
            <a:pPr algn="just">
              <a:lnSpc>
                <a:spcPct val="150000"/>
              </a:lnSpc>
            </a:pPr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one dimensional EBM</a:t>
            </a:r>
          </a:p>
          <a:p>
            <a:pPr algn="just">
              <a:lnSpc>
                <a:spcPct val="150000"/>
              </a:lnSpc>
            </a:pPr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Building EBM</a:t>
            </a:r>
            <a:endParaRPr lang="en-US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0F56E4E-5BB9-4333-B762-E5B9554B8553}" type="datetime1">
              <a:rPr lang="en-US" smtClean="0">
                <a:solidFill>
                  <a:srgbClr val="000000"/>
                </a:solidFill>
              </a:rPr>
              <a:t>4/21/2020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>
                <a:solidFill>
                  <a:srgbClr val="000000"/>
                </a:solidFill>
              </a:rPr>
              <a:t>prepared by Tadewos S.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CC53D2E-B704-436D-B7BF-9B8E4EF683A9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2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Outline 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07395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Content Placeholder 1"/>
              <p:cNvSpPr>
                <a:spLocks noGrp="1"/>
              </p:cNvSpPr>
              <p:nvPr>
                <p:ph idx="1"/>
              </p:nvPr>
            </p:nvSpPr>
            <p:spPr>
              <a:xfrm>
                <a:off x="228600" y="838200"/>
                <a:ext cx="8686800" cy="5410200"/>
              </a:xfrm>
            </p:spPr>
            <p:txBody>
              <a:bodyPr>
                <a:normAutofit/>
              </a:bodyPr>
              <a:lstStyle/>
              <a:p>
                <a:pPr lvl="0" algn="just">
                  <a:lnSpc>
                    <a:spcPct val="150000"/>
                  </a:lnSpc>
                  <a:buClr>
                    <a:srgbClr val="2DA2BF"/>
                  </a:buClr>
                </a:pPr>
                <a:r>
                  <a:rPr lang="en-US" sz="2800" dirty="0" smtClean="0">
                    <a:solidFill>
                      <a:prstClr val="black"/>
                    </a:solidFill>
                  </a:rPr>
                  <a:t>Now the atmosphere allows only a fraction t of the surface radiation to be transmitted to space.</a:t>
                </a:r>
              </a:p>
              <a:p>
                <a:pPr lvl="0" algn="just">
                  <a:lnSpc>
                    <a:spcPct val="150000"/>
                  </a:lnSpc>
                  <a:buClr>
                    <a:srgbClr val="2DA2BF"/>
                  </a:buClr>
                </a:pPr>
                <a:r>
                  <a:rPr lang="en-US" sz="2800" dirty="0">
                    <a:solidFill>
                      <a:prstClr val="black"/>
                    </a:solidFill>
                  </a:rPr>
                  <a:t> It will assume a temperature Ta and this leads to emission of </a:t>
                </a:r>
                <a:r>
                  <a:rPr lang="en-US" sz="2800" dirty="0" smtClean="0">
                    <a:solidFill>
                      <a:prstClr val="black"/>
                    </a:solidFill>
                  </a:rPr>
                  <a:t>long wave </a:t>
                </a:r>
                <a:r>
                  <a:rPr lang="en-US" sz="2800" dirty="0">
                    <a:solidFill>
                      <a:prstClr val="black"/>
                    </a:solidFill>
                  </a:rPr>
                  <a:t>radiation 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solidFill>
                          <a:prstClr val="black"/>
                        </a:solidFill>
                        <a:latin typeface="Cambria Math"/>
                      </a:rPr>
                      <m:t>𝐹</m:t>
                    </m:r>
                    <m:r>
                      <a:rPr lang="en-US" sz="2800" i="1" baseline="-25000" dirty="0" smtClean="0">
                        <a:solidFill>
                          <a:prstClr val="black"/>
                        </a:solidFill>
                        <a:latin typeface="Cambria Math"/>
                      </a:rPr>
                      <m:t>𝑎</m:t>
                    </m:r>
                    <m:r>
                      <a:rPr lang="en-US" sz="2800" i="1" dirty="0">
                        <a:solidFill>
                          <a:prstClr val="black"/>
                        </a:solidFill>
                        <a:latin typeface="Cambria Math"/>
                      </a:rPr>
                      <m:t>=</m:t>
                    </m:r>
                    <m:r>
                      <a:rPr lang="en-US" sz="2800" i="1" dirty="0" smtClean="0">
                        <a:solidFill>
                          <a:prstClr val="black"/>
                        </a:solidFill>
                        <a:latin typeface="Cambria Math"/>
                        <a:ea typeface="Cambria Math"/>
                      </a:rPr>
                      <m:t>𝜎</m:t>
                    </m:r>
                    <m:r>
                      <a:rPr lang="en-US" sz="2800" i="1" dirty="0" err="1">
                        <a:solidFill>
                          <a:prstClr val="black"/>
                        </a:solidFill>
                        <a:latin typeface="Cambria Math"/>
                      </a:rPr>
                      <m:t>𝑇</m:t>
                    </m:r>
                    <m:r>
                      <a:rPr lang="en-US" sz="2800" b="0" i="1" baseline="-25000" dirty="0" smtClean="0">
                        <a:solidFill>
                          <a:prstClr val="black"/>
                        </a:solidFill>
                        <a:latin typeface="Cambria Math"/>
                      </a:rPr>
                      <m:t>𝑎</m:t>
                    </m:r>
                    <m:r>
                      <a:rPr lang="en-US" sz="2800" i="1" baseline="30000" dirty="0">
                        <a:solidFill>
                          <a:prstClr val="black"/>
                        </a:solidFill>
                        <a:latin typeface="Cambria Math"/>
                      </a:rPr>
                      <m:t>4</m:t>
                    </m:r>
                    <m:r>
                      <a:rPr lang="en-US" sz="2800" i="1" dirty="0">
                        <a:solidFill>
                          <a:prstClr val="black"/>
                        </a:solidFill>
                        <a:latin typeface="Cambria Math"/>
                      </a:rPr>
                      <m:t> </m:t>
                    </m:r>
                  </m:oMath>
                </a14:m>
                <a:r>
                  <a:rPr lang="en-US" sz="2800" dirty="0">
                    <a:solidFill>
                      <a:prstClr val="black"/>
                    </a:solidFill>
                  </a:rPr>
                  <a:t>to both space and downward to the surface. </a:t>
                </a:r>
                <a:endParaRPr lang="en-US" sz="2800" dirty="0" smtClean="0">
                  <a:solidFill>
                    <a:prstClr val="black"/>
                  </a:solidFill>
                </a:endParaRPr>
              </a:p>
              <a:p>
                <a:pPr lvl="0" algn="just">
                  <a:lnSpc>
                    <a:spcPct val="150000"/>
                  </a:lnSpc>
                  <a:buClr>
                    <a:srgbClr val="2DA2BF"/>
                  </a:buClr>
                </a:pPr>
                <a:r>
                  <a:rPr lang="en-US" sz="2800" dirty="0" smtClean="0">
                    <a:solidFill>
                      <a:prstClr val="black"/>
                    </a:solidFill>
                  </a:rPr>
                  <a:t>Now </a:t>
                </a:r>
                <a:r>
                  <a:rPr lang="en-US" sz="2800" dirty="0">
                    <a:solidFill>
                      <a:prstClr val="black"/>
                    </a:solidFill>
                  </a:rPr>
                  <a:t>we have two equations for the energy balance of the </a:t>
                </a:r>
                <a:r>
                  <a:rPr lang="en-US" sz="2800" dirty="0" smtClean="0">
                    <a:solidFill>
                      <a:prstClr val="black"/>
                    </a:solidFill>
                  </a:rPr>
                  <a:t>surface and atmosphere</a:t>
                </a:r>
                <a:endParaRPr lang="en-US" sz="2800" dirty="0">
                  <a:solidFill>
                    <a:prstClr val="black"/>
                  </a:solidFill>
                </a:endParaRPr>
              </a:p>
              <a:p>
                <a:pPr algn="just">
                  <a:lnSpc>
                    <a:spcPct val="150000"/>
                  </a:lnSpc>
                </a:pPr>
                <a:endParaRPr lang="en-US" sz="2800" dirty="0"/>
              </a:p>
            </p:txBody>
          </p:sp>
        </mc:Choice>
        <mc:Fallback xmlns="">
          <p:sp>
            <p:nvSpPr>
              <p:cNvPr id="2" name="Content Placeholder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228600" y="838200"/>
                <a:ext cx="8686800" cy="5410200"/>
              </a:xfrm>
              <a:blipFill rotWithShape="1">
                <a:blip r:embed="rId2"/>
                <a:stretch>
                  <a:fillRect r="-2737" b="-1307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FE97447-EC64-4035-BDEA-DB21FFBD0F77}" type="datetime1">
              <a:rPr lang="en-US" smtClean="0">
                <a:solidFill>
                  <a:srgbClr val="000000"/>
                </a:solidFill>
              </a:rPr>
              <a:t>4/21/2020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>
                <a:solidFill>
                  <a:srgbClr val="000000"/>
                </a:solidFill>
              </a:rPr>
              <a:t>prepared by Tadewos S.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CC53D2E-B704-436D-B7BF-9B8E4EF683A9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20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txBody>
          <a:bodyPr>
            <a:normAutofit fontScale="90000"/>
          </a:bodyPr>
          <a:lstStyle/>
          <a:p>
            <a:pPr algn="r"/>
            <a:r>
              <a:rPr lang="en-US" dirty="0" smtClean="0"/>
              <a:t>Cont’d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94540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Content Placeholder 1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914400"/>
                <a:ext cx="8229600" cy="5092891"/>
              </a:xfrm>
            </p:spPr>
            <p:txBody>
              <a:bodyPr>
                <a:normAutofit/>
              </a:bodyPr>
              <a:lstStyle/>
              <a:p>
                <a:pPr algn="just">
                  <a:lnSpc>
                    <a:spcPct val="150000"/>
                  </a:lnSpc>
                </a:pPr>
                <a14:m>
                  <m:oMath xmlns:m="http://schemas.openxmlformats.org/officeDocument/2006/math">
                    <m:r>
                      <a:rPr lang="en-US" sz="2800" i="1" dirty="0" smtClean="0">
                        <a:latin typeface="Cambria Math"/>
                      </a:rPr>
                      <m:t>(1−</m:t>
                    </m:r>
                    <m:r>
                      <a:rPr lang="en-US" sz="2800" i="1" dirty="0" smtClean="0">
                        <a:latin typeface="Cambria Math"/>
                      </a:rPr>
                      <m:t>𝑎</m:t>
                    </m:r>
                    <m:r>
                      <a:rPr lang="en-US" sz="2800" i="1" dirty="0" smtClean="0">
                        <a:latin typeface="Cambria Math"/>
                      </a:rPr>
                      <m:t>)</m:t>
                    </m:r>
                    <m:r>
                      <a:rPr lang="en-US" sz="2800" i="1" dirty="0" smtClean="0">
                        <a:latin typeface="Cambria Math"/>
                      </a:rPr>
                      <m:t>𝑆</m:t>
                    </m:r>
                    <m:r>
                      <a:rPr lang="en-US" sz="2800" i="1" dirty="0" smtClean="0">
                        <a:latin typeface="Cambria Math"/>
                      </a:rPr>
                      <m:t> = </m:t>
                    </m:r>
                    <m:r>
                      <a:rPr lang="en-US" sz="2800" i="1" dirty="0" smtClean="0">
                        <a:latin typeface="Cambria Math"/>
                      </a:rPr>
                      <m:t>𝐹𝑒</m:t>
                    </m:r>
                    <m:r>
                      <a:rPr lang="en-US" sz="2800" i="1" dirty="0" smtClean="0">
                        <a:latin typeface="Cambria Math"/>
                      </a:rPr>
                      <m:t> − </m:t>
                    </m:r>
                    <m:r>
                      <a:rPr lang="en-US" sz="2800" i="1" dirty="0" err="1">
                        <a:latin typeface="Cambria Math"/>
                      </a:rPr>
                      <m:t>𝐹</m:t>
                    </m:r>
                    <m:r>
                      <a:rPr lang="en-US" sz="2800" i="1" baseline="-25000" dirty="0" err="1">
                        <a:latin typeface="Cambria Math"/>
                      </a:rPr>
                      <m:t>𝑎</m:t>
                    </m:r>
                    <m:r>
                      <a:rPr lang="en-US" sz="2800" i="1" dirty="0">
                        <a:latin typeface="Cambria Math"/>
                      </a:rPr>
                      <m:t>,</m:t>
                    </m:r>
                  </m:oMath>
                </a14:m>
                <a:r>
                  <a:rPr lang="en-US" sz="2800" dirty="0" smtClean="0"/>
                  <a:t> surface balance</a:t>
                </a:r>
              </a:p>
              <a:p>
                <a:pPr algn="just">
                  <a:lnSpc>
                    <a:spcPct val="150000"/>
                  </a:lnSpc>
                </a:pPr>
                <a14:m>
                  <m:oMath xmlns:m="http://schemas.openxmlformats.org/officeDocument/2006/math">
                    <m:r>
                      <a:rPr lang="en-US" sz="2800" i="1" dirty="0" smtClean="0">
                        <a:latin typeface="Cambria Math"/>
                      </a:rPr>
                      <m:t>(1−</m:t>
                    </m:r>
                    <m:r>
                      <a:rPr lang="en-US" sz="2800" i="1" dirty="0" smtClean="0">
                        <a:latin typeface="Cambria Math"/>
                      </a:rPr>
                      <m:t>𝑡</m:t>
                    </m:r>
                    <m:r>
                      <a:rPr lang="en-US" sz="2800" i="1" dirty="0" smtClean="0">
                        <a:latin typeface="Cambria Math"/>
                      </a:rPr>
                      <m:t>  )</m:t>
                    </m:r>
                    <m:r>
                      <a:rPr lang="en-US" sz="2800" i="1" dirty="0" smtClean="0">
                        <a:latin typeface="Cambria Math"/>
                      </a:rPr>
                      <m:t>𝐹𝑒</m:t>
                    </m:r>
                    <m:r>
                      <a:rPr lang="en-US" sz="2800" i="1" dirty="0" smtClean="0">
                        <a:latin typeface="Cambria Math"/>
                      </a:rPr>
                      <m:t> = 2</m:t>
                    </m:r>
                    <m:r>
                      <a:rPr lang="en-US" sz="2800" i="1" dirty="0" smtClean="0">
                        <a:latin typeface="Cambria Math"/>
                      </a:rPr>
                      <m:t>𝐹𝑎</m:t>
                    </m:r>
                  </m:oMath>
                </a14:m>
                <a:r>
                  <a:rPr lang="en-US" sz="2800" dirty="0" smtClean="0"/>
                  <a:t>, atmosphere balance</a:t>
                </a:r>
              </a:p>
              <a:p>
                <a:pPr algn="just">
                  <a:lnSpc>
                    <a:spcPct val="150000"/>
                  </a:lnSpc>
                </a:pPr>
                <a:r>
                  <a:rPr lang="en-US" sz="2800" dirty="0" smtClean="0"/>
                  <a:t>Inserting atmosphere balance in to surface</a:t>
                </a:r>
              </a:p>
              <a:p>
                <a:pPr algn="just">
                  <a:lnSpc>
                    <a:spcPct val="150000"/>
                  </a:lnSpc>
                </a:pPr>
                <a14:m>
                  <m:oMath xmlns:m="http://schemas.openxmlformats.org/officeDocument/2006/math">
                    <m:r>
                      <a:rPr lang="en-US" sz="2800" b="0" i="1" dirty="0" smtClean="0">
                        <a:latin typeface="Cambria Math"/>
                      </a:rPr>
                      <m:t>(1−</m:t>
                    </m:r>
                    <m:r>
                      <a:rPr lang="en-US" sz="2800" b="0" i="1" dirty="0" smtClean="0">
                        <a:latin typeface="Cambria Math"/>
                      </a:rPr>
                      <m:t>𝑎</m:t>
                    </m:r>
                    <m:r>
                      <a:rPr lang="en-US" sz="2800" b="0" i="1" dirty="0" smtClean="0">
                        <a:latin typeface="Cambria Math"/>
                      </a:rPr>
                      <m:t>)</m:t>
                    </m:r>
                    <m:r>
                      <a:rPr lang="en-US" sz="2800" b="0" i="1" dirty="0" smtClean="0">
                        <a:latin typeface="Cambria Math"/>
                      </a:rPr>
                      <m:t>𝑆</m:t>
                    </m:r>
                    <m:r>
                      <a:rPr lang="en-US" sz="2800" b="0" i="1" dirty="0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sz="2800" b="0" i="1" dirty="0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sz="2800" b="0" i="1" dirty="0" smtClean="0">
                            <a:latin typeface="Cambria Math"/>
                          </a:rPr>
                          <m:t>1+</m:t>
                        </m:r>
                        <m:r>
                          <a:rPr lang="en-US" sz="2800" b="0" i="1" dirty="0" smtClean="0">
                            <a:latin typeface="Cambria Math"/>
                            <a:ea typeface="Cambria Math"/>
                          </a:rPr>
                          <m:t>𝜏</m:t>
                        </m:r>
                      </m:num>
                      <m:den>
                        <m:r>
                          <a:rPr lang="en-US" sz="2800" b="0" i="1" dirty="0" smtClean="0">
                            <a:latin typeface="Cambria Math"/>
                          </a:rPr>
                          <m:t>2</m:t>
                        </m:r>
                      </m:den>
                    </m:f>
                    <m:r>
                      <m:rPr>
                        <m:sty m:val="p"/>
                      </m:rPr>
                      <a:rPr lang="en-US" sz="2800" b="0" i="0" dirty="0" smtClean="0">
                        <a:latin typeface="Cambria Math"/>
                      </a:rPr>
                      <m:t>F</m:t>
                    </m:r>
                    <m:r>
                      <m:rPr>
                        <m:sty m:val="p"/>
                      </m:rPr>
                      <a:rPr lang="en-US" sz="2800" b="0" i="0" baseline="-25000" dirty="0" smtClean="0">
                        <a:latin typeface="Cambria Math"/>
                      </a:rPr>
                      <m:t>e</m:t>
                    </m:r>
                    <m:r>
                      <a:rPr lang="en-US" sz="2800" b="0" i="1" dirty="0" smtClean="0">
                        <a:latin typeface="Cambria Math"/>
                        <a:ea typeface="Cambria Math"/>
                      </a:rPr>
                      <m:t>≡</m:t>
                    </m:r>
                    <m:r>
                      <a:rPr lang="en-US" sz="2800" b="0" i="1" dirty="0" smtClean="0">
                        <a:latin typeface="Cambria Math"/>
                        <a:ea typeface="Cambria Math"/>
                      </a:rPr>
                      <m:t>𝑔𝐹𝑒</m:t>
                    </m:r>
                    <m:r>
                      <a:rPr lang="en-US" sz="2800" b="0" i="1" dirty="0" smtClean="0">
                        <a:latin typeface="Cambria Math"/>
                        <a:ea typeface="Cambria Math"/>
                      </a:rPr>
                      <m:t>≡</m:t>
                    </m:r>
                    <m:acc>
                      <m:accPr>
                        <m:chr m:val="̅"/>
                        <m:ctrlPr>
                          <a:rPr lang="en-US" sz="2800" b="0" i="1" dirty="0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en-US" sz="2800" i="1" dirty="0">
                            <a:latin typeface="Cambria Math"/>
                            <a:ea typeface="Cambria Math"/>
                          </a:rPr>
                          <m:t>𝐹</m:t>
                        </m:r>
                        <m:r>
                          <a:rPr lang="en-US" sz="2800" i="1" baseline="-25000" dirty="0">
                            <a:latin typeface="Cambria Math"/>
                            <a:ea typeface="Cambria Math"/>
                          </a:rPr>
                          <m:t>𝑒</m:t>
                        </m:r>
                      </m:e>
                    </m:acc>
                  </m:oMath>
                </a14:m>
                <a:endParaRPr lang="en-US" sz="2800" dirty="0"/>
              </a:p>
            </p:txBody>
          </p:sp>
        </mc:Choice>
        <mc:Fallback xmlns="">
          <p:sp>
            <p:nvSpPr>
              <p:cNvPr id="2" name="Content Placeholder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914400"/>
                <a:ext cx="8229600" cy="5092891"/>
              </a:xfr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1FC5011-B187-4040-A845-08FCBC77C227}" type="datetime1">
              <a:rPr lang="en-US" smtClean="0">
                <a:solidFill>
                  <a:srgbClr val="000000"/>
                </a:solidFill>
              </a:rPr>
              <a:t>4/21/2020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>
                <a:solidFill>
                  <a:srgbClr val="000000"/>
                </a:solidFill>
              </a:rPr>
              <a:t>prepared by Tadewos S.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CC53D2E-B704-436D-B7BF-9B8E4EF683A9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21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/>
          </a:bodyPr>
          <a:lstStyle/>
          <a:p>
            <a:pPr algn="r"/>
            <a:r>
              <a:rPr lang="en-US" sz="4000" dirty="0" smtClean="0"/>
              <a:t>Cont’d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14675285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838200"/>
            <a:ext cx="8458200" cy="5410200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en-US" sz="2800" dirty="0"/>
              <a:t>In 1-D models, the </a:t>
            </a:r>
            <a:r>
              <a:rPr lang="en-US" sz="2800" dirty="0" smtClean="0"/>
              <a:t>dimension </a:t>
            </a:r>
            <a:r>
              <a:rPr lang="en-US" sz="2800" dirty="0"/>
              <a:t>included is latitude. </a:t>
            </a:r>
            <a:endParaRPr lang="en-US" sz="2800" dirty="0" smtClean="0"/>
          </a:p>
          <a:p>
            <a:pPr algn="just">
              <a:lnSpc>
                <a:spcPct val="150000"/>
              </a:lnSpc>
            </a:pPr>
            <a:r>
              <a:rPr lang="en-US" sz="2800" dirty="0" smtClean="0"/>
              <a:t>Temperature </a:t>
            </a:r>
            <a:r>
              <a:rPr lang="en-US" sz="2800" dirty="0"/>
              <a:t>for each latitude band is calculated using the </a:t>
            </a:r>
            <a:r>
              <a:rPr lang="en-US" sz="2800" dirty="0" smtClean="0"/>
              <a:t>appropriate </a:t>
            </a:r>
            <a:r>
              <a:rPr lang="en-US" sz="2800" dirty="0"/>
              <a:t>latitudinal value for </a:t>
            </a:r>
            <a:r>
              <a:rPr lang="en-US" sz="2800" dirty="0" smtClean="0"/>
              <a:t>the various </a:t>
            </a:r>
            <a:r>
              <a:rPr lang="en-US" sz="2800" dirty="0"/>
              <a:t>climatic parameters (e.g. albedo, energy flux </a:t>
            </a:r>
            <a:r>
              <a:rPr lang="en-US" sz="2800" dirty="0" smtClean="0"/>
              <a:t>etc</a:t>
            </a:r>
            <a:r>
              <a:rPr lang="en-US" sz="2800" dirty="0"/>
              <a:t>.). </a:t>
            </a:r>
            <a:endParaRPr lang="en-US" sz="2800" dirty="0" smtClean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CE30295-D12F-4E7B-8353-95E1C0CF3DCB}" type="datetime1">
              <a:rPr lang="en-US" smtClean="0">
                <a:solidFill>
                  <a:srgbClr val="000000"/>
                </a:solidFill>
              </a:rPr>
              <a:t>4/21/2020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>
                <a:solidFill>
                  <a:srgbClr val="000000"/>
                </a:solidFill>
              </a:rPr>
              <a:t>prepared by Tadewos S.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CC53D2E-B704-436D-B7BF-9B8E4EF683A9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22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87362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1-D EBM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881024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2400" y="685800"/>
            <a:ext cx="8915400" cy="5334000"/>
          </a:xfrm>
        </p:spPr>
        <p:txBody>
          <a:bodyPr>
            <a:noAutofit/>
          </a:bodyPr>
          <a:lstStyle/>
          <a:p>
            <a:pPr algn="just">
              <a:lnSpc>
                <a:spcPct val="150000"/>
              </a:lnSpc>
            </a:pPr>
            <a:r>
              <a:rPr lang="en-US" sz="2800" dirty="0"/>
              <a:t>Latitudinal energy transfer is usually estimated from a linear empirical relationship based on the difference between the latitudinal temperature and the global average temperature. </a:t>
            </a:r>
          </a:p>
          <a:p>
            <a:pPr algn="just">
              <a:lnSpc>
                <a:spcPct val="150000"/>
              </a:lnSpc>
            </a:pPr>
            <a:r>
              <a:rPr lang="en-US" sz="2800" dirty="0"/>
              <a:t>Other factors that may be included in the model equation are the time-dependent energy storage and the energy flux into the deep ocean.</a:t>
            </a:r>
          </a:p>
          <a:p>
            <a:pPr algn="just">
              <a:lnSpc>
                <a:spcPct val="150000"/>
              </a:lnSpc>
            </a:pPr>
            <a:endParaRPr lang="en-US" sz="2800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D80F6AC-8C8F-4765-A6D8-9A298B780055}" type="datetime1">
              <a:rPr lang="en-US" smtClean="0">
                <a:solidFill>
                  <a:srgbClr val="000000"/>
                </a:solidFill>
              </a:rPr>
              <a:t>4/21/2020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>
                <a:solidFill>
                  <a:srgbClr val="000000"/>
                </a:solidFill>
              </a:rPr>
              <a:t>prepared by Tadewos S.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CC53D2E-B704-436D-B7BF-9B8E4EF683A9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23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87362"/>
          </a:xfrm>
        </p:spPr>
        <p:txBody>
          <a:bodyPr>
            <a:normAutofit fontScale="90000"/>
          </a:bodyPr>
          <a:lstStyle/>
          <a:p>
            <a:pPr algn="r"/>
            <a:r>
              <a:rPr lang="en-US" dirty="0" smtClean="0">
                <a:solidFill>
                  <a:schemeClr val="tx1"/>
                </a:solidFill>
              </a:rPr>
              <a:t>Cont’d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777522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D2DF297-688B-428B-A415-6C1A3892E033}" type="datetime1">
              <a:rPr lang="en-US" smtClean="0">
                <a:solidFill>
                  <a:srgbClr val="000000"/>
                </a:solidFill>
              </a:rPr>
              <a:t>4/21/2020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>
                <a:solidFill>
                  <a:srgbClr val="000000"/>
                </a:solidFill>
              </a:rPr>
              <a:t>prepared by Tadewos S.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CC53D2E-B704-436D-B7BF-9B8E4EF683A9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24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87362"/>
          </a:xfrm>
        </p:spPr>
        <p:txBody>
          <a:bodyPr>
            <a:normAutofit fontScale="90000"/>
          </a:bodyPr>
          <a:lstStyle/>
          <a:p>
            <a:pPr algn="r"/>
            <a:r>
              <a:rPr lang="en-US" dirty="0" smtClean="0">
                <a:solidFill>
                  <a:schemeClr val="tx1"/>
                </a:solidFill>
              </a:rPr>
              <a:t>Cont’d</a:t>
            </a:r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7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33842" y="742029"/>
            <a:ext cx="7771958" cy="5734972"/>
          </a:xfrm>
          <a:ln>
            <a:solidFill>
              <a:schemeClr val="bg1"/>
            </a:solidFill>
          </a:ln>
        </p:spPr>
      </p:pic>
    </p:spTree>
    <p:extLst>
      <p:ext uri="{BB962C8B-B14F-4D97-AF65-F5344CB8AC3E}">
        <p14:creationId xmlns:p14="http://schemas.microsoft.com/office/powerpoint/2010/main" val="30135495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2400" y="762000"/>
            <a:ext cx="8839200" cy="5410200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en-US" sz="2800" dirty="0" smtClean="0"/>
              <a:t>This </a:t>
            </a:r>
            <a:r>
              <a:rPr lang="en-US" sz="2800" dirty="0"/>
              <a:t>models are more complex than </a:t>
            </a:r>
            <a:r>
              <a:rPr lang="en-US" sz="2800" dirty="0" smtClean="0"/>
              <a:t>the 0-D EBM because </a:t>
            </a:r>
            <a:r>
              <a:rPr lang="en-US" sz="2800" dirty="0"/>
              <a:t>they include the effect of latitude on incoming solar energy. </a:t>
            </a:r>
          </a:p>
          <a:p>
            <a:pPr algn="just">
              <a:lnSpc>
                <a:spcPct val="150000"/>
              </a:lnSpc>
            </a:pPr>
            <a:r>
              <a:rPr lang="en-US" sz="2800" dirty="0"/>
              <a:t>The model includes the effect of energy transport from one zone to </a:t>
            </a:r>
            <a:r>
              <a:rPr lang="en-US" sz="2800" dirty="0" smtClean="0"/>
              <a:t>another and </a:t>
            </a:r>
            <a:r>
              <a:rPr lang="en-US" sz="2800" dirty="0"/>
              <a:t>checks for </a:t>
            </a:r>
            <a:r>
              <a:rPr lang="en-US" sz="2800" dirty="0" smtClean="0"/>
              <a:t>glaciation</a:t>
            </a:r>
            <a:endParaRPr lang="en-US" sz="2800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510F24B-F385-45CF-BD8A-DAAF039E24DB}" type="datetime1">
              <a:rPr lang="en-US" smtClean="0">
                <a:solidFill>
                  <a:srgbClr val="000000"/>
                </a:solidFill>
              </a:rPr>
              <a:t>4/21/2020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>
                <a:solidFill>
                  <a:srgbClr val="000000"/>
                </a:solidFill>
              </a:rPr>
              <a:t>prepared by Tadewos S.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CC53D2E-B704-436D-B7BF-9B8E4EF683A9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25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87362"/>
          </a:xfrm>
        </p:spPr>
        <p:txBody>
          <a:bodyPr>
            <a:normAutofit fontScale="90000"/>
          </a:bodyPr>
          <a:lstStyle/>
          <a:p>
            <a:pPr algn="r"/>
            <a:r>
              <a:rPr lang="en-US" dirty="0" smtClean="0"/>
              <a:t>Cont’d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98925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87362"/>
          </a:xfrm>
        </p:spPr>
        <p:txBody>
          <a:bodyPr>
            <a:noAutofit/>
          </a:bodyPr>
          <a:lstStyle/>
          <a:p>
            <a:pPr algn="r"/>
            <a:r>
              <a:rPr lang="en-US" sz="4000" dirty="0" smtClean="0">
                <a:latin typeface="+mn-lt"/>
              </a:rPr>
              <a:t>Cont’d</a:t>
            </a:r>
          </a:p>
        </p:txBody>
      </p:sp>
      <p:sp>
        <p:nvSpPr>
          <p:cNvPr id="34819" name="Content Placeholder 2"/>
          <p:cNvSpPr>
            <a:spLocks noGrp="1"/>
          </p:cNvSpPr>
          <p:nvPr>
            <p:ph idx="1"/>
          </p:nvPr>
        </p:nvSpPr>
        <p:spPr>
          <a:xfrm>
            <a:off x="0" y="620713"/>
            <a:ext cx="8964613" cy="6048375"/>
          </a:xfrm>
        </p:spPr>
        <p:txBody>
          <a:bodyPr/>
          <a:lstStyle/>
          <a:p>
            <a:pPr algn="just">
              <a:lnSpc>
                <a:spcPct val="150000"/>
              </a:lnSpc>
            </a:pPr>
            <a:r>
              <a:rPr lang="en-US" sz="2800" dirty="0" smtClean="0"/>
              <a:t>In the case where we consider each latitude zone independently,</a:t>
            </a:r>
          </a:p>
        </p:txBody>
      </p:sp>
      <p:pic>
        <p:nvPicPr>
          <p:cNvPr id="34820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4213" y="3241675"/>
            <a:ext cx="4319587" cy="587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Curved Up Arrow 1"/>
          <p:cNvSpPr/>
          <p:nvPr/>
        </p:nvSpPr>
        <p:spPr>
          <a:xfrm rot="17756371">
            <a:off x="-72346" y="4779320"/>
            <a:ext cx="2909682" cy="991984"/>
          </a:xfrm>
          <a:prstGeom prst="curvedUpArrow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>
              <a:defRPr/>
            </a:pPr>
            <a:r>
              <a:rPr lang="en-US" b="1" dirty="0">
                <a:ln/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Short wave in</a:t>
            </a:r>
          </a:p>
        </p:txBody>
      </p:sp>
      <p:sp>
        <p:nvSpPr>
          <p:cNvPr id="3" name="Curved Left Arrow 2"/>
          <p:cNvSpPr/>
          <p:nvPr/>
        </p:nvSpPr>
        <p:spPr>
          <a:xfrm rot="7838406">
            <a:off x="3358357" y="3442494"/>
            <a:ext cx="1282700" cy="3151187"/>
          </a:xfrm>
          <a:prstGeom prst="curvedLeftArrow">
            <a:avLst/>
          </a:prstGeom>
          <a:solidFill>
            <a:srgbClr val="FF00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Long wave out</a:t>
            </a:r>
          </a:p>
        </p:txBody>
      </p:sp>
      <p:sp>
        <p:nvSpPr>
          <p:cNvPr id="5" name="Bent Arrow 4"/>
          <p:cNvSpPr/>
          <p:nvPr/>
        </p:nvSpPr>
        <p:spPr>
          <a:xfrm rot="19141377" flipH="1">
            <a:off x="5118100" y="1836738"/>
            <a:ext cx="2225675" cy="2498725"/>
          </a:xfrm>
          <a:prstGeom prst="bentArrow">
            <a:avLst>
              <a:gd name="adj1" fmla="val 25000"/>
              <a:gd name="adj2" fmla="val 26782"/>
              <a:gd name="adj3" fmla="val 25000"/>
              <a:gd name="adj4" fmla="val 43750"/>
            </a:avLst>
          </a:prstGeom>
          <a:solidFill>
            <a:srgbClr val="92D05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solidFill>
                  <a:srgbClr val="C00000"/>
                </a:solidFill>
              </a:rPr>
              <a:t>Energy transport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C4B1DE6-E894-4F07-A1AA-DBF220270324}" type="datetime1">
              <a:rPr lang="en-US" smtClean="0">
                <a:solidFill>
                  <a:srgbClr val="000000"/>
                </a:solidFill>
              </a:rPr>
              <a:t>4/21/2020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>
                <a:solidFill>
                  <a:srgbClr val="000000"/>
                </a:solidFill>
              </a:rPr>
              <a:t>prepared by Tadewos S.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CC53D2E-B704-436D-B7BF-9B8E4EF683A9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26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67352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392113"/>
          </a:xfrm>
        </p:spPr>
        <p:txBody>
          <a:bodyPr>
            <a:noAutofit/>
          </a:bodyPr>
          <a:lstStyle/>
          <a:p>
            <a:pPr algn="r"/>
            <a:r>
              <a:rPr lang="en-US" sz="4000" b="1" dirty="0" smtClean="0">
                <a:solidFill>
                  <a:schemeClr val="tx1"/>
                </a:solidFill>
              </a:rPr>
              <a:t>Cont’d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609600"/>
            <a:ext cx="8785225" cy="5976938"/>
          </a:xfrm>
        </p:spPr>
        <p:txBody>
          <a:bodyPr/>
          <a:lstStyle/>
          <a:p>
            <a:pPr algn="just">
              <a:lnSpc>
                <a:spcPct val="150000"/>
              </a:lnSpc>
              <a:defRPr/>
            </a:pPr>
            <a:r>
              <a:rPr lang="en-US" sz="2800" dirty="0" smtClean="0"/>
              <a:t>where Ti represents the surface temperature of zone </a:t>
            </a:r>
            <a:r>
              <a:rPr lang="en-US" sz="2800" dirty="0" err="1" smtClean="0"/>
              <a:t>i</a:t>
            </a:r>
            <a:r>
              <a:rPr lang="en-US" sz="2800" dirty="0" smtClean="0"/>
              <a:t>. </a:t>
            </a:r>
          </a:p>
          <a:p>
            <a:pPr algn="just">
              <a:lnSpc>
                <a:spcPct val="150000"/>
              </a:lnSpc>
              <a:defRPr/>
            </a:pPr>
            <a:r>
              <a:rPr lang="en-US" sz="2800" dirty="0" smtClean="0"/>
              <a:t>Note that we now have an additional term F(Ti) which refers to the loss of energy by a latitude zone to its colder neighbor or neighbors. </a:t>
            </a:r>
          </a:p>
          <a:p>
            <a:pPr algn="just">
              <a:lnSpc>
                <a:spcPct val="150000"/>
              </a:lnSpc>
              <a:defRPr/>
            </a:pPr>
            <a:r>
              <a:rPr lang="en-US" sz="2800" dirty="0" smtClean="0"/>
              <a:t>Each of the terms in Equation (above) is a function of the predicted variable Ti.</a:t>
            </a:r>
          </a:p>
          <a:p>
            <a:pPr marL="0" indent="0">
              <a:buFontTx/>
              <a:buNone/>
              <a:defRPr/>
            </a:pPr>
            <a:endParaRPr lang="en-US" sz="2800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EEF986A-47C1-4111-925D-E6E326736FD8}" type="datetime1">
              <a:rPr lang="en-US" smtClean="0">
                <a:solidFill>
                  <a:srgbClr val="000000"/>
                </a:solidFill>
              </a:rPr>
              <a:t>4/21/2020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>
                <a:solidFill>
                  <a:srgbClr val="000000"/>
                </a:solidFill>
              </a:rPr>
              <a:t>prepared by Tadewos S.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CC53D2E-B704-436D-B7BF-9B8E4EF683A9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27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49747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Title 1"/>
          <p:cNvSpPr>
            <a:spLocks noGrp="1"/>
          </p:cNvSpPr>
          <p:nvPr>
            <p:ph type="title"/>
          </p:nvPr>
        </p:nvSpPr>
        <p:spPr>
          <a:xfrm>
            <a:off x="385763" y="115888"/>
            <a:ext cx="8229600" cy="419100"/>
          </a:xfrm>
        </p:spPr>
        <p:txBody>
          <a:bodyPr>
            <a:noAutofit/>
          </a:bodyPr>
          <a:lstStyle/>
          <a:p>
            <a:pPr algn="r"/>
            <a:r>
              <a:rPr lang="en-US" sz="4000" dirty="0" smtClean="0"/>
              <a:t>Cont’d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950" y="534988"/>
            <a:ext cx="8785225" cy="6134100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  <a:defRPr/>
            </a:pPr>
            <a:r>
              <a:rPr lang="en-US" sz="2800" dirty="0" smtClean="0"/>
              <a:t>The surface albedo is inﬂuenced by temperature in that it is increased drastically when ice and snow are able to form.</a:t>
            </a:r>
          </a:p>
          <a:p>
            <a:pPr algn="just">
              <a:lnSpc>
                <a:spcPct val="150000"/>
              </a:lnSpc>
              <a:defRPr/>
            </a:pPr>
            <a:r>
              <a:rPr lang="en-US" sz="2800" dirty="0" smtClean="0"/>
              <a:t>The radiation emitted to space is proportional to T</a:t>
            </a:r>
            <a:r>
              <a:rPr lang="en-US" sz="2800" baseline="30000" dirty="0" smtClean="0"/>
              <a:t>4</a:t>
            </a:r>
            <a:r>
              <a:rPr lang="en-US" sz="2800" dirty="0" smtClean="0"/>
              <a:t> although, over the temperature range of interest ( 250-300K), this dependence can be considered linear. </a:t>
            </a:r>
          </a:p>
          <a:p>
            <a:pPr marL="0" indent="0" algn="just">
              <a:lnSpc>
                <a:spcPct val="150000"/>
              </a:lnSpc>
              <a:buFontTx/>
              <a:buNone/>
              <a:defRPr/>
            </a:pPr>
            <a:endParaRPr lang="en-US" sz="2800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A3E6AA6-EAE6-46C7-B458-FA111E24420A}" type="datetime1">
              <a:rPr lang="en-US" smtClean="0">
                <a:solidFill>
                  <a:srgbClr val="000000"/>
                </a:solidFill>
              </a:rPr>
              <a:t>4/21/2020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>
                <a:solidFill>
                  <a:srgbClr val="000000"/>
                </a:solidFill>
              </a:rPr>
              <a:t>prepared by Tadewos S.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CC53D2E-B704-436D-B7BF-9B8E4EF683A9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28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63511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838200"/>
            <a:ext cx="8382000" cy="5169091"/>
          </a:xfrm>
        </p:spPr>
        <p:txBody>
          <a:bodyPr>
            <a:normAutofit/>
          </a:bodyPr>
          <a:lstStyle/>
          <a:p>
            <a:pPr lvl="0" algn="just">
              <a:lnSpc>
                <a:spcPct val="150000"/>
              </a:lnSpc>
              <a:buClr>
                <a:srgbClr val="2DA2BF"/>
              </a:buClr>
              <a:defRPr/>
            </a:pPr>
            <a:r>
              <a:rPr lang="en-US" sz="2800" dirty="0">
                <a:solidFill>
                  <a:prstClr val="black"/>
                </a:solidFill>
              </a:rPr>
              <a:t>The horizontal ﬂux out of the zone is a function of the difference between the zonal temperature and the global mean temperature. </a:t>
            </a:r>
          </a:p>
          <a:p>
            <a:pPr lvl="0" algn="just">
              <a:lnSpc>
                <a:spcPct val="150000"/>
              </a:lnSpc>
              <a:buClr>
                <a:srgbClr val="2DA2BF"/>
              </a:buClr>
            </a:pPr>
            <a:r>
              <a:rPr lang="en-US" sz="2800" dirty="0">
                <a:solidFill>
                  <a:prstClr val="black"/>
                </a:solidFill>
              </a:rPr>
              <a:t>The albedo is described by a simple step function such that</a:t>
            </a:r>
            <a:r>
              <a:rPr lang="en-US" sz="2800" dirty="0" smtClean="0">
                <a:solidFill>
                  <a:prstClr val="black"/>
                </a:solidFill>
              </a:rPr>
              <a:t>:</a:t>
            </a:r>
          </a:p>
          <a:p>
            <a:pPr lvl="0" algn="just">
              <a:lnSpc>
                <a:spcPct val="150000"/>
              </a:lnSpc>
              <a:buClr>
                <a:srgbClr val="2DA2BF"/>
              </a:buClr>
            </a:pPr>
            <a:endParaRPr lang="en-US" sz="2800" dirty="0">
              <a:solidFill>
                <a:prstClr val="black"/>
              </a:solidFill>
            </a:endParaRPr>
          </a:p>
          <a:p>
            <a:pPr>
              <a:lnSpc>
                <a:spcPct val="150000"/>
              </a:lnSpc>
            </a:pPr>
            <a:endParaRPr lang="en-US" sz="2800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D7022E4-68CB-429F-B384-9A711F5CA7D4}" type="datetime1">
              <a:rPr lang="en-US" smtClean="0">
                <a:solidFill>
                  <a:srgbClr val="000000"/>
                </a:solidFill>
              </a:rPr>
              <a:t>4/21/2020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>
                <a:solidFill>
                  <a:srgbClr val="000000"/>
                </a:solidFill>
              </a:rPr>
              <a:t>prepared by Tadewos S.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CC53D2E-B704-436D-B7BF-9B8E4EF683A9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29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 fontScale="90000"/>
          </a:bodyPr>
          <a:lstStyle/>
          <a:p>
            <a:pPr algn="r"/>
            <a:r>
              <a:rPr lang="en-US" dirty="0" smtClean="0"/>
              <a:t>Cont’d</a:t>
            </a:r>
            <a:endParaRPr lang="en-US" dirty="0"/>
          </a:p>
        </p:txBody>
      </p:sp>
      <p:pic>
        <p:nvPicPr>
          <p:cNvPr id="7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400" y="4953000"/>
            <a:ext cx="443484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956291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34850108"/>
              </p:ext>
            </p:extLst>
          </p:nvPr>
        </p:nvGraphicFramePr>
        <p:xfrm>
          <a:off x="152400" y="685800"/>
          <a:ext cx="8839200" cy="6019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9493982-8E61-48B6-9969-B378EE0D42CC}" type="datetime1">
              <a:rPr lang="en-US" smtClean="0">
                <a:solidFill>
                  <a:srgbClr val="000000"/>
                </a:solidFill>
              </a:rPr>
              <a:t>4/21/2020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>
                <a:solidFill>
                  <a:srgbClr val="000000"/>
                </a:solidFill>
              </a:rPr>
              <a:t>prepared by Tadewos S.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CC53D2E-B704-436D-B7BF-9B8E4EF683A9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3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87362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Types of climate model 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325850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476250"/>
          </a:xfrm>
        </p:spPr>
        <p:txBody>
          <a:bodyPr>
            <a:noAutofit/>
          </a:bodyPr>
          <a:lstStyle/>
          <a:p>
            <a:pPr algn="r"/>
            <a:r>
              <a:rPr lang="en-US" sz="4000" b="1" dirty="0" smtClean="0"/>
              <a:t>Cont</a:t>
            </a:r>
            <a:r>
              <a:rPr lang="en-US" sz="4000" dirty="0" smtClean="0"/>
              <a:t>’d</a:t>
            </a:r>
            <a:endParaRPr lang="en-US" sz="4000" b="1" dirty="0" smtClean="0"/>
          </a:p>
        </p:txBody>
      </p:sp>
      <p:sp>
        <p:nvSpPr>
          <p:cNvPr id="37891" name="Content Placeholder 2"/>
          <p:cNvSpPr>
            <a:spLocks noGrp="1"/>
          </p:cNvSpPr>
          <p:nvPr>
            <p:ph idx="1"/>
          </p:nvPr>
        </p:nvSpPr>
        <p:spPr>
          <a:xfrm>
            <a:off x="250825" y="476250"/>
            <a:ext cx="8713788" cy="6121400"/>
          </a:xfrm>
        </p:spPr>
        <p:txBody>
          <a:bodyPr/>
          <a:lstStyle/>
          <a:p>
            <a:pPr algn="just">
              <a:lnSpc>
                <a:spcPct val="150000"/>
              </a:lnSpc>
              <a:buClr>
                <a:srgbClr val="2E0CBC"/>
              </a:buClr>
              <a:buSzPct val="100000"/>
            </a:pPr>
            <a:r>
              <a:rPr lang="en-US" sz="2800" dirty="0" smtClean="0"/>
              <a:t>Above equation  represents the albedo increasing at the snowline; </a:t>
            </a:r>
          </a:p>
          <a:p>
            <a:pPr algn="just">
              <a:lnSpc>
                <a:spcPct val="150000"/>
              </a:lnSpc>
              <a:buClr>
                <a:srgbClr val="2E0CBC"/>
              </a:buClr>
              <a:buSzPct val="100000"/>
            </a:pPr>
            <a:r>
              <a:rPr lang="en-US" sz="2800" dirty="0" err="1" smtClean="0"/>
              <a:t>Tc</a:t>
            </a:r>
            <a:r>
              <a:rPr lang="en-US" sz="2800" dirty="0" smtClean="0"/>
              <a:t>, the temperature at the snowline, is typically between  </a:t>
            </a:r>
            <a:r>
              <a:rPr lang="en-US" sz="2800" dirty="0" smtClean="0">
                <a:solidFill>
                  <a:srgbClr val="FF0000"/>
                </a:solidFill>
              </a:rPr>
              <a:t>10°C and 0°C.</a:t>
            </a:r>
          </a:p>
          <a:p>
            <a:pPr algn="just">
              <a:lnSpc>
                <a:spcPct val="150000"/>
              </a:lnSpc>
              <a:buClr>
                <a:srgbClr val="2E0CBC"/>
              </a:buClr>
              <a:buSzPct val="100000"/>
            </a:pPr>
            <a:r>
              <a:rPr lang="en-US" sz="2800" dirty="0" smtClean="0"/>
              <a:t> Because of the relatively small range of temperatures involved, radiation leaving the top of the latitude zone can be approximated by:</a:t>
            </a:r>
          </a:p>
        </p:txBody>
      </p:sp>
      <p:pic>
        <p:nvPicPr>
          <p:cNvPr id="37893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9800" y="5181600"/>
            <a:ext cx="3384550" cy="673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494BF67-1793-4369-B298-E12F94957BCB}" type="datetime1">
              <a:rPr lang="en-US" smtClean="0">
                <a:solidFill>
                  <a:srgbClr val="000000"/>
                </a:solidFill>
              </a:rPr>
              <a:t>4/21/2020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>
                <a:solidFill>
                  <a:srgbClr val="000000"/>
                </a:solidFill>
              </a:rPr>
              <a:t>prepared by Tadewos S.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CC53D2E-B704-436D-B7BF-9B8E4EF683A9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30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341077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7512"/>
          </a:xfrm>
        </p:spPr>
        <p:txBody>
          <a:bodyPr>
            <a:noAutofit/>
          </a:bodyPr>
          <a:lstStyle/>
          <a:p>
            <a:pPr algn="r"/>
            <a:r>
              <a:rPr lang="en-US" sz="4000" b="1" dirty="0" smtClean="0">
                <a:solidFill>
                  <a:schemeClr val="tx1"/>
                </a:solidFill>
              </a:rPr>
              <a:t>Cont’d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388" y="692150"/>
            <a:ext cx="8713787" cy="5832475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  <a:defRPr/>
            </a:pPr>
            <a:r>
              <a:rPr lang="en-US" sz="2800" dirty="0" smtClean="0">
                <a:latin typeface="+mj-lt"/>
              </a:rPr>
              <a:t>where A and B are empirically determined constants designed to account for the greenhouse effect of clouds, water vapor and CO2. </a:t>
            </a:r>
          </a:p>
          <a:p>
            <a:pPr algn="just">
              <a:lnSpc>
                <a:spcPct val="150000"/>
              </a:lnSpc>
              <a:defRPr/>
            </a:pPr>
            <a:r>
              <a:rPr lang="en-US" sz="2800" dirty="0" smtClean="0">
                <a:latin typeface="+mj-lt"/>
              </a:rPr>
              <a:t>The rate of transport of energy can be represented as being proportional to the difference between the zonal temperature and the global mean temperature by</a:t>
            </a:r>
          </a:p>
          <a:p>
            <a:pPr marL="0" indent="0" algn="just">
              <a:lnSpc>
                <a:spcPct val="150000"/>
              </a:lnSpc>
              <a:buFontTx/>
              <a:buNone/>
              <a:defRPr/>
            </a:pPr>
            <a:endParaRPr lang="en-US" sz="2800" dirty="0" smtClean="0">
              <a:latin typeface="+mj-lt"/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95B7F13-A7EE-4B80-A0DC-DA1ADE1DDD7B}" type="datetime1">
              <a:rPr lang="en-US" smtClean="0">
                <a:solidFill>
                  <a:srgbClr val="000000"/>
                </a:solidFill>
              </a:rPr>
              <a:t>4/21/2020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>
                <a:solidFill>
                  <a:srgbClr val="000000"/>
                </a:solidFill>
              </a:rPr>
              <a:t>prepared by Tadewos S.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CC53D2E-B704-436D-B7BF-9B8E4EF683A9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31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01797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90537"/>
          </a:xfrm>
        </p:spPr>
        <p:txBody>
          <a:bodyPr>
            <a:noAutofit/>
          </a:bodyPr>
          <a:lstStyle/>
          <a:p>
            <a:pPr algn="r"/>
            <a:r>
              <a:rPr lang="en-US" sz="4000" b="1" dirty="0" smtClean="0">
                <a:solidFill>
                  <a:schemeClr val="tx1"/>
                </a:solidFill>
              </a:rPr>
              <a:t>Cont’d</a:t>
            </a:r>
          </a:p>
        </p:txBody>
      </p:sp>
      <p:sp>
        <p:nvSpPr>
          <p:cNvPr id="39939" name="Content Placeholder 2"/>
          <p:cNvSpPr>
            <a:spLocks noGrp="1"/>
          </p:cNvSpPr>
          <p:nvPr>
            <p:ph idx="1"/>
          </p:nvPr>
        </p:nvSpPr>
        <p:spPr>
          <a:xfrm>
            <a:off x="179388" y="765175"/>
            <a:ext cx="8640762" cy="5832475"/>
          </a:xfrm>
        </p:spPr>
        <p:txBody>
          <a:bodyPr/>
          <a:lstStyle/>
          <a:p>
            <a:pPr marL="109728" indent="0" algn="just">
              <a:buNone/>
            </a:pPr>
            <a:endParaRPr lang="en-US" sz="2800" dirty="0"/>
          </a:p>
          <a:p>
            <a:pPr marL="109728" indent="0" algn="just">
              <a:buNone/>
            </a:pPr>
            <a:endParaRPr lang="en-US" sz="2800" dirty="0"/>
          </a:p>
          <a:p>
            <a:pPr algn="just"/>
            <a:endParaRPr lang="en-US" sz="2800" dirty="0" smtClean="0"/>
          </a:p>
          <a:p>
            <a:pPr algn="just"/>
            <a:r>
              <a:rPr lang="en-US" sz="2800" dirty="0"/>
              <a:t>where </a:t>
            </a:r>
            <a:r>
              <a:rPr lang="en-US" sz="2800" dirty="0" err="1"/>
              <a:t>kt</a:t>
            </a:r>
            <a:r>
              <a:rPr lang="en-US" sz="2800" dirty="0"/>
              <a:t> is an empirical </a:t>
            </a:r>
            <a:r>
              <a:rPr lang="en-US" sz="2800" dirty="0" smtClean="0"/>
              <a:t>constant(1.292x10</a:t>
            </a:r>
            <a:r>
              <a:rPr lang="en-US" sz="2800" baseline="30000" dirty="0" smtClean="0"/>
              <a:t>-4</a:t>
            </a:r>
            <a:r>
              <a:rPr lang="en-US" sz="2800" dirty="0" smtClean="0"/>
              <a:t>)</a:t>
            </a:r>
          </a:p>
          <a:p>
            <a:pPr algn="just"/>
            <a:r>
              <a:rPr lang="en-US" sz="2800" dirty="0" smtClean="0"/>
              <a:t>Incorporation of Equations which can be rearranged to give:</a:t>
            </a:r>
          </a:p>
        </p:txBody>
      </p:sp>
      <p:pic>
        <p:nvPicPr>
          <p:cNvPr id="39940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7281" y="3733800"/>
            <a:ext cx="3816350" cy="1090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1177636"/>
            <a:ext cx="3168650" cy="54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A745DB2-7DAE-4EF2-9EB0-9AA9D27E466D}" type="datetime1">
              <a:rPr lang="en-US" smtClean="0">
                <a:solidFill>
                  <a:srgbClr val="000000"/>
                </a:solidFill>
              </a:rPr>
              <a:t>4/21/2020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>
                <a:solidFill>
                  <a:srgbClr val="000000"/>
                </a:solidFill>
              </a:rPr>
              <a:t>prepared by Tadewos S.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CC53D2E-B704-436D-B7BF-9B8E4EF683A9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32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81080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76162405"/>
              </p:ext>
            </p:extLst>
          </p:nvPr>
        </p:nvGraphicFramePr>
        <p:xfrm>
          <a:off x="457200" y="914400"/>
          <a:ext cx="8458200" cy="5410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4410C57-550A-431A-8C3F-7C5FD9BE7B32}" type="datetime1">
              <a:rPr lang="en-US" smtClean="0">
                <a:solidFill>
                  <a:srgbClr val="000000"/>
                </a:solidFill>
              </a:rPr>
              <a:t>4/21/2020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>
                <a:solidFill>
                  <a:srgbClr val="000000"/>
                </a:solidFill>
              </a:rPr>
              <a:t>prepared by Tadewos S.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CC53D2E-B704-436D-B7BF-9B8E4EF683A9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33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609600" y="274638"/>
            <a:ext cx="8077200" cy="639762"/>
          </a:xfrm>
        </p:spPr>
        <p:txBody>
          <a:bodyPr>
            <a:noAutofit/>
          </a:bodyPr>
          <a:lstStyle/>
          <a:p>
            <a:pPr algn="ctr"/>
            <a:r>
              <a:rPr lang="en-US" sz="3200" dirty="0" smtClean="0">
                <a:solidFill>
                  <a:schemeClr val="tx1"/>
                </a:solidFill>
              </a:rPr>
              <a:t>EBM building process</a:t>
            </a:r>
            <a:endParaRPr lang="en-US" sz="3200" dirty="0">
              <a:solidFill>
                <a:schemeClr val="tx1"/>
              </a:solidFill>
            </a:endParaRPr>
          </a:p>
        </p:txBody>
      </p:sp>
      <p:sp>
        <p:nvSpPr>
          <p:cNvPr id="8" name="Flowchart: Connector 7"/>
          <p:cNvSpPr/>
          <p:nvPr/>
        </p:nvSpPr>
        <p:spPr>
          <a:xfrm>
            <a:off x="4394746" y="921258"/>
            <a:ext cx="2195947" cy="1981200"/>
          </a:xfrm>
          <a:prstGeom prst="flowChartConnector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b="1" dirty="0" smtClean="0"/>
              <a:t>Model</a:t>
            </a:r>
            <a:endParaRPr lang="en-US" sz="2000" b="1" dirty="0"/>
          </a:p>
        </p:txBody>
      </p:sp>
      <p:sp>
        <p:nvSpPr>
          <p:cNvPr id="9" name="Flowchart: Connector 8"/>
          <p:cNvSpPr/>
          <p:nvPr/>
        </p:nvSpPr>
        <p:spPr>
          <a:xfrm>
            <a:off x="5715000" y="4191000"/>
            <a:ext cx="2286000" cy="2147316"/>
          </a:xfrm>
          <a:prstGeom prst="flowChartConnector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b="1" dirty="0" smtClean="0"/>
              <a:t>Predictions</a:t>
            </a:r>
            <a:endParaRPr lang="en-US" sz="2000" b="1" dirty="0"/>
          </a:p>
        </p:txBody>
      </p:sp>
      <p:sp>
        <p:nvSpPr>
          <p:cNvPr id="10" name="Flowchart: Connector 9"/>
          <p:cNvSpPr/>
          <p:nvPr/>
        </p:nvSpPr>
        <p:spPr>
          <a:xfrm>
            <a:off x="990600" y="4191000"/>
            <a:ext cx="2282375" cy="2071116"/>
          </a:xfrm>
          <a:prstGeom prst="flowChartConnector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b="1" dirty="0" smtClean="0"/>
              <a:t>Real World</a:t>
            </a:r>
            <a:endParaRPr lang="en-US" sz="2000" b="1" dirty="0"/>
          </a:p>
        </p:txBody>
      </p:sp>
      <p:cxnSp>
        <p:nvCxnSpPr>
          <p:cNvPr id="16" name="Straight Arrow Connector 15"/>
          <p:cNvCxnSpPr>
            <a:stCxn id="8" idx="5"/>
            <a:endCxn id="9" idx="0"/>
          </p:cNvCxnSpPr>
          <p:nvPr/>
        </p:nvCxnSpPr>
        <p:spPr>
          <a:xfrm>
            <a:off x="6269104" y="2612318"/>
            <a:ext cx="588896" cy="1578682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stCxn id="10" idx="0"/>
            <a:endCxn id="8" idx="2"/>
          </p:cNvCxnSpPr>
          <p:nvPr/>
        </p:nvCxnSpPr>
        <p:spPr>
          <a:xfrm flipV="1">
            <a:off x="2131788" y="1911858"/>
            <a:ext cx="2262958" cy="2279142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>
            <a:stCxn id="9" idx="2"/>
            <a:endCxn id="10" idx="6"/>
          </p:cNvCxnSpPr>
          <p:nvPr/>
        </p:nvCxnSpPr>
        <p:spPr>
          <a:xfrm flipH="1" flipV="1">
            <a:off x="3272975" y="5226558"/>
            <a:ext cx="2442025" cy="3810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Left Arrow 28"/>
          <p:cNvSpPr/>
          <p:nvPr/>
        </p:nvSpPr>
        <p:spPr>
          <a:xfrm rot="18567394">
            <a:off x="2111753" y="2689597"/>
            <a:ext cx="1440333" cy="484632"/>
          </a:xfrm>
          <a:prstGeom prst="leftArrow">
            <a:avLst/>
          </a:prstGeom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Build</a:t>
            </a:r>
            <a:endParaRPr lang="en-US" sz="2400" dirty="0"/>
          </a:p>
        </p:txBody>
      </p:sp>
      <p:sp>
        <p:nvSpPr>
          <p:cNvPr id="30" name="Right Arrow 29"/>
          <p:cNvSpPr/>
          <p:nvPr/>
        </p:nvSpPr>
        <p:spPr>
          <a:xfrm rot="3775152">
            <a:off x="6406045" y="2860089"/>
            <a:ext cx="1470016" cy="484632"/>
          </a:xfrm>
          <a:prstGeom prst="rightArrow">
            <a:avLst/>
          </a:prstGeom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/>
              <a:t>A</a:t>
            </a:r>
            <a:r>
              <a:rPr lang="en-US" sz="2400" dirty="0" smtClean="0"/>
              <a:t>nalyze</a:t>
            </a:r>
            <a:endParaRPr lang="en-US" sz="2400" dirty="0"/>
          </a:p>
        </p:txBody>
      </p:sp>
      <p:sp>
        <p:nvSpPr>
          <p:cNvPr id="31" name="Right Arrow 30"/>
          <p:cNvSpPr/>
          <p:nvPr/>
        </p:nvSpPr>
        <p:spPr>
          <a:xfrm>
            <a:off x="3828002" y="5376250"/>
            <a:ext cx="1734597" cy="484632"/>
          </a:xfrm>
          <a:prstGeom prst="rightArrow">
            <a:avLst/>
          </a:prstGeom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Compare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6587349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066800"/>
            <a:ext cx="8610600" cy="5257800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en-US" sz="2800" dirty="0"/>
              <a:t>B</a:t>
            </a:r>
            <a:r>
              <a:rPr lang="en-US" sz="2800" dirty="0" smtClean="0"/>
              <a:t>uilding </a:t>
            </a:r>
            <a:r>
              <a:rPr lang="en-US" sz="2800" dirty="0"/>
              <a:t>a series of </a:t>
            </a:r>
            <a:r>
              <a:rPr lang="en-US" sz="2800" dirty="0" smtClean="0"/>
              <a:t>zero-dimensional energy </a:t>
            </a:r>
            <a:r>
              <a:rPr lang="en-US" sz="2800" dirty="0"/>
              <a:t>balance models for the Earth's climate </a:t>
            </a:r>
            <a:r>
              <a:rPr lang="en-US" sz="2800" dirty="0" smtClean="0"/>
              <a:t>system.</a:t>
            </a:r>
          </a:p>
          <a:p>
            <a:pPr algn="just">
              <a:lnSpc>
                <a:spcPct val="150000"/>
              </a:lnSpc>
            </a:pPr>
            <a:r>
              <a:rPr lang="en-US" sz="2800" dirty="0"/>
              <a:t>In a zero-dimensional </a:t>
            </a:r>
            <a:r>
              <a:rPr lang="en-US" sz="2800" dirty="0" smtClean="0"/>
              <a:t>energy balance </a:t>
            </a:r>
            <a:r>
              <a:rPr lang="en-US" sz="2800" dirty="0"/>
              <a:t>model, the Earth's climate system is described in terms of a single </a:t>
            </a:r>
            <a:r>
              <a:rPr lang="en-US" sz="2800" dirty="0" smtClean="0"/>
              <a:t>variable, namely </a:t>
            </a:r>
            <a:r>
              <a:rPr lang="en-US" sz="2800" dirty="0"/>
              <a:t>the temperature of the Earth's surface averaged over the entire globe.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92F475A-A7B6-4CD2-A141-F84D3F834A14}" type="datetime1">
              <a:rPr lang="en-US" smtClean="0">
                <a:solidFill>
                  <a:srgbClr val="000000"/>
                </a:solidFill>
              </a:rPr>
              <a:t>4/21/2020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>
                <a:solidFill>
                  <a:srgbClr val="000000"/>
                </a:solidFill>
              </a:rPr>
              <a:t>prepared by Tadewos S.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CC53D2E-B704-436D-B7BF-9B8E4EF683A9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34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Building EBM and analysis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81347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81000" y="914400"/>
            <a:ext cx="8534400" cy="5092891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en-US" sz="2800" dirty="0"/>
              <a:t>In </a:t>
            </a:r>
            <a:r>
              <a:rPr lang="en-US" sz="2800" dirty="0" smtClean="0"/>
              <a:t>general</a:t>
            </a:r>
            <a:r>
              <a:rPr lang="en-US" sz="2800" dirty="0"/>
              <a:t>, this variable varies with time; its time evolution is governed by the amount </a:t>
            </a:r>
            <a:r>
              <a:rPr lang="en-US" sz="2800" dirty="0" smtClean="0"/>
              <a:t>of energy </a:t>
            </a:r>
            <a:r>
              <a:rPr lang="en-US" sz="2800" dirty="0"/>
              <a:t>coming in from the Sun </a:t>
            </a:r>
            <a:r>
              <a:rPr lang="en-US" sz="2800" dirty="0" smtClean="0"/>
              <a:t>and </a:t>
            </a:r>
            <a:r>
              <a:rPr lang="en-US" sz="2800" dirty="0"/>
              <a:t>the </a:t>
            </a:r>
            <a:r>
              <a:rPr lang="en-US" sz="2800" dirty="0" smtClean="0"/>
              <a:t>amount of </a:t>
            </a:r>
            <a:r>
              <a:rPr lang="en-US" sz="2800" dirty="0"/>
              <a:t>energy leaving the </a:t>
            </a:r>
            <a:r>
              <a:rPr lang="en-US" sz="2800" dirty="0" smtClean="0"/>
              <a:t>Earth.</a:t>
            </a:r>
            <a:endParaRPr lang="en-US" sz="2800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C5CA395-ADD2-4BE7-AC6D-AAC20F2F8C09}" type="datetime1">
              <a:rPr lang="en-US" smtClean="0">
                <a:solidFill>
                  <a:srgbClr val="000000"/>
                </a:solidFill>
              </a:rPr>
              <a:t>4/21/2020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>
                <a:solidFill>
                  <a:srgbClr val="000000"/>
                </a:solidFill>
              </a:rPr>
              <a:t>prepared by Tadewos S.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CC53D2E-B704-436D-B7BF-9B8E4EF683A9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35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 fontScale="90000"/>
          </a:bodyPr>
          <a:lstStyle/>
          <a:p>
            <a:pPr algn="r"/>
            <a:r>
              <a:rPr lang="en-US" dirty="0" smtClean="0">
                <a:solidFill>
                  <a:schemeClr val="tx1"/>
                </a:solidFill>
              </a:rPr>
              <a:t>Cont’d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51004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0" y="762000"/>
            <a:ext cx="8839200" cy="5092891"/>
          </a:xfrm>
        </p:spPr>
        <p:txBody>
          <a:bodyPr>
            <a:normAutofit lnSpcReduction="10000"/>
          </a:bodyPr>
          <a:lstStyle/>
          <a:p>
            <a:pPr algn="just">
              <a:lnSpc>
                <a:spcPct val="150000"/>
              </a:lnSpc>
            </a:pPr>
            <a:r>
              <a:rPr lang="en-US" dirty="0"/>
              <a:t>We consider the Earth with its atmosphere, oceans, and all other components of </a:t>
            </a:r>
            <a:r>
              <a:rPr lang="en-US" dirty="0" smtClean="0"/>
              <a:t>the climate </a:t>
            </a:r>
            <a:r>
              <a:rPr lang="en-US" dirty="0"/>
              <a:t>system as a </a:t>
            </a:r>
            <a:r>
              <a:rPr lang="en-US" b="1" dirty="0"/>
              <a:t>homogeneous</a:t>
            </a:r>
            <a:r>
              <a:rPr lang="en-US" dirty="0"/>
              <a:t> solid sphere, </a:t>
            </a:r>
            <a:r>
              <a:rPr lang="en-US" b="1" dirty="0"/>
              <a:t>ignoring</a:t>
            </a:r>
            <a:r>
              <a:rPr lang="en-US" dirty="0"/>
              <a:t> </a:t>
            </a:r>
            <a:r>
              <a:rPr lang="en-US" dirty="0" smtClean="0"/>
              <a:t>differences </a:t>
            </a:r>
            <a:r>
              <a:rPr lang="en-US" dirty="0"/>
              <a:t>in the </a:t>
            </a:r>
            <a:r>
              <a:rPr lang="en-US" b="1" dirty="0" smtClean="0"/>
              <a:t>atmosphere's composition </a:t>
            </a:r>
            <a:r>
              <a:rPr lang="en-US" dirty="0"/>
              <a:t>(clouds!), </a:t>
            </a:r>
            <a:r>
              <a:rPr lang="en-US" dirty="0" smtClean="0"/>
              <a:t>differences </a:t>
            </a:r>
            <a:r>
              <a:rPr lang="en-US" dirty="0"/>
              <a:t>among </a:t>
            </a:r>
            <a:r>
              <a:rPr lang="en-US" b="1" dirty="0"/>
              <a:t>land and oceans</a:t>
            </a:r>
            <a:r>
              <a:rPr lang="en-US" dirty="0"/>
              <a:t>, di</a:t>
            </a:r>
            <a:br>
              <a:rPr lang="en-US" dirty="0"/>
            </a:br>
            <a:r>
              <a:rPr lang="en-US" dirty="0" smtClean="0"/>
              <a:t>fferences </a:t>
            </a:r>
            <a:r>
              <a:rPr lang="en-US" dirty="0"/>
              <a:t>in </a:t>
            </a:r>
            <a:r>
              <a:rPr lang="en-US" dirty="0" smtClean="0"/>
              <a:t>topography(altitude</a:t>
            </a:r>
            <a:r>
              <a:rPr lang="en-US" dirty="0"/>
              <a:t>), and many other </a:t>
            </a:r>
            <a:r>
              <a:rPr lang="en-US" dirty="0" smtClean="0"/>
              <a:t>things.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528ECA2-5100-451A-82AB-A218415ED1AF}" type="datetime1">
              <a:rPr lang="en-US" smtClean="0">
                <a:solidFill>
                  <a:srgbClr val="000000"/>
                </a:solidFill>
              </a:rPr>
              <a:t>4/21/2020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>
                <a:solidFill>
                  <a:srgbClr val="000000"/>
                </a:solidFill>
              </a:rPr>
              <a:t>prepared by Tadewos S.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CC53D2E-B704-436D-B7BF-9B8E4EF683A9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36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Example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62129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28600" y="838200"/>
            <a:ext cx="8686800" cy="5638800"/>
          </a:xfrm>
        </p:spPr>
        <p:txBody>
          <a:bodyPr>
            <a:normAutofit/>
          </a:bodyPr>
          <a:lstStyle/>
          <a:p>
            <a:pPr algn="just">
              <a:lnSpc>
                <a:spcPct val="160000"/>
              </a:lnSpc>
            </a:pPr>
            <a:r>
              <a:rPr lang="en-US" dirty="0" smtClean="0"/>
              <a:t>The </a:t>
            </a:r>
            <a:r>
              <a:rPr lang="en-US" dirty="0"/>
              <a:t>climate system is powered by the Sun, which emits radiation </a:t>
            </a:r>
            <a:r>
              <a:rPr lang="en-US" dirty="0" smtClean="0"/>
              <a:t>.</a:t>
            </a:r>
          </a:p>
          <a:p>
            <a:pPr algn="just">
              <a:lnSpc>
                <a:spcPct val="160000"/>
              </a:lnSpc>
            </a:pPr>
            <a:r>
              <a:rPr lang="en-US" dirty="0" smtClean="0"/>
              <a:t>This </a:t>
            </a:r>
            <a:r>
              <a:rPr lang="en-US" dirty="0"/>
              <a:t>energy reaches the Earth's </a:t>
            </a:r>
            <a:r>
              <a:rPr lang="en-US" dirty="0" smtClean="0"/>
              <a:t>surface, where </a:t>
            </a:r>
            <a:r>
              <a:rPr lang="en-US" dirty="0"/>
              <a:t>it is converted by physical, chemical, and biological processes to radiation </a:t>
            </a:r>
            <a:r>
              <a:rPr lang="en-US" dirty="0" smtClean="0"/>
              <a:t>in the </a:t>
            </a:r>
            <a:r>
              <a:rPr lang="en-US" dirty="0"/>
              <a:t>infrared (IR</a:t>
            </a:r>
            <a:r>
              <a:rPr lang="en-US" dirty="0" smtClean="0"/>
              <a:t>).</a:t>
            </a:r>
          </a:p>
          <a:p>
            <a:pPr algn="just">
              <a:lnSpc>
                <a:spcPct val="160000"/>
              </a:lnSpc>
            </a:pPr>
            <a:r>
              <a:rPr lang="en-US" dirty="0" smtClean="0"/>
              <a:t>This </a:t>
            </a:r>
            <a:r>
              <a:rPr lang="en-US" dirty="0"/>
              <a:t>IR radiation is </a:t>
            </a:r>
            <a:r>
              <a:rPr lang="en-US" dirty="0" smtClean="0"/>
              <a:t>then reemitted </a:t>
            </a:r>
            <a:r>
              <a:rPr lang="en-US" dirty="0"/>
              <a:t>into space. </a:t>
            </a:r>
            <a:endParaRPr lang="en-US" dirty="0" smtClean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B313146-3D9B-4DF0-BC6B-4FD8A4501BEB}" type="datetime1">
              <a:rPr lang="en-US" smtClean="0">
                <a:solidFill>
                  <a:srgbClr val="000000"/>
                </a:solidFill>
              </a:rPr>
              <a:t>4/21/2020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>
                <a:solidFill>
                  <a:srgbClr val="000000"/>
                </a:solidFill>
              </a:rPr>
              <a:t>prepared by Tadewos S.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CC53D2E-B704-436D-B7BF-9B8E4EF683A9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37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Observation 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3824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066800"/>
            <a:ext cx="8610600" cy="4940491"/>
          </a:xfrm>
        </p:spPr>
        <p:txBody>
          <a:bodyPr>
            <a:normAutofit/>
          </a:bodyPr>
          <a:lstStyle/>
          <a:p>
            <a:pPr lvl="0" algn="just">
              <a:lnSpc>
                <a:spcPct val="150000"/>
              </a:lnSpc>
              <a:buClr>
                <a:srgbClr val="2DA2BF"/>
              </a:buClr>
            </a:pPr>
            <a:r>
              <a:rPr lang="en-US" sz="2800" dirty="0">
                <a:solidFill>
                  <a:prstClr val="black"/>
                </a:solidFill>
              </a:rPr>
              <a:t>If the Earth's climate is in equilibrium (steady state), the average temperature of the Earth's surface does not change,</a:t>
            </a:r>
          </a:p>
          <a:p>
            <a:pPr lvl="0" algn="just">
              <a:lnSpc>
                <a:spcPct val="150000"/>
              </a:lnSpc>
              <a:buClr>
                <a:srgbClr val="2DA2BF"/>
              </a:buClr>
            </a:pPr>
            <a:r>
              <a:rPr lang="en-US" sz="2800" dirty="0">
                <a:solidFill>
                  <a:prstClr val="black"/>
                </a:solidFill>
              </a:rPr>
              <a:t> so the amount of energy received must equal the amount of energy re-emitted.</a:t>
            </a:r>
          </a:p>
          <a:p>
            <a:pPr>
              <a:lnSpc>
                <a:spcPct val="150000"/>
              </a:lnSpc>
            </a:pPr>
            <a:endParaRPr lang="en-US" sz="3200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2137C66-05DF-44B1-8103-50D9AADD8C36}" type="datetime1">
              <a:rPr lang="en-US" smtClean="0">
                <a:solidFill>
                  <a:srgbClr val="000000"/>
                </a:solidFill>
              </a:rPr>
              <a:t>4/21/2020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>
                <a:solidFill>
                  <a:srgbClr val="000000"/>
                </a:solidFill>
              </a:rPr>
              <a:t>prepared by Tadewos S.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CC53D2E-B704-436D-B7BF-9B8E4EF683A9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38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/>
          <a:lstStyle/>
          <a:p>
            <a:pPr algn="ctr"/>
            <a:r>
              <a:rPr lang="en-US" dirty="0" err="1" smtClean="0">
                <a:solidFill>
                  <a:schemeClr val="tx1"/>
                </a:solidFill>
              </a:rPr>
              <a:t>Obs</a:t>
            </a:r>
            <a:r>
              <a:rPr lang="en-US" dirty="0" smtClean="0">
                <a:solidFill>
                  <a:schemeClr val="tx1"/>
                </a:solidFill>
              </a:rPr>
              <a:t>…cont’d 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30624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Modeling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1066800"/>
                <a:ext cx="8305800" cy="5059363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lang="en-US" dirty="0" smtClean="0"/>
                  <a:t>Variables</a:t>
                </a:r>
              </a:p>
              <a:p>
                <a:pPr>
                  <a:buFont typeface="Wingdings" pitchFamily="2" charset="2"/>
                  <a:buChar char="Ø"/>
                </a:pPr>
                <a:r>
                  <a:rPr lang="en-US" dirty="0" smtClean="0"/>
                  <a:t>T, the temperature of the earth’s surface averaged over the entire globe</a:t>
                </a:r>
              </a:p>
              <a:p>
                <a:pPr marL="0" indent="0">
                  <a:buNone/>
                </a:pPr>
                <a:r>
                  <a:rPr lang="en-US" dirty="0" smtClean="0"/>
                  <a:t>Physical parameters</a:t>
                </a:r>
              </a:p>
              <a:p>
                <a:pPr>
                  <a:lnSpc>
                    <a:spcPct val="150000"/>
                  </a:lnSpc>
                  <a:buFont typeface="Wingdings" pitchFamily="2" charset="2"/>
                  <a:buChar char="Ø"/>
                </a:pPr>
                <a:r>
                  <a:rPr lang="en-US" dirty="0" smtClean="0"/>
                  <a:t>R, the radius of the earth</a:t>
                </a:r>
              </a:p>
              <a:p>
                <a:pPr>
                  <a:lnSpc>
                    <a:spcPct val="150000"/>
                  </a:lnSpc>
                  <a:buFont typeface="Wingdings" pitchFamily="2" charset="2"/>
                  <a:buChar char="Ø"/>
                </a:pPr>
                <a:r>
                  <a:rPr lang="en-US" dirty="0" smtClean="0"/>
                  <a:t>S, energy flux from the sun </a:t>
                </a:r>
                <a:r>
                  <a:rPr lang="en-US" baseline="30000" dirty="0" smtClean="0"/>
                  <a:t>S=1367Wm-2</a:t>
                </a:r>
              </a:p>
              <a:p>
                <a:pPr>
                  <a:lnSpc>
                    <a:spcPct val="150000"/>
                  </a:lnSpc>
                  <a:buFont typeface="Wingdings" pitchFamily="2" charset="2"/>
                  <a:buChar char="Ø"/>
                </a:pPr>
                <a:r>
                  <a:rPr lang="en-US" baseline="30000" dirty="0" smtClean="0">
                    <a:sym typeface="Symbol"/>
                  </a:rPr>
                  <a:t> = 5.67*10^-8W/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400" i="1" baseline="30000" smtClean="0">
                            <a:latin typeface="Cambria Math"/>
                            <a:sym typeface="Symbol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latin typeface="Cambria Math"/>
                            <a:sym typeface="Symbol"/>
                          </a:rPr>
                          <m:t>𝑚</m:t>
                        </m:r>
                      </m:e>
                      <m:sup>
                        <m:r>
                          <a:rPr lang="en-US" sz="2400" b="0" i="1" baseline="30000" smtClean="0">
                            <a:latin typeface="Cambria Math"/>
                            <a:sym typeface="Symbol"/>
                          </a:rPr>
                          <m:t>2</m:t>
                        </m:r>
                      </m:sup>
                    </m:sSup>
                    <m:sSup>
                      <m:sSupPr>
                        <m:ctrlPr>
                          <a:rPr lang="en-US" sz="2400" i="1" baseline="30000" smtClean="0">
                            <a:latin typeface="Cambria Math"/>
                            <a:sym typeface="Symbol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latin typeface="Cambria Math"/>
                            <a:sym typeface="Symbol"/>
                          </a:rPr>
                          <m:t>𝑘</m:t>
                        </m:r>
                      </m:e>
                      <m:sup>
                        <m:r>
                          <a:rPr lang="en-US" sz="2400" b="0" i="1" baseline="30000" smtClean="0">
                            <a:latin typeface="Cambria Math"/>
                            <a:sym typeface="Symbol"/>
                          </a:rPr>
                          <m:t>4</m:t>
                        </m:r>
                      </m:sup>
                    </m:sSup>
                  </m:oMath>
                </a14:m>
                <a:endParaRPr lang="en-US" baseline="30000" dirty="0" smtClean="0"/>
              </a:p>
              <a:p>
                <a:pPr>
                  <a:buFont typeface="Wingdings" pitchFamily="2" charset="2"/>
                  <a:buChar char="Ø"/>
                </a:pPr>
                <a:endParaRPr lang="en-US" baseline="30000" dirty="0" smtClean="0"/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066800"/>
                <a:ext cx="8305800" cy="5059363"/>
              </a:xfrm>
              <a:blipFill rotWithShape="1">
                <a:blip r:embed="rId2"/>
                <a:stretch>
                  <a:fillRect l="-1834" t="-1566" b="-1228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3489497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62637372"/>
              </p:ext>
            </p:extLst>
          </p:nvPr>
        </p:nvGraphicFramePr>
        <p:xfrm>
          <a:off x="609600" y="838200"/>
          <a:ext cx="8305800" cy="5562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A73BBB0-B333-4139-9647-592C6CDF1431}" type="datetime1">
              <a:rPr lang="en-US" smtClean="0">
                <a:solidFill>
                  <a:srgbClr val="000000"/>
                </a:solidFill>
              </a:rPr>
              <a:t>4/21/2020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>
                <a:solidFill>
                  <a:srgbClr val="000000"/>
                </a:solidFill>
              </a:rPr>
              <a:t>prepared by Tadewos S.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CC53D2E-B704-436D-B7BF-9B8E4EF683A9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4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457200" y="274638"/>
            <a:ext cx="8534400" cy="563562"/>
          </a:xfrm>
        </p:spPr>
        <p:txBody>
          <a:bodyPr>
            <a:noAutofit/>
          </a:bodyPr>
          <a:lstStyle/>
          <a:p>
            <a:pPr marL="365760" lvl="0" indent="-256032">
              <a:lnSpc>
                <a:spcPct val="150000"/>
              </a:lnSpc>
              <a:spcBef>
                <a:spcPts val="400"/>
              </a:spcBef>
            </a:pPr>
            <a:r>
              <a:rPr lang="en-US" sz="2800" dirty="0">
                <a:solidFill>
                  <a:prstClr val="black"/>
                </a:solidFill>
                <a:effectLst/>
                <a:ea typeface="+mn-ea"/>
                <a:cs typeface="+mn-cs"/>
              </a:rPr>
              <a:t>Climate models may be classified in two ways</a:t>
            </a:r>
            <a:r>
              <a:rPr lang="en-US" sz="2800" dirty="0" smtClean="0">
                <a:solidFill>
                  <a:prstClr val="black"/>
                </a:solidFill>
                <a:effectLst/>
                <a:ea typeface="+mn-ea"/>
                <a:cs typeface="+mn-cs"/>
              </a:rPr>
              <a:t>: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40582838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Content Placeholder 1"/>
              <p:cNvSpPr>
                <a:spLocks noGrp="1"/>
              </p:cNvSpPr>
              <p:nvPr>
                <p:ph idx="1"/>
              </p:nvPr>
            </p:nvSpPr>
            <p:spPr>
              <a:xfrm>
                <a:off x="304800" y="914400"/>
                <a:ext cx="8610600" cy="5410200"/>
              </a:xfrm>
            </p:spPr>
            <p:txBody>
              <a:bodyPr>
                <a:normAutofit/>
              </a:bodyPr>
              <a:lstStyle/>
              <a:p>
                <a:pPr algn="just">
                  <a:lnSpc>
                    <a:spcPct val="150000"/>
                  </a:lnSpc>
                </a:pPr>
                <a:r>
                  <a:rPr lang="en-US" sz="2800" dirty="0"/>
                  <a:t>T</a:t>
                </a:r>
                <a:r>
                  <a:rPr lang="en-US" sz="2800" dirty="0" smtClean="0"/>
                  <a:t>he </a:t>
                </a:r>
                <a:r>
                  <a:rPr lang="en-US" sz="2800" dirty="0"/>
                  <a:t>Earth is a </a:t>
                </a:r>
                <a:r>
                  <a:rPr lang="en-US" sz="2800" dirty="0" smtClean="0"/>
                  <a:t>disk.</a:t>
                </a:r>
              </a:p>
              <a:p>
                <a:pPr algn="just">
                  <a:lnSpc>
                    <a:spcPct val="150000"/>
                  </a:lnSpc>
                </a:pPr>
                <a:r>
                  <a:rPr lang="en-US" sz="2800" dirty="0" smtClean="0"/>
                  <a:t>The </a:t>
                </a:r>
                <a:r>
                  <a:rPr lang="en-US" sz="2800" dirty="0"/>
                  <a:t>area of the disk </a:t>
                </a:r>
                <a:r>
                  <a:rPr lang="en-US" sz="2800" dirty="0" smtClean="0"/>
                  <a:t>is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l-GR" sz="2800" i="1" dirty="0" smtClean="0">
                        <a:latin typeface="Cambria Math"/>
                        <a:ea typeface="Cambria Math"/>
                      </a:rPr>
                      <m:t>π</m:t>
                    </m:r>
                    <m:r>
                      <a:rPr lang="en-US" sz="2800" i="1" dirty="0" smtClean="0">
                        <a:latin typeface="Cambria Math"/>
                      </a:rPr>
                      <m:t>𝑅</m:t>
                    </m:r>
                    <m:r>
                      <a:rPr lang="en-US" sz="2800" i="1" baseline="30000" dirty="0" smtClean="0">
                        <a:latin typeface="Cambria Math"/>
                      </a:rPr>
                      <m:t>2</m:t>
                    </m:r>
                  </m:oMath>
                </a14:m>
                <a:endParaRPr lang="en-US" sz="2800" baseline="30000" dirty="0" smtClean="0"/>
              </a:p>
              <a:p>
                <a:pPr algn="just">
                  <a:lnSpc>
                    <a:spcPct val="150000"/>
                  </a:lnSpc>
                </a:pPr>
                <a:r>
                  <a:rPr lang="en-US" sz="2800" dirty="0" smtClean="0"/>
                  <a:t>The energy flux </a:t>
                </a:r>
                <a:r>
                  <a:rPr lang="en-US" sz="2800" dirty="0"/>
                  <a:t>density is S</a:t>
                </a:r>
                <a:r>
                  <a:rPr lang="en-US" sz="2800" dirty="0" smtClean="0"/>
                  <a:t>.</a:t>
                </a:r>
              </a:p>
              <a:p>
                <a:pPr algn="just">
                  <a:lnSpc>
                    <a:spcPct val="150000"/>
                  </a:lnSpc>
                </a:pPr>
                <a:r>
                  <a:rPr lang="en-US" sz="2800" dirty="0"/>
                  <a:t>The amount of energy </a:t>
                </a:r>
                <a:r>
                  <a:rPr lang="en-US" sz="2800" dirty="0" smtClean="0"/>
                  <a:t>flowing </a:t>
                </a:r>
                <a:r>
                  <a:rPr lang="en-US" sz="2800" dirty="0"/>
                  <a:t>through the disk (i.e., reaching the Earth) </a:t>
                </a:r>
                <a:r>
                  <a:rPr lang="en-US" sz="2800" dirty="0" smtClean="0"/>
                  <a:t>is Incoming </a:t>
                </a:r>
                <a:r>
                  <a:rPr lang="en-US" sz="2800" dirty="0"/>
                  <a:t>energy  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latin typeface="Cambria Math"/>
                      </a:rPr>
                      <m:t>𝐸</m:t>
                    </m:r>
                    <m:r>
                      <a:rPr lang="en-US" sz="2800" i="1" baseline="-25000" dirty="0" smtClean="0">
                        <a:latin typeface="Cambria Math"/>
                      </a:rPr>
                      <m:t>𝑖𝑛</m:t>
                    </m:r>
                    <m:r>
                      <a:rPr lang="en-US" sz="2800" i="1" dirty="0">
                        <a:latin typeface="Cambria Math"/>
                      </a:rPr>
                      <m:t> = </m:t>
                    </m:r>
                    <m:r>
                      <a:rPr lang="en-US" sz="2800" i="1" dirty="0" smtClean="0">
                        <a:latin typeface="Cambria Math"/>
                        <a:ea typeface="Cambria Math"/>
                      </a:rPr>
                      <m:t>𝜋</m:t>
                    </m:r>
                    <m:r>
                      <a:rPr lang="en-US" sz="2800" i="1" dirty="0" smtClean="0">
                        <a:latin typeface="Cambria Math"/>
                      </a:rPr>
                      <m:t>𝑅</m:t>
                    </m:r>
                    <m:r>
                      <a:rPr lang="en-US" sz="2800" i="1" baseline="30000" dirty="0" smtClean="0">
                        <a:latin typeface="Cambria Math"/>
                      </a:rPr>
                      <m:t>2</m:t>
                    </m:r>
                    <m:r>
                      <a:rPr lang="en-US" sz="2800" i="1" dirty="0" smtClean="0">
                        <a:latin typeface="Cambria Math"/>
                      </a:rPr>
                      <m:t>𝑆</m:t>
                    </m:r>
                  </m:oMath>
                </a14:m>
                <a:endParaRPr lang="en-US" sz="2800" dirty="0"/>
              </a:p>
            </p:txBody>
          </p:sp>
        </mc:Choice>
        <mc:Fallback xmlns="">
          <p:sp>
            <p:nvSpPr>
              <p:cNvPr id="2" name="Content Placeholder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04800" y="914400"/>
                <a:ext cx="8610600" cy="5410200"/>
              </a:xfrm>
              <a:blipFill rotWithShape="1">
                <a:blip r:embed="rId2"/>
                <a:stretch>
                  <a:fillRect r="-268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D65556F-7CA3-464C-97FF-17C912932AE1}" type="datetime1">
              <a:rPr lang="en-US" smtClean="0">
                <a:solidFill>
                  <a:srgbClr val="000000"/>
                </a:solidFill>
              </a:rPr>
              <a:t>4/21/2020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>
                <a:solidFill>
                  <a:srgbClr val="000000"/>
                </a:solidFill>
              </a:rPr>
              <a:t>prepared by Tadewos S.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CC53D2E-B704-436D-B7BF-9B8E4EF683A9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40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Building the model</a:t>
            </a:r>
          </a:p>
        </p:txBody>
      </p:sp>
    </p:spTree>
    <p:extLst>
      <p:ext uri="{BB962C8B-B14F-4D97-AF65-F5344CB8AC3E}">
        <p14:creationId xmlns:p14="http://schemas.microsoft.com/office/powerpoint/2010/main" val="2658732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Content Placeholder 1"/>
              <p:cNvSpPr>
                <a:spLocks noGrp="1"/>
              </p:cNvSpPr>
              <p:nvPr>
                <p:ph idx="1"/>
              </p:nvPr>
            </p:nvSpPr>
            <p:spPr>
              <a:xfrm>
                <a:off x="152400" y="533400"/>
                <a:ext cx="8839200" cy="5943600"/>
              </a:xfrm>
            </p:spPr>
            <p:txBody>
              <a:bodyPr>
                <a:normAutofit fontScale="92500" lnSpcReduction="20000"/>
              </a:bodyPr>
              <a:lstStyle/>
              <a:p>
                <a:pPr algn="just">
                  <a:lnSpc>
                    <a:spcPct val="150000"/>
                  </a:lnSpc>
                </a:pPr>
                <a:r>
                  <a:rPr lang="en-US" dirty="0" smtClean="0"/>
                  <a:t>The amount of energy radiated out depends on the temperature of the body.</a:t>
                </a:r>
              </a:p>
              <a:p>
                <a:pPr algn="just">
                  <a:lnSpc>
                    <a:spcPct val="150000"/>
                  </a:lnSpc>
                </a:pPr>
                <a:r>
                  <a:rPr lang="en-US" dirty="0"/>
                  <a:t>In physics, it is shown that </a:t>
                </a:r>
                <a:r>
                  <a:rPr lang="en-US" dirty="0" smtClean="0"/>
                  <a:t>for black-body </a:t>
                </a:r>
                <a:r>
                  <a:rPr lang="en-US" dirty="0"/>
                  <a:t>radiation" the temperature </a:t>
                </a:r>
                <a:r>
                  <a:rPr lang="en-US" dirty="0" smtClean="0"/>
                  <a:t>dependence </a:t>
                </a:r>
                <a:r>
                  <a:rPr lang="en-US" dirty="0"/>
                  <a:t>is given by the </a:t>
                </a:r>
                <a:r>
                  <a:rPr lang="en-US" dirty="0" smtClean="0"/>
                  <a:t>Stefan Boltzmann </a:t>
                </a:r>
                <a:r>
                  <a:rPr lang="en-US" dirty="0"/>
                  <a:t>law (in units of </a:t>
                </a:r>
                <a:r>
                  <a:rPr lang="en-US" dirty="0" smtClean="0"/>
                  <a:t>Wm</a:t>
                </a:r>
                <a:r>
                  <a:rPr lang="en-US" baseline="30000" dirty="0" smtClean="0"/>
                  <a:t>-2</a:t>
                </a:r>
              </a:p>
              <a:p>
                <a:pPr marL="109728" indent="0" algn="just">
                  <a:lnSpc>
                    <a:spcPct val="15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dirty="0" smtClean="0">
                          <a:latin typeface="Cambria Math"/>
                        </a:rPr>
                        <m:t>𝐸</m:t>
                      </m:r>
                      <m:r>
                        <a:rPr lang="en-US" i="1" baseline="-25000" dirty="0">
                          <a:latin typeface="Cambria Math"/>
                        </a:rPr>
                        <m:t>𝑜𝑢𝑡</m:t>
                      </m:r>
                      <m:d>
                        <m:dPr>
                          <m:ctrlPr>
                            <a:rPr lang="en-US" i="1" dirty="0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i="1" dirty="0" smtClean="0">
                              <a:latin typeface="Cambria Math"/>
                            </a:rPr>
                            <m:t>𝑇</m:t>
                          </m:r>
                        </m:e>
                      </m:d>
                      <m:r>
                        <a:rPr lang="en-US" i="1" dirty="0">
                          <a:latin typeface="Cambria Math"/>
                        </a:rPr>
                        <m:t> = </m:t>
                      </m:r>
                      <m:r>
                        <a:rPr lang="en-US" i="1" dirty="0" smtClean="0">
                          <a:latin typeface="Cambria Math"/>
                          <a:ea typeface="Cambria Math"/>
                        </a:rPr>
                        <m:t>𝜎</m:t>
                      </m:r>
                      <m:r>
                        <a:rPr lang="en-US" i="1" dirty="0" smtClean="0">
                          <a:latin typeface="Cambria Math"/>
                        </a:rPr>
                        <m:t>𝑇</m:t>
                      </m:r>
                      <m:r>
                        <a:rPr lang="en-US" i="1" baseline="30000" dirty="0" smtClean="0">
                          <a:latin typeface="Cambria Math"/>
                        </a:rPr>
                        <m:t>4</m:t>
                      </m:r>
                    </m:oMath>
                  </m:oMathPara>
                </a14:m>
                <a:endParaRPr lang="en-US" baseline="30000" dirty="0" smtClean="0"/>
              </a:p>
              <a:p>
                <a:pPr algn="just">
                  <a:lnSpc>
                    <a:spcPct val="150000"/>
                  </a:lnSpc>
                </a:pPr>
                <a:r>
                  <a:rPr lang="en-US" dirty="0"/>
                  <a:t>The area of the Earth's surface is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/>
                      </a:rPr>
                      <m:t>4</m:t>
                    </m:r>
                    <m:r>
                      <a:rPr lang="en-US" i="1" dirty="0" smtClean="0">
                        <a:latin typeface="Cambria Math"/>
                        <a:ea typeface="Cambria Math"/>
                      </a:rPr>
                      <m:t>𝜋</m:t>
                    </m:r>
                    <m:r>
                      <a:rPr lang="en-US" i="1" dirty="0" smtClean="0">
                        <a:latin typeface="Cambria Math"/>
                      </a:rPr>
                      <m:t>𝑅</m:t>
                    </m:r>
                    <m:r>
                      <a:rPr lang="en-US" i="1" baseline="30000" dirty="0" smtClean="0">
                        <a:latin typeface="Cambria Math"/>
                      </a:rPr>
                      <m:t>2</m:t>
                    </m:r>
                  </m:oMath>
                </a14:m>
                <a:endParaRPr lang="en-US" baseline="30000" dirty="0" smtClean="0"/>
              </a:p>
              <a:p>
                <a:pPr algn="just">
                  <a:lnSpc>
                    <a:spcPct val="150000"/>
                  </a:lnSpc>
                </a:pPr>
                <a:r>
                  <a:rPr lang="en-US" dirty="0"/>
                  <a:t>The amount of energy radiated out by the Earth </a:t>
                </a:r>
                <a:r>
                  <a:rPr lang="en-US" dirty="0" smtClean="0"/>
                  <a:t>is Outgoing </a:t>
                </a:r>
                <a:r>
                  <a:rPr lang="en-US" dirty="0"/>
                  <a:t>energy </a:t>
                </a:r>
                <a:r>
                  <a:rPr lang="en-US" dirty="0" smtClean="0"/>
                  <a:t>: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/>
                      </a:rPr>
                      <m:t>𝐸𝑜𝑢𝑡</m:t>
                    </m:r>
                    <m:r>
                      <a:rPr lang="en-US" i="1" dirty="0">
                        <a:latin typeface="Cambria Math"/>
                      </a:rPr>
                      <m:t> = </m:t>
                    </m:r>
                    <m:r>
                      <a:rPr lang="en-US" i="1" dirty="0" smtClean="0">
                        <a:latin typeface="Cambria Math"/>
                      </a:rPr>
                      <m:t>4</m:t>
                    </m:r>
                    <m:r>
                      <a:rPr lang="en-US" i="1" dirty="0" smtClean="0">
                        <a:latin typeface="Cambria Math"/>
                        <a:ea typeface="Cambria Math"/>
                      </a:rPr>
                      <m:t>𝜋</m:t>
                    </m:r>
                    <m:r>
                      <a:rPr lang="en-US" i="1" dirty="0" smtClean="0">
                        <a:latin typeface="Cambria Math"/>
                      </a:rPr>
                      <m:t>𝑅</m:t>
                    </m:r>
                    <m:r>
                      <a:rPr lang="en-US" i="1" baseline="30000" dirty="0" smtClean="0">
                        <a:latin typeface="Cambria Math"/>
                      </a:rPr>
                      <m:t>2</m:t>
                    </m:r>
                    <m:r>
                      <a:rPr lang="en-US" i="1" dirty="0" smtClean="0">
                        <a:latin typeface="Cambria Math"/>
                        <a:ea typeface="Cambria Math"/>
                      </a:rPr>
                      <m:t>𝜎</m:t>
                    </m:r>
                    <m:r>
                      <a:rPr lang="en-US" i="1" dirty="0" smtClean="0">
                        <a:latin typeface="Cambria Math"/>
                      </a:rPr>
                      <m:t>𝑇</m:t>
                    </m:r>
                    <m:r>
                      <a:rPr lang="en-US" i="1" baseline="30000" dirty="0" smtClean="0">
                        <a:latin typeface="Cambria Math"/>
                      </a:rPr>
                      <m:t>4</m:t>
                    </m:r>
                  </m:oMath>
                </a14:m>
                <a:endParaRPr lang="en-US" baseline="30000" dirty="0"/>
              </a:p>
              <a:p>
                <a:pPr marL="109728" indent="0" algn="just">
                  <a:lnSpc>
                    <a:spcPct val="150000"/>
                  </a:lnSpc>
                  <a:buNone/>
                </a:pPr>
                <a:endParaRPr lang="en-US" baseline="30000" dirty="0"/>
              </a:p>
            </p:txBody>
          </p:sp>
        </mc:Choice>
        <mc:Fallback xmlns="">
          <p:sp>
            <p:nvSpPr>
              <p:cNvPr id="2" name="Content Placeholder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52400" y="533400"/>
                <a:ext cx="8839200" cy="5943600"/>
              </a:xfrm>
              <a:blipFill rotWithShape="1">
                <a:blip r:embed="rId2"/>
                <a:stretch>
                  <a:fillRect r="-2621" b="-430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A5CD5DE-D917-4FE4-A589-63E4AEAA8E7A}" type="datetime1">
              <a:rPr lang="en-US" smtClean="0">
                <a:solidFill>
                  <a:srgbClr val="000000"/>
                </a:solidFill>
              </a:rPr>
              <a:t>4/21/2020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>
                <a:solidFill>
                  <a:srgbClr val="000000"/>
                </a:solidFill>
              </a:rPr>
              <a:t>prepared by Tadewos S.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CC53D2E-B704-436D-B7BF-9B8E4EF683A9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41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34962"/>
          </a:xfrm>
        </p:spPr>
        <p:txBody>
          <a:bodyPr>
            <a:normAutofit fontScale="90000"/>
          </a:bodyPr>
          <a:lstStyle/>
          <a:p>
            <a:pPr algn="r"/>
            <a:r>
              <a:rPr lang="en-US" dirty="0" smtClean="0">
                <a:solidFill>
                  <a:schemeClr val="tx1"/>
                </a:solidFill>
              </a:rPr>
              <a:t>Cont’d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724014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533400"/>
            <a:ext cx="8534400" cy="5562600"/>
          </a:xfrm>
        </p:spPr>
        <p:txBody>
          <a:bodyPr>
            <a:noAutofit/>
          </a:bodyPr>
          <a:lstStyle/>
          <a:p>
            <a:pPr algn="just">
              <a:lnSpc>
                <a:spcPct val="150000"/>
              </a:lnSpc>
            </a:pPr>
            <a:r>
              <a:rPr lang="en-US" sz="2800" dirty="0"/>
              <a:t>If the incoming energy is greater than the outgoing energy, the Earth's </a:t>
            </a:r>
            <a:r>
              <a:rPr lang="en-US" sz="2800" dirty="0" smtClean="0"/>
              <a:t>temperature increases.</a:t>
            </a:r>
          </a:p>
          <a:p>
            <a:pPr algn="just">
              <a:lnSpc>
                <a:spcPct val="150000"/>
              </a:lnSpc>
            </a:pPr>
            <a:r>
              <a:rPr lang="en-US" sz="2800" dirty="0" smtClean="0"/>
              <a:t> </a:t>
            </a:r>
            <a:r>
              <a:rPr lang="en-US" sz="2800" dirty="0"/>
              <a:t>If the incoming energy is lower than the outgoing energy, the </a:t>
            </a:r>
            <a:r>
              <a:rPr lang="en-US" sz="2800" dirty="0" smtClean="0"/>
              <a:t>Earth's temperature </a:t>
            </a:r>
            <a:r>
              <a:rPr lang="en-US" sz="2800" dirty="0"/>
              <a:t>decreases. </a:t>
            </a:r>
            <a:endParaRPr lang="en-US" sz="2800" dirty="0" smtClean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A08BFE0-36FA-4BCB-B3CF-1AB1C4E4C39D}" type="datetime1">
              <a:rPr lang="en-US" smtClean="0">
                <a:solidFill>
                  <a:srgbClr val="000000"/>
                </a:solidFill>
              </a:rPr>
              <a:t>4/21/2020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>
                <a:solidFill>
                  <a:srgbClr val="000000"/>
                </a:solidFill>
              </a:rPr>
              <a:t>prepared by Tadewos S.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CC53D2E-B704-436D-B7BF-9B8E4EF683A9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42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87362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Analysis</a:t>
            </a:r>
          </a:p>
        </p:txBody>
      </p:sp>
    </p:spTree>
    <p:extLst>
      <p:ext uri="{BB962C8B-B14F-4D97-AF65-F5344CB8AC3E}">
        <p14:creationId xmlns:p14="http://schemas.microsoft.com/office/powerpoint/2010/main" val="2382149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Content Placeholder 1"/>
              <p:cNvSpPr>
                <a:spLocks noGrp="1"/>
              </p:cNvSpPr>
              <p:nvPr>
                <p:ph idx="1"/>
              </p:nvPr>
            </p:nvSpPr>
            <p:spPr>
              <a:xfrm>
                <a:off x="228600" y="685800"/>
                <a:ext cx="8686800" cy="5715000"/>
              </a:xfrm>
            </p:spPr>
            <p:txBody>
              <a:bodyPr>
                <a:normAutofit/>
              </a:bodyPr>
              <a:lstStyle/>
              <a:p>
                <a:pPr lvl="0" algn="just">
                  <a:lnSpc>
                    <a:spcPct val="150000"/>
                  </a:lnSpc>
                  <a:buClr>
                    <a:srgbClr val="2DA2BF"/>
                  </a:buClr>
                </a:pPr>
                <a:r>
                  <a:rPr lang="en-US" sz="2800" dirty="0" smtClean="0">
                    <a:solidFill>
                      <a:prstClr val="black"/>
                    </a:solidFill>
                  </a:rPr>
                  <a:t>If the incoming energy balances the outgoing energy, the Earth's temperature remains constant; the planet is said to be in thermal equilibrium.</a:t>
                </a:r>
              </a:p>
              <a:p>
                <a:pPr algn="just">
                  <a:lnSpc>
                    <a:spcPct val="150000"/>
                  </a:lnSpc>
                </a:pPr>
                <a:r>
                  <a:rPr lang="en-US" sz="2800" dirty="0"/>
                  <a:t>At thermal equilibrium, the temperature </a:t>
                </a:r>
                <a:r>
                  <a:rPr lang="en-US" sz="2800" dirty="0" smtClean="0"/>
                  <a:t>T must </a:t>
                </a:r>
                <a:r>
                  <a:rPr lang="en-US" sz="2800" dirty="0"/>
                  <a:t>be such that 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latin typeface="Cambria Math"/>
                      </a:rPr>
                      <m:t>𝐸</m:t>
                    </m:r>
                    <m:r>
                      <a:rPr lang="en-US" sz="2800" i="1" baseline="-25000" dirty="0" smtClean="0">
                        <a:latin typeface="Cambria Math"/>
                      </a:rPr>
                      <m:t>𝑖𝑛</m:t>
                    </m:r>
                    <m:r>
                      <a:rPr lang="en-US" sz="2800" i="1" dirty="0">
                        <a:latin typeface="Cambria Math"/>
                      </a:rPr>
                      <m:t> = </m:t>
                    </m:r>
                    <m:r>
                      <a:rPr lang="en-US" sz="2800" i="1" dirty="0" err="1">
                        <a:latin typeface="Cambria Math"/>
                      </a:rPr>
                      <m:t>𝐸</m:t>
                    </m:r>
                    <m:r>
                      <a:rPr lang="en-US" sz="2800" i="1" baseline="-25000" dirty="0" err="1">
                        <a:latin typeface="Cambria Math"/>
                      </a:rPr>
                      <m:t>𝑜𝑢𝑡</m:t>
                    </m:r>
                    <m:r>
                      <a:rPr lang="en-US" sz="2800" i="1" dirty="0">
                        <a:latin typeface="Cambria Math"/>
                      </a:rPr>
                      <m:t>. </m:t>
                    </m:r>
                  </m:oMath>
                </a14:m>
                <a:endParaRPr lang="en-US" sz="2800" dirty="0" smtClean="0"/>
              </a:p>
              <a:p>
                <a:pPr algn="just">
                  <a:lnSpc>
                    <a:spcPct val="150000"/>
                  </a:lnSpc>
                </a:pPr>
                <a:r>
                  <a:rPr lang="en-US" sz="2800" dirty="0" smtClean="0"/>
                  <a:t>Our mathematical </a:t>
                </a:r>
                <a:r>
                  <a:rPr lang="en-US" sz="2800" dirty="0"/>
                  <a:t>model gives the </a:t>
                </a:r>
                <a:r>
                  <a:rPr lang="en-US" sz="2800" dirty="0" smtClean="0"/>
                  <a:t>equation,</a:t>
                </a:r>
              </a:p>
              <a:p>
                <a:pPr algn="just">
                  <a:lnSpc>
                    <a:spcPct val="150000"/>
                  </a:lnSpc>
                </a:pPr>
                <a14:m>
                  <m:oMath xmlns:m="http://schemas.openxmlformats.org/officeDocument/2006/math">
                    <m:r>
                      <a:rPr lang="pt-BR" sz="2800" i="1" dirty="0" smtClean="0">
                        <a:latin typeface="Cambria Math"/>
                        <a:ea typeface="Cambria Math"/>
                      </a:rPr>
                      <m:t>𝜋</m:t>
                    </m:r>
                    <m:r>
                      <a:rPr lang="pt-BR" sz="2800" i="1" dirty="0" smtClean="0">
                        <a:latin typeface="Cambria Math"/>
                      </a:rPr>
                      <m:t>𝑅</m:t>
                    </m:r>
                    <m:r>
                      <a:rPr lang="pt-BR" sz="2800" i="1" baseline="30000" dirty="0" smtClean="0">
                        <a:latin typeface="Cambria Math"/>
                      </a:rPr>
                      <m:t>2</m:t>
                    </m:r>
                    <m:r>
                      <a:rPr lang="pt-BR" sz="2800" i="1" dirty="0" smtClean="0">
                        <a:latin typeface="Cambria Math"/>
                      </a:rPr>
                      <m:t>𝑆</m:t>
                    </m:r>
                    <m:r>
                      <a:rPr lang="pt-BR" sz="2800" i="1" dirty="0" smtClean="0">
                        <a:latin typeface="Cambria Math"/>
                      </a:rPr>
                      <m:t> = 4</m:t>
                    </m:r>
                    <m:r>
                      <a:rPr lang="pt-BR" sz="2800" i="1" dirty="0" smtClean="0">
                        <a:latin typeface="Cambria Math"/>
                        <a:ea typeface="Cambria Math"/>
                      </a:rPr>
                      <m:t>𝜋</m:t>
                    </m:r>
                    <m:r>
                      <a:rPr lang="pt-BR" sz="2800" i="1" dirty="0" smtClean="0">
                        <a:latin typeface="Cambria Math"/>
                      </a:rPr>
                      <m:t>𝑅</m:t>
                    </m:r>
                    <m:r>
                      <a:rPr lang="pt-BR" sz="2800" i="1" baseline="30000" dirty="0" smtClean="0">
                        <a:latin typeface="Cambria Math"/>
                      </a:rPr>
                      <m:t>2</m:t>
                    </m:r>
                    <m:r>
                      <a:rPr lang="pt-BR" sz="2800" i="1" dirty="0" smtClean="0">
                        <a:latin typeface="Cambria Math"/>
                        <a:ea typeface="Cambria Math"/>
                      </a:rPr>
                      <m:t>𝜎</m:t>
                    </m:r>
                    <m:r>
                      <a:rPr lang="pt-BR" sz="2800" i="1" dirty="0" smtClean="0">
                        <a:latin typeface="Cambria Math"/>
                      </a:rPr>
                      <m:t>𝑇</m:t>
                    </m:r>
                    <m:r>
                      <a:rPr lang="pt-BR" sz="2800" i="1" baseline="30000" dirty="0" smtClean="0">
                        <a:latin typeface="Cambria Math"/>
                      </a:rPr>
                      <m:t>4</m:t>
                    </m:r>
                    <m:r>
                      <a:rPr lang="en-US" sz="2800" b="0" i="1" dirty="0" smtClean="0">
                        <a:latin typeface="Cambria Math"/>
                      </a:rPr>
                      <m:t> </m:t>
                    </m:r>
                    <m:r>
                      <a:rPr lang="pt-BR" sz="2800" i="1" dirty="0" smtClean="0">
                        <a:latin typeface="Cambria Math"/>
                      </a:rPr>
                      <m:t>𝑜𝑟</m:t>
                    </m:r>
                    <m:r>
                      <a:rPr lang="en-US" sz="2800" b="0" i="1" dirty="0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sz="2800" b="0" i="1" dirty="0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pt-BR" sz="2800" i="1" dirty="0" smtClean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pt-BR" sz="2800" i="1" dirty="0" smtClean="0">
                            <a:latin typeface="Cambria Math"/>
                          </a:rPr>
                          <m:t>4</m:t>
                        </m:r>
                      </m:den>
                    </m:f>
                    <m:r>
                      <a:rPr lang="en-US" sz="2800" b="0" i="1" dirty="0" smtClean="0">
                        <a:latin typeface="Cambria Math"/>
                      </a:rPr>
                      <m:t>𝑆</m:t>
                    </m:r>
                    <m:r>
                      <a:rPr lang="pt-BR" sz="2800" i="1" dirty="0">
                        <a:latin typeface="Cambria Math"/>
                      </a:rPr>
                      <m:t>= </m:t>
                    </m:r>
                    <m:r>
                      <a:rPr lang="pt-BR" sz="2800" i="1" dirty="0" smtClean="0">
                        <a:latin typeface="Cambria Math"/>
                        <a:ea typeface="Cambria Math"/>
                      </a:rPr>
                      <m:t>𝜎</m:t>
                    </m:r>
                    <m:r>
                      <a:rPr lang="pt-BR" sz="2800" i="1" dirty="0">
                        <a:latin typeface="Cambria Math"/>
                      </a:rPr>
                      <m:t>𝑇</m:t>
                    </m:r>
                    <m:r>
                      <a:rPr lang="pt-BR" sz="2800" i="1" dirty="0">
                        <a:latin typeface="Cambria Math"/>
                      </a:rPr>
                      <m:t>4</m:t>
                    </m:r>
                  </m:oMath>
                </a14:m>
                <a:endParaRPr lang="pt-BR" sz="2800" dirty="0"/>
              </a:p>
            </p:txBody>
          </p:sp>
        </mc:Choice>
        <mc:Fallback xmlns="">
          <p:sp>
            <p:nvSpPr>
              <p:cNvPr id="2" name="Content Placeholder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228600" y="685800"/>
                <a:ext cx="8686800" cy="5715000"/>
              </a:xfrm>
              <a:blipFill rotWithShape="1">
                <a:blip r:embed="rId2"/>
                <a:stretch>
                  <a:fillRect r="-273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01DB198-63DE-41E4-B138-B100AD1C2B4F}" type="datetime1">
              <a:rPr lang="en-US" smtClean="0">
                <a:solidFill>
                  <a:srgbClr val="000000"/>
                </a:solidFill>
              </a:rPr>
              <a:t>4/21/2020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>
                <a:solidFill>
                  <a:srgbClr val="000000"/>
                </a:solidFill>
              </a:rPr>
              <a:t>prepared by Tadewos S.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CC53D2E-B704-436D-B7BF-9B8E4EF683A9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43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txBody>
          <a:bodyPr>
            <a:normAutofit fontScale="90000"/>
          </a:bodyPr>
          <a:lstStyle/>
          <a:p>
            <a:pPr algn="r"/>
            <a:r>
              <a:rPr lang="en-US" dirty="0" smtClean="0">
                <a:solidFill>
                  <a:schemeClr val="tx1"/>
                </a:solidFill>
              </a:rPr>
              <a:t>Cont’d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099719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Content Placeholder 1"/>
              <p:cNvSpPr>
                <a:spLocks noGrp="1"/>
              </p:cNvSpPr>
              <p:nvPr>
                <p:ph idx="1"/>
              </p:nvPr>
            </p:nvSpPr>
            <p:spPr>
              <a:xfrm>
                <a:off x="228600" y="838200"/>
                <a:ext cx="8686800" cy="5169091"/>
              </a:xfrm>
            </p:spPr>
            <p:txBody>
              <a:bodyPr>
                <a:normAutofit/>
              </a:bodyPr>
              <a:lstStyle/>
              <a:p>
                <a:pPr algn="just">
                  <a:lnSpc>
                    <a:spcPct val="150000"/>
                  </a:lnSpc>
                </a:pPr>
                <a:r>
                  <a:rPr lang="en-US" sz="2800" dirty="0" smtClean="0"/>
                  <a:t>It is customary to dene 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latin typeface="Cambria Math"/>
                      </a:rPr>
                      <m:t>𝑄</m:t>
                    </m:r>
                    <m:r>
                      <a:rPr lang="en-US" sz="2800" i="1" dirty="0" smtClean="0">
                        <a:latin typeface="Cambria Math"/>
                      </a:rPr>
                      <m:t> =</m:t>
                    </m:r>
                    <m:f>
                      <m:fPr>
                        <m:ctrlPr>
                          <a:rPr lang="en-US" sz="2800" i="1" dirty="0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sz="2800" i="1" dirty="0" smtClean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US" sz="2800" i="1" dirty="0" smtClean="0">
                            <a:latin typeface="Cambria Math"/>
                          </a:rPr>
                          <m:t>4</m:t>
                        </m:r>
                      </m:den>
                    </m:f>
                    <m:r>
                      <a:rPr lang="en-US" sz="2800" b="0" i="1" dirty="0" smtClean="0">
                        <a:latin typeface="Cambria Math"/>
                      </a:rPr>
                      <m:t>𝑆</m:t>
                    </m:r>
                    <m:r>
                      <a:rPr lang="en-US" sz="2800" b="0" i="1" dirty="0" smtClean="0">
                        <a:latin typeface="Cambria Math"/>
                      </a:rPr>
                      <m:t>= </m:t>
                    </m:r>
                  </m:oMath>
                </a14:m>
                <a:r>
                  <a:rPr lang="en-US" sz="2800" dirty="0"/>
                  <a:t>and use Q instead of S, so the equation </a:t>
                </a:r>
                <a:r>
                  <a:rPr lang="en-US" sz="2800" dirty="0" smtClean="0"/>
                  <a:t>becomes,</a:t>
                </a:r>
                <a:endParaRPr lang="en-US" sz="2800" dirty="0"/>
              </a:p>
              <a:p>
                <a:pPr marL="109728" indent="0" algn="just">
                  <a:lnSpc>
                    <a:spcPct val="15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i="1" dirty="0" smtClean="0">
                          <a:latin typeface="Cambria Math"/>
                        </a:rPr>
                        <m:t>𝑄</m:t>
                      </m:r>
                      <m:r>
                        <a:rPr lang="en-US" sz="2800" i="1" dirty="0" smtClean="0">
                          <a:latin typeface="Cambria Math"/>
                        </a:rPr>
                        <m:t> = </m:t>
                      </m:r>
                      <m:r>
                        <a:rPr lang="en-US" sz="2800" i="1" dirty="0" smtClean="0">
                          <a:latin typeface="Cambria Math"/>
                          <a:ea typeface="Cambria Math"/>
                        </a:rPr>
                        <m:t>𝜎</m:t>
                      </m:r>
                      <m:r>
                        <a:rPr lang="en-US" sz="2800" i="1" dirty="0" smtClean="0">
                          <a:latin typeface="Cambria Math"/>
                        </a:rPr>
                        <m:t>𝑇</m:t>
                      </m:r>
                      <m:r>
                        <a:rPr lang="en-US" sz="2800" i="1" baseline="30000" dirty="0" smtClean="0">
                          <a:latin typeface="Cambria Math"/>
                        </a:rPr>
                        <m:t>4</m:t>
                      </m:r>
                    </m:oMath>
                  </m:oMathPara>
                </a14:m>
                <a:endParaRPr lang="en-US" sz="2800" baseline="30000" dirty="0"/>
              </a:p>
              <a:p>
                <a:pPr algn="just">
                  <a:lnSpc>
                    <a:spcPct val="150000"/>
                  </a:lnSpc>
                </a:pPr>
                <a:r>
                  <a:rPr lang="en-US" sz="2800" dirty="0"/>
                  <a:t>Solving for T, we obtain the </a:t>
                </a:r>
                <a:r>
                  <a:rPr lang="en-US" sz="2800" dirty="0" smtClean="0"/>
                  <a:t>expression,</a:t>
                </a:r>
              </a:p>
              <a:p>
                <a:pPr marL="109728" indent="0" algn="ctr">
                  <a:lnSpc>
                    <a:spcPct val="150000"/>
                  </a:lnSpc>
                  <a:buNone/>
                </a:pPr>
                <a:r>
                  <a:rPr lang="en-US" sz="2800" dirty="0" smtClean="0"/>
                  <a:t>T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latin typeface="Cambria Math"/>
                      </a:rPr>
                      <m:t>=</m:t>
                    </m:r>
                    <m:d>
                      <m:dPr>
                        <m:ctrlPr>
                          <a:rPr lang="en-US" sz="2800" b="0" i="1" dirty="0" smtClean="0">
                            <a:latin typeface="Cambria Math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US" sz="2800" b="0" i="1" dirty="0" smtClean="0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sz="2800" i="1" dirty="0" smtClean="0">
                                <a:latin typeface="Cambria Math"/>
                              </a:rPr>
                              <m:t>𝑄</m:t>
                            </m:r>
                          </m:num>
                          <m:den>
                            <m:r>
                              <a:rPr lang="en-US" sz="2800" b="0" i="1" dirty="0" smtClean="0">
                                <a:latin typeface="Cambria Math"/>
                                <a:ea typeface="Cambria Math"/>
                              </a:rPr>
                              <m:t>𝜎</m:t>
                            </m:r>
                          </m:den>
                        </m:f>
                      </m:e>
                    </m:d>
                    <m:f>
                      <m:fPr>
                        <m:ctrlPr>
                          <a:rPr lang="en-US" sz="2800" b="0" i="1" baseline="30000" dirty="0" smtClean="0">
                            <a:latin typeface="Cambria Math"/>
                            <a:ea typeface="Cambria Math"/>
                          </a:rPr>
                        </m:ctrlPr>
                      </m:fPr>
                      <m:num>
                        <m:r>
                          <a:rPr lang="en-US" sz="2800" b="0" i="1" baseline="30000" dirty="0" smtClean="0">
                            <a:latin typeface="Cambria Math"/>
                            <a:ea typeface="Cambria Math"/>
                          </a:rPr>
                          <m:t>1</m:t>
                        </m:r>
                      </m:num>
                      <m:den>
                        <m:r>
                          <a:rPr lang="en-US" sz="2800" b="0" i="1" baseline="30000" dirty="0" smtClean="0">
                            <a:latin typeface="Cambria Math"/>
                            <a:ea typeface="Cambria Math"/>
                          </a:rPr>
                          <m:t>4</m:t>
                        </m:r>
                      </m:den>
                    </m:f>
                  </m:oMath>
                </a14:m>
                <a:r>
                  <a:rPr lang="en-US" sz="2800" dirty="0" smtClean="0"/>
                  <a:t>=278.7K</a:t>
                </a:r>
              </a:p>
            </p:txBody>
          </p:sp>
        </mc:Choice>
        <mc:Fallback xmlns="">
          <p:sp>
            <p:nvSpPr>
              <p:cNvPr id="2" name="Content Placeholder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228600" y="838200"/>
                <a:ext cx="8686800" cy="5169091"/>
              </a:xfrm>
              <a:blipFill rotWithShape="1">
                <a:blip r:embed="rId2"/>
                <a:stretch>
                  <a:fillRect r="-273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1ABAE07-A9D6-4D52-9A8A-94FBC035BE7A}" type="datetime1">
              <a:rPr lang="en-US" smtClean="0">
                <a:solidFill>
                  <a:srgbClr val="000000"/>
                </a:solidFill>
              </a:rPr>
              <a:t>4/21/2020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>
                <a:solidFill>
                  <a:srgbClr val="000000"/>
                </a:solidFill>
              </a:rPr>
              <a:t>prepared by Tadewos S.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CC53D2E-B704-436D-B7BF-9B8E4EF683A9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44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 fontScale="90000"/>
          </a:bodyPr>
          <a:lstStyle/>
          <a:p>
            <a:pPr algn="r"/>
            <a:r>
              <a:rPr lang="en-US" dirty="0" smtClean="0">
                <a:solidFill>
                  <a:schemeClr val="tx1"/>
                </a:solidFill>
              </a:rPr>
              <a:t>Cont’d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228864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28600" y="990600"/>
            <a:ext cx="8610600" cy="5257800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en-US" sz="2800" dirty="0" smtClean="0"/>
              <a:t>Model </a:t>
            </a:r>
            <a:r>
              <a:rPr lang="en-US" sz="2800" dirty="0"/>
              <a:t>out put gives the average temperature at equilibrium about 5.5 degrees </a:t>
            </a:r>
            <a:r>
              <a:rPr lang="en-US" sz="2800" dirty="0" smtClean="0"/>
              <a:t>Celsius</a:t>
            </a:r>
          </a:p>
          <a:p>
            <a:pPr algn="just">
              <a:lnSpc>
                <a:spcPct val="150000"/>
              </a:lnSpc>
            </a:pPr>
            <a:r>
              <a:rPr lang="en-US" sz="2800" dirty="0"/>
              <a:t>The value T </a:t>
            </a:r>
            <a:r>
              <a:rPr lang="en-US" sz="2800" dirty="0" smtClean="0"/>
              <a:t>= 5.5 </a:t>
            </a:r>
            <a:r>
              <a:rPr lang="en-US" sz="2800" dirty="0"/>
              <a:t>degrees Celsius </a:t>
            </a:r>
            <a:r>
              <a:rPr lang="en-US" sz="2800" dirty="0" smtClean="0"/>
              <a:t>seems reasonable </a:t>
            </a:r>
            <a:r>
              <a:rPr lang="en-US" sz="2800" dirty="0"/>
              <a:t>but is not in agreement with </a:t>
            </a:r>
            <a:r>
              <a:rPr lang="en-US" sz="2800" dirty="0" smtClean="0"/>
              <a:t>the known </a:t>
            </a:r>
            <a:r>
              <a:rPr lang="en-US" sz="2800" dirty="0"/>
              <a:t>average temperature of the Earth, which is about </a:t>
            </a:r>
            <a:r>
              <a:rPr lang="en-US" sz="2800" dirty="0" smtClean="0"/>
              <a:t>15 </a:t>
            </a:r>
            <a:r>
              <a:rPr lang="en-US" sz="2800" dirty="0"/>
              <a:t>degrees Celsius</a:t>
            </a:r>
            <a:r>
              <a:rPr lang="en-US" sz="2800" dirty="0" smtClean="0"/>
              <a:t>.</a:t>
            </a:r>
          </a:p>
          <a:p>
            <a:pPr algn="just">
              <a:lnSpc>
                <a:spcPct val="150000"/>
              </a:lnSpc>
            </a:pPr>
            <a:r>
              <a:rPr lang="en-US" sz="2800" dirty="0" smtClean="0"/>
              <a:t>There fore;  </a:t>
            </a:r>
            <a:r>
              <a:rPr lang="en-US" sz="2800" dirty="0"/>
              <a:t>We </a:t>
            </a:r>
            <a:r>
              <a:rPr lang="en-US" sz="2800" dirty="0" smtClean="0"/>
              <a:t>need a </a:t>
            </a:r>
            <a:r>
              <a:rPr lang="en-US" sz="2800" dirty="0"/>
              <a:t>better model.</a:t>
            </a:r>
          </a:p>
          <a:p>
            <a:pPr algn="just">
              <a:lnSpc>
                <a:spcPct val="150000"/>
              </a:lnSpc>
            </a:pPr>
            <a:endParaRPr lang="en-US" sz="2800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15CC594-9621-4A22-8275-8C8292F7A6B3}" type="datetime1">
              <a:rPr lang="en-US" smtClean="0">
                <a:solidFill>
                  <a:srgbClr val="000000"/>
                </a:solidFill>
              </a:rPr>
              <a:t>4/21/2020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>
                <a:solidFill>
                  <a:srgbClr val="000000"/>
                </a:solidFill>
              </a:rPr>
              <a:t>prepared by Tadewos S.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CC53D2E-B704-436D-B7BF-9B8E4EF683A9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45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txBody>
          <a:bodyPr>
            <a:normAutofit fontScale="90000"/>
          </a:bodyPr>
          <a:lstStyle/>
          <a:p>
            <a:pPr algn="ctr"/>
            <a:r>
              <a:rPr lang="en-US" sz="4400" dirty="0">
                <a:solidFill>
                  <a:schemeClr val="tx1"/>
                </a:solidFill>
              </a:rPr>
              <a:t>conclusion 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308625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838200"/>
            <a:ext cx="8686800" cy="5410200"/>
          </a:xfrm>
        </p:spPr>
        <p:txBody>
          <a:bodyPr>
            <a:normAutofit lnSpcReduction="10000"/>
          </a:bodyPr>
          <a:lstStyle/>
          <a:p>
            <a:pPr algn="just">
              <a:lnSpc>
                <a:spcPct val="150000"/>
              </a:lnSpc>
            </a:pPr>
            <a:r>
              <a:rPr lang="en-US" sz="2800" dirty="0"/>
              <a:t>The </a:t>
            </a:r>
            <a:r>
              <a:rPr lang="en-US" sz="2800" dirty="0" smtClean="0"/>
              <a:t>first </a:t>
            </a:r>
            <a:r>
              <a:rPr lang="en-US" sz="2800" dirty="0"/>
              <a:t>factor we want to </a:t>
            </a:r>
            <a:r>
              <a:rPr lang="en-US" sz="2800" dirty="0" smtClean="0"/>
              <a:t>add involves reflection some </a:t>
            </a:r>
            <a:r>
              <a:rPr lang="en-US" sz="2800" dirty="0"/>
              <a:t>of the incoming energy from the Sun is </a:t>
            </a:r>
            <a:r>
              <a:rPr lang="en-US" sz="2800" dirty="0" smtClean="0"/>
              <a:t>reflected </a:t>
            </a:r>
            <a:r>
              <a:rPr lang="en-US" sz="2800" dirty="0"/>
              <a:t>back </a:t>
            </a:r>
            <a:r>
              <a:rPr lang="en-US" sz="2800" dirty="0" smtClean="0"/>
              <a:t>out in to </a:t>
            </a:r>
            <a:r>
              <a:rPr lang="en-US" sz="2800" dirty="0"/>
              <a:t>space. </a:t>
            </a:r>
            <a:endParaRPr lang="en-US" sz="2800" dirty="0" smtClean="0"/>
          </a:p>
          <a:p>
            <a:pPr algn="just">
              <a:lnSpc>
                <a:spcPct val="150000"/>
              </a:lnSpc>
            </a:pPr>
            <a:r>
              <a:rPr lang="en-US" sz="2800" dirty="0" smtClean="0"/>
              <a:t>Snow</a:t>
            </a:r>
            <a:r>
              <a:rPr lang="en-US" sz="2800" dirty="0"/>
              <a:t>, ice, and clouds, for example, </a:t>
            </a:r>
            <a:r>
              <a:rPr lang="en-US" sz="2800" dirty="0" smtClean="0"/>
              <a:t>reflect </a:t>
            </a:r>
            <a:r>
              <a:rPr lang="en-US" sz="2800" dirty="0"/>
              <a:t>a great deal of the </a:t>
            </a:r>
            <a:r>
              <a:rPr lang="en-US" sz="2800" dirty="0" smtClean="0"/>
              <a:t>incoming light </a:t>
            </a:r>
            <a:r>
              <a:rPr lang="en-US" sz="2800" dirty="0"/>
              <a:t>from the Sun. </a:t>
            </a:r>
            <a:endParaRPr lang="en-US" sz="2800" dirty="0" smtClean="0"/>
          </a:p>
          <a:p>
            <a:pPr algn="just">
              <a:lnSpc>
                <a:spcPct val="150000"/>
              </a:lnSpc>
            </a:pPr>
            <a:r>
              <a:rPr lang="en-US" sz="2800" dirty="0" smtClean="0"/>
              <a:t>We </a:t>
            </a:r>
            <a:r>
              <a:rPr lang="en-US" sz="2800" dirty="0"/>
              <a:t>use the term albedo to measure the Earth's </a:t>
            </a:r>
            <a:r>
              <a:rPr lang="en-US" sz="2800" dirty="0" smtClean="0"/>
              <a:t>reflectivity.</a:t>
            </a:r>
          </a:p>
          <a:p>
            <a:pPr algn="just">
              <a:lnSpc>
                <a:spcPct val="150000"/>
              </a:lnSpc>
            </a:pPr>
            <a:r>
              <a:rPr lang="en-US" sz="2800" dirty="0" smtClean="0"/>
              <a:t>Albedo=0.3</a:t>
            </a:r>
            <a:endParaRPr lang="en-US" sz="2800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4AB10EC-8783-491E-9782-64F91A114AAD}" type="datetime1">
              <a:rPr lang="en-US" smtClean="0">
                <a:solidFill>
                  <a:srgbClr val="000000"/>
                </a:solidFill>
              </a:rPr>
              <a:t>4/21/2020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>
                <a:solidFill>
                  <a:srgbClr val="000000"/>
                </a:solidFill>
              </a:rPr>
              <a:t>prepared by Tadewos S.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CC53D2E-B704-436D-B7BF-9B8E4EF683A9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46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Modeling 2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26180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2" name="Content Placeholder 1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1219200"/>
                <a:ext cx="8534400" cy="4788091"/>
              </a:xfrm>
            </p:spPr>
            <p:txBody>
              <a:bodyPr>
                <a:normAutofit lnSpcReduction="10000"/>
              </a:bodyPr>
              <a:lstStyle/>
              <a:p>
                <a:pPr marL="0" indent="0" algn="just">
                  <a:lnSpc>
                    <a:spcPct val="150000"/>
                  </a:lnSpc>
                  <a:buNone/>
                </a:pPr>
                <a:r>
                  <a:rPr lang="en-US" sz="2800" dirty="0" smtClean="0"/>
                  <a:t>Considering additional physical parameter.</a:t>
                </a:r>
              </a:p>
              <a:p>
                <a:pPr algn="just">
                  <a:lnSpc>
                    <a:spcPct val="150000"/>
                  </a:lnSpc>
                </a:pPr>
                <a14:m>
                  <m:oMath xmlns:m="http://schemas.openxmlformats.org/officeDocument/2006/math">
                    <m:r>
                      <a:rPr lang="en-US" sz="2800" i="1">
                        <a:latin typeface="Cambria Math"/>
                        <a:ea typeface="Cambria Math"/>
                      </a:rPr>
                      <m:t>′</m:t>
                    </m:r>
                    <m:r>
                      <a:rPr lang="en-US" sz="2800" i="1" smtClean="0">
                        <a:latin typeface="Cambria Math"/>
                        <a:ea typeface="Cambria Math"/>
                      </a:rPr>
                      <m:t>𝜀</m:t>
                    </m:r>
                    <m:r>
                      <a:rPr lang="en-US" sz="2800" b="0" i="0" smtClean="0">
                        <a:latin typeface="Cambria Math"/>
                        <a:ea typeface="Cambria Math"/>
                      </a:rPr>
                      <m:t>′</m:t>
                    </m:r>
                  </m:oMath>
                </a14:m>
                <a:r>
                  <a:rPr lang="en-US" sz="2800" dirty="0" smtClean="0"/>
                  <a:t>, </a:t>
                </a:r>
                <a:r>
                  <a:rPr lang="en-US" sz="2800" dirty="0"/>
                  <a:t>greenhouse factor 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latin typeface="Cambria Math"/>
                      </a:rPr>
                      <m:t>(0 &lt;</m:t>
                    </m:r>
                    <m:r>
                      <a:rPr lang="en-US" sz="2800" b="0" i="1" dirty="0" smtClean="0">
                        <a:latin typeface="Cambria Math"/>
                      </a:rPr>
                      <m:t>′</m:t>
                    </m:r>
                    <m:r>
                      <a:rPr lang="en-US" sz="2800" i="1" dirty="0" smtClean="0">
                        <a:latin typeface="Cambria Math"/>
                        <a:ea typeface="Cambria Math"/>
                      </a:rPr>
                      <m:t>𝜀</m:t>
                    </m:r>
                    <m:r>
                      <a:rPr lang="en-US" sz="2800" b="0" i="1" dirty="0" smtClean="0">
                        <a:latin typeface="Cambria Math"/>
                        <a:ea typeface="Cambria Math"/>
                      </a:rPr>
                      <m:t>′</m:t>
                    </m:r>
                    <m:r>
                      <a:rPr lang="en-US" sz="2800" i="1" dirty="0" smtClean="0">
                        <a:latin typeface="Cambria Math"/>
                      </a:rPr>
                      <m:t> &lt; 1). </m:t>
                    </m:r>
                  </m:oMath>
                </a14:m>
                <a:endParaRPr lang="en-US" sz="2800" dirty="0" smtClean="0"/>
              </a:p>
              <a:p>
                <a:pPr marL="0" indent="0" algn="just">
                  <a:lnSpc>
                    <a:spcPct val="150000"/>
                  </a:lnSpc>
                  <a:buNone/>
                </a:pPr>
                <a:r>
                  <a:rPr lang="en-US" sz="2800" dirty="0" smtClean="0"/>
                  <a:t>This artificial </a:t>
                </a:r>
                <a:r>
                  <a:rPr lang="en-US" sz="2800" dirty="0"/>
                  <a:t>parameter has no </a:t>
                </a:r>
                <a:r>
                  <a:rPr lang="en-US" sz="2800" dirty="0" smtClean="0"/>
                  <a:t>immediate physical </a:t>
                </a:r>
                <a:r>
                  <a:rPr lang="en-US" sz="2800" dirty="0"/>
                  <a:t>meaning. </a:t>
                </a:r>
                <a:endParaRPr lang="en-US" sz="2800" dirty="0" smtClean="0"/>
              </a:p>
              <a:p>
                <a:pPr marL="0" indent="0" algn="just">
                  <a:lnSpc>
                    <a:spcPct val="150000"/>
                  </a:lnSpc>
                  <a:buNone/>
                </a:pPr>
                <a:r>
                  <a:rPr lang="en-US" sz="2800" dirty="0" smtClean="0"/>
                  <a:t>It </a:t>
                </a:r>
                <a:r>
                  <a:rPr lang="en-US" sz="2800" dirty="0"/>
                  <a:t>is introduced to model the </a:t>
                </a:r>
                <a:r>
                  <a:rPr lang="en-US" sz="2800" dirty="0" smtClean="0"/>
                  <a:t>effect </a:t>
                </a:r>
                <a:r>
                  <a:rPr lang="en-US" sz="2800" dirty="0"/>
                  <a:t>of greenhouse gases </a:t>
                </a:r>
                <a:r>
                  <a:rPr lang="en-US" sz="2800" dirty="0" smtClean="0"/>
                  <a:t>on the </a:t>
                </a:r>
                <a:r>
                  <a:rPr lang="en-US" sz="2800" dirty="0"/>
                  <a:t>permittivity of the atmosphere; its value is unknown. </a:t>
                </a:r>
              </a:p>
            </p:txBody>
          </p:sp>
        </mc:Choice>
        <mc:Fallback>
          <p:sp>
            <p:nvSpPr>
              <p:cNvPr id="2" name="Content Placeholder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219200"/>
                <a:ext cx="8534400" cy="4788091"/>
              </a:xfrm>
              <a:blipFill rotWithShape="1">
                <a:blip r:embed="rId2"/>
                <a:stretch>
                  <a:fillRect l="-1429" r="-242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8377861-1927-40B7-A372-4259CCABC3D2}" type="datetime1">
              <a:rPr lang="en-US" smtClean="0">
                <a:solidFill>
                  <a:srgbClr val="000000"/>
                </a:solidFill>
              </a:rPr>
              <a:t>4/21/2020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>
                <a:solidFill>
                  <a:srgbClr val="000000"/>
                </a:solidFill>
              </a:rPr>
              <a:t>prepared by Tadewos S.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CC53D2E-B704-436D-B7BF-9B8E4EF683A9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47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Modeling 3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28648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81000" y="1295400"/>
            <a:ext cx="8382000" cy="4711891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en-US" sz="2800" dirty="0" smtClean="0"/>
              <a:t>Build model  for modeling 2 and 3 </a:t>
            </a:r>
            <a:r>
              <a:rPr lang="en-US" sz="2800" dirty="0" smtClean="0"/>
              <a:t>by calculating </a:t>
            </a:r>
            <a:r>
              <a:rPr lang="en-US" sz="2800" dirty="0" smtClean="0"/>
              <a:t>for temperature (T)</a:t>
            </a:r>
            <a:endParaRPr lang="en-US" sz="2800" dirty="0" smtClean="0"/>
          </a:p>
          <a:p>
            <a:pPr algn="just">
              <a:lnSpc>
                <a:spcPct val="150000"/>
              </a:lnSpc>
            </a:pPr>
            <a:r>
              <a:rPr lang="en-US" sz="2800" dirty="0" smtClean="0"/>
              <a:t>Do Analysis</a:t>
            </a:r>
          </a:p>
          <a:p>
            <a:pPr algn="just">
              <a:lnSpc>
                <a:spcPct val="150000"/>
              </a:lnSpc>
            </a:pPr>
            <a:r>
              <a:rPr lang="en-US" sz="2800" dirty="0" smtClean="0"/>
              <a:t>Conclusion</a:t>
            </a:r>
          </a:p>
          <a:p>
            <a:pPr algn="just">
              <a:lnSpc>
                <a:spcPct val="150000"/>
              </a:lnSpc>
            </a:pPr>
            <a:endParaRPr lang="en-US" sz="2800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8F720D2-9437-47BE-A5AA-3387DCE597CD}" type="datetime1">
              <a:rPr lang="en-US" smtClean="0">
                <a:solidFill>
                  <a:srgbClr val="000000"/>
                </a:solidFill>
              </a:rPr>
              <a:t>4/21/2020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>
                <a:solidFill>
                  <a:srgbClr val="000000"/>
                </a:solidFill>
              </a:rPr>
              <a:t>prepared by Tadewos S.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CC53D2E-B704-436D-B7BF-9B8E4EF683A9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48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i="1" dirty="0" smtClean="0">
                <a:solidFill>
                  <a:srgbClr val="FFC000"/>
                </a:solidFill>
              </a:rPr>
              <a:t>Assingnment-1</a:t>
            </a:r>
            <a:endParaRPr lang="en-US" b="1" i="1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266823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81000" y="1066800"/>
            <a:ext cx="8305800" cy="4940491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en-US" sz="2800" dirty="0" smtClean="0"/>
              <a:t>Climate models </a:t>
            </a:r>
            <a:r>
              <a:rPr lang="en-US" sz="2800" dirty="0"/>
              <a:t>may be classified in two ways</a:t>
            </a:r>
            <a:r>
              <a:rPr lang="en-US" sz="2800" dirty="0" smtClean="0"/>
              <a:t>:</a:t>
            </a:r>
          </a:p>
          <a:p>
            <a:pPr marL="624078" indent="-514350" algn="just">
              <a:lnSpc>
                <a:spcPct val="150000"/>
              </a:lnSpc>
              <a:buClr>
                <a:srgbClr val="2E0CBC"/>
              </a:buClr>
              <a:buSzPct val="100000"/>
              <a:buFont typeface="+mj-lt"/>
              <a:buAutoNum type="arabicPeriod"/>
            </a:pPr>
            <a:r>
              <a:rPr lang="en-US" sz="2800" dirty="0" smtClean="0"/>
              <a:t>By </a:t>
            </a:r>
            <a:r>
              <a:rPr lang="en-US" sz="2800" dirty="0"/>
              <a:t>their complexity in terms of the number of dimensions </a:t>
            </a:r>
            <a:endParaRPr lang="en-US" sz="2800" dirty="0" smtClean="0"/>
          </a:p>
          <a:p>
            <a:pPr marL="624078" indent="-514350" algn="just">
              <a:lnSpc>
                <a:spcPct val="150000"/>
              </a:lnSpc>
              <a:buClr>
                <a:srgbClr val="2E0CBC"/>
              </a:buClr>
              <a:buSzPct val="100000"/>
              <a:buFont typeface="+mj-lt"/>
              <a:buAutoNum type="arabicPeriod"/>
            </a:pPr>
            <a:r>
              <a:rPr lang="en-US" sz="2800" dirty="0" smtClean="0"/>
              <a:t>By </a:t>
            </a:r>
            <a:r>
              <a:rPr lang="en-US" sz="2800" dirty="0"/>
              <a:t>their scientific input in terms of the basic physical </a:t>
            </a:r>
            <a:r>
              <a:rPr lang="en-US" sz="2800" dirty="0" smtClean="0"/>
              <a:t>principles</a:t>
            </a:r>
            <a:endParaRPr lang="en-US" sz="2800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EE547B2-719F-4D84-9B27-6687BCEF15E2}" type="datetime1">
              <a:rPr lang="en-US" smtClean="0">
                <a:solidFill>
                  <a:srgbClr val="000000"/>
                </a:solidFill>
              </a:rPr>
              <a:t>4/21/2020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>
                <a:solidFill>
                  <a:srgbClr val="000000"/>
                </a:solidFill>
              </a:rPr>
              <a:t>prepared by Tadewos S.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CC53D2E-B704-436D-B7BF-9B8E4EF683A9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5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 fontScale="90000"/>
          </a:bodyPr>
          <a:lstStyle/>
          <a:p>
            <a:r>
              <a:rPr lang="en-US" sz="3600" dirty="0">
                <a:solidFill>
                  <a:schemeClr val="tx1"/>
                </a:solidFill>
              </a:rPr>
              <a:t>Classification of climate </a:t>
            </a:r>
            <a:r>
              <a:rPr lang="en-US" sz="3600" dirty="0" smtClean="0">
                <a:solidFill>
                  <a:schemeClr val="tx1"/>
                </a:solidFill>
              </a:rPr>
              <a:t>models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91941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2400" y="1481328"/>
            <a:ext cx="8763000" cy="4525963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en-US" sz="2800" b="1" dirty="0" smtClean="0"/>
              <a:t>Zero-Dimensional </a:t>
            </a:r>
            <a:r>
              <a:rPr lang="en-US" sz="2800" b="1" dirty="0"/>
              <a:t>Models </a:t>
            </a:r>
            <a:r>
              <a:rPr lang="en-US" sz="2800" dirty="0"/>
              <a:t>treat the Earth as a whole with no change by latitude, longitude, or height. </a:t>
            </a:r>
            <a:endParaRPr lang="en-US" sz="2800" dirty="0" smtClean="0"/>
          </a:p>
          <a:p>
            <a:pPr algn="just">
              <a:lnSpc>
                <a:spcPct val="150000"/>
              </a:lnSpc>
            </a:pPr>
            <a:r>
              <a:rPr lang="en-US" sz="2800" b="1" dirty="0" smtClean="0"/>
              <a:t>One-Dimensional </a:t>
            </a:r>
            <a:r>
              <a:rPr lang="en-US" sz="2800" b="1" dirty="0"/>
              <a:t>Models </a:t>
            </a:r>
            <a:r>
              <a:rPr lang="en-US" sz="2800" dirty="0"/>
              <a:t>allows for variation in one direction only. </a:t>
            </a:r>
            <a:endParaRPr lang="en-US" sz="2800" dirty="0" smtClean="0"/>
          </a:p>
          <a:p>
            <a:pPr algn="just">
              <a:lnSpc>
                <a:spcPct val="150000"/>
              </a:lnSpc>
            </a:pPr>
            <a:endParaRPr lang="en-US" sz="2800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972906A-AB37-4590-9518-00643A70BE3B}" type="datetime1">
              <a:rPr lang="en-US" smtClean="0">
                <a:solidFill>
                  <a:srgbClr val="000000"/>
                </a:solidFill>
              </a:rPr>
              <a:t>4/21/2020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>
                <a:solidFill>
                  <a:srgbClr val="000000"/>
                </a:solidFill>
              </a:rPr>
              <a:t>prepared by Tadewos S.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CC53D2E-B704-436D-B7BF-9B8E4EF683A9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6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457200" y="274638"/>
            <a:ext cx="8458200" cy="1143000"/>
          </a:xfrm>
        </p:spPr>
        <p:txBody>
          <a:bodyPr>
            <a:noAutofit/>
          </a:bodyPr>
          <a:lstStyle/>
          <a:p>
            <a:pPr algn="ctr"/>
            <a:r>
              <a:rPr lang="en-US" sz="2800" u="sng" dirty="0">
                <a:solidFill>
                  <a:schemeClr val="tx1"/>
                </a:solidFill>
              </a:rPr>
              <a:t>By their complexity in terms of the number of dimensions they describe:</a:t>
            </a:r>
          </a:p>
        </p:txBody>
      </p:sp>
    </p:spTree>
    <p:extLst>
      <p:ext uri="{BB962C8B-B14F-4D97-AF65-F5344CB8AC3E}">
        <p14:creationId xmlns:p14="http://schemas.microsoft.com/office/powerpoint/2010/main" val="33171642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81000" y="990600"/>
            <a:ext cx="8458200" cy="5016691"/>
          </a:xfrm>
        </p:spPr>
        <p:txBody>
          <a:bodyPr>
            <a:normAutofit/>
          </a:bodyPr>
          <a:lstStyle/>
          <a:p>
            <a:pPr lvl="0" algn="just">
              <a:lnSpc>
                <a:spcPct val="150000"/>
              </a:lnSpc>
              <a:buClr>
                <a:srgbClr val="2DA2BF"/>
              </a:buClr>
            </a:pPr>
            <a:r>
              <a:rPr lang="en-US" sz="2800" b="1" dirty="0">
                <a:solidFill>
                  <a:prstClr val="black"/>
                </a:solidFill>
              </a:rPr>
              <a:t>Two-Dimensional Models </a:t>
            </a:r>
            <a:r>
              <a:rPr lang="en-US" sz="2800" dirty="0">
                <a:solidFill>
                  <a:prstClr val="black"/>
                </a:solidFill>
              </a:rPr>
              <a:t>allow for variations in two directions. </a:t>
            </a:r>
          </a:p>
          <a:p>
            <a:pPr lvl="0" algn="just">
              <a:lnSpc>
                <a:spcPct val="150000"/>
              </a:lnSpc>
              <a:buClr>
                <a:srgbClr val="2DA2BF"/>
              </a:buClr>
            </a:pPr>
            <a:r>
              <a:rPr lang="en-US" sz="2800" b="1" dirty="0">
                <a:solidFill>
                  <a:prstClr val="black"/>
                </a:solidFill>
              </a:rPr>
              <a:t>Three-Dimensional Models </a:t>
            </a:r>
            <a:r>
              <a:rPr lang="en-US" sz="2800" dirty="0">
                <a:solidFill>
                  <a:prstClr val="black"/>
                </a:solidFill>
              </a:rPr>
              <a:t>divide the Earth and the atmosphere into cubes, each cube has its own independent set of values for each of the climate parameters used in the model.</a:t>
            </a:r>
            <a:endParaRPr lang="en-US" sz="2800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5114328-5ED7-4DB3-9787-C5DE8BEDABB5}" type="datetime1">
              <a:rPr lang="en-US" smtClean="0">
                <a:solidFill>
                  <a:srgbClr val="000000"/>
                </a:solidFill>
              </a:rPr>
              <a:t>4/21/2020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>
                <a:solidFill>
                  <a:srgbClr val="000000"/>
                </a:solidFill>
              </a:rPr>
              <a:t>prepared by Tadewos S.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CC53D2E-B704-436D-B7BF-9B8E4EF683A9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7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/>
          <a:lstStyle/>
          <a:p>
            <a:pPr algn="r"/>
            <a:r>
              <a:rPr lang="en-US" dirty="0" smtClean="0">
                <a:solidFill>
                  <a:schemeClr val="tx1"/>
                </a:solidFill>
              </a:rPr>
              <a:t>Cont’d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611367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>
              <a:lnSpc>
                <a:spcPct val="150000"/>
              </a:lnSpc>
            </a:pPr>
            <a:r>
              <a:rPr lang="en-US" sz="2800" b="1" dirty="0"/>
              <a:t>Energy Balance Models </a:t>
            </a:r>
            <a:r>
              <a:rPr lang="en-US" sz="2800" dirty="0"/>
              <a:t>work by calculating a balance between the radiation arriving at the planet and the energy leaving the planet. </a:t>
            </a:r>
            <a:endParaRPr lang="en-US" sz="2800" dirty="0" smtClean="0"/>
          </a:p>
          <a:p>
            <a:pPr algn="just">
              <a:lnSpc>
                <a:spcPct val="150000"/>
              </a:lnSpc>
            </a:pPr>
            <a:r>
              <a:rPr lang="en-US" sz="2800" dirty="0" smtClean="0"/>
              <a:t>This </a:t>
            </a:r>
            <a:r>
              <a:rPr lang="en-US" sz="2800" dirty="0"/>
              <a:t>balance results in a characteristic temperature of the planet. </a:t>
            </a:r>
            <a:endParaRPr lang="en-US" sz="2800" dirty="0" smtClean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DDC0115-B372-41C0-9A02-D1AFF9891D72}" type="datetime1">
              <a:rPr lang="en-US" smtClean="0">
                <a:solidFill>
                  <a:srgbClr val="000000"/>
                </a:solidFill>
              </a:rPr>
              <a:t>4/21/2020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>
                <a:solidFill>
                  <a:srgbClr val="000000"/>
                </a:solidFill>
              </a:rPr>
              <a:t>prepared by Tadewos S.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CC53D2E-B704-436D-B7BF-9B8E4EF683A9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8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sz="2800" u="sng" dirty="0">
                <a:solidFill>
                  <a:schemeClr val="tx1"/>
                </a:solidFill>
              </a:rPr>
              <a:t>By their scientific input in terms of the basic physical principles they use:</a:t>
            </a:r>
          </a:p>
        </p:txBody>
      </p:sp>
    </p:spTree>
    <p:extLst>
      <p:ext uri="{BB962C8B-B14F-4D97-AF65-F5344CB8AC3E}">
        <p14:creationId xmlns:p14="http://schemas.microsoft.com/office/powerpoint/2010/main" val="26196006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990600"/>
            <a:ext cx="8382000" cy="5257800"/>
          </a:xfrm>
        </p:spPr>
        <p:txBody>
          <a:bodyPr/>
          <a:lstStyle/>
          <a:p>
            <a:pPr algn="just">
              <a:lnSpc>
                <a:spcPct val="150000"/>
              </a:lnSpc>
            </a:pPr>
            <a:r>
              <a:rPr lang="en-US" sz="2800" b="1" dirty="0">
                <a:solidFill>
                  <a:prstClr val="black"/>
                </a:solidFill>
              </a:rPr>
              <a:t>Radiative Convective Models </a:t>
            </a:r>
            <a:r>
              <a:rPr lang="en-US" sz="2800" dirty="0">
                <a:solidFill>
                  <a:prstClr val="black"/>
                </a:solidFill>
              </a:rPr>
              <a:t>are generally used as one-dimensional models to model the temperature profile up through the atmosphere by considering radiative and convective energy transport up to the atmosphere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5E419C1-B623-4657-8EE5-45AE8FBC5491}" type="datetime1">
              <a:rPr lang="en-US" smtClean="0">
                <a:solidFill>
                  <a:srgbClr val="000000"/>
                </a:solidFill>
              </a:rPr>
              <a:t>4/21/2020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>
                <a:solidFill>
                  <a:srgbClr val="000000"/>
                </a:solidFill>
              </a:rPr>
              <a:t>prepared by Tadewos S.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CC53D2E-B704-436D-B7BF-9B8E4EF683A9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9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/>
          <a:lstStyle/>
          <a:p>
            <a:pPr algn="r"/>
            <a:r>
              <a:rPr lang="en-US" dirty="0" smtClean="0">
                <a:solidFill>
                  <a:schemeClr val="tx1"/>
                </a:solidFill>
              </a:rPr>
              <a:t>Cont’d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5777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</TotalTime>
  <Words>2135</Words>
  <Application>Microsoft Office PowerPoint</Application>
  <PresentationFormat>On-screen Show (4:3)</PresentationFormat>
  <Paragraphs>333</Paragraphs>
  <Slides>48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48</vt:i4>
      </vt:variant>
    </vt:vector>
  </HeadingPairs>
  <TitlesOfParts>
    <vt:vector size="49" baseType="lpstr">
      <vt:lpstr>Office Theme</vt:lpstr>
      <vt:lpstr>Chapter Two</vt:lpstr>
      <vt:lpstr>Outline </vt:lpstr>
      <vt:lpstr>Types of climate model </vt:lpstr>
      <vt:lpstr>Climate models may be classified in two ways:</vt:lpstr>
      <vt:lpstr>Classification of climate models</vt:lpstr>
      <vt:lpstr>By their complexity in terms of the number of dimensions they describe:</vt:lpstr>
      <vt:lpstr>Cont’d</vt:lpstr>
      <vt:lpstr>By their scientific input in terms of the basic physical principles they use:</vt:lpstr>
      <vt:lpstr>Cont’d</vt:lpstr>
      <vt:lpstr>Cont’d</vt:lpstr>
      <vt:lpstr>EBM</vt:lpstr>
      <vt:lpstr>Cont’d</vt:lpstr>
      <vt:lpstr>EBM</vt:lpstr>
      <vt:lpstr>0-D EBMs</vt:lpstr>
      <vt:lpstr>Cont’d</vt:lpstr>
      <vt:lpstr>Cont’d</vt:lpstr>
      <vt:lpstr>Cont’d</vt:lpstr>
      <vt:lpstr>Cont’d</vt:lpstr>
      <vt:lpstr>Cont’d</vt:lpstr>
      <vt:lpstr>Cont’d</vt:lpstr>
      <vt:lpstr>Cont’d</vt:lpstr>
      <vt:lpstr>1-D EBM</vt:lpstr>
      <vt:lpstr>Cont’d</vt:lpstr>
      <vt:lpstr>Cont’d</vt:lpstr>
      <vt:lpstr>Cont’d</vt:lpstr>
      <vt:lpstr>Cont’d</vt:lpstr>
      <vt:lpstr>Cont’d</vt:lpstr>
      <vt:lpstr>Cont’d</vt:lpstr>
      <vt:lpstr>Cont’d</vt:lpstr>
      <vt:lpstr>Cont’d</vt:lpstr>
      <vt:lpstr>Cont’d</vt:lpstr>
      <vt:lpstr>Cont’d</vt:lpstr>
      <vt:lpstr>EBM building process</vt:lpstr>
      <vt:lpstr>Building EBM and analysis</vt:lpstr>
      <vt:lpstr>Cont’d</vt:lpstr>
      <vt:lpstr>Example</vt:lpstr>
      <vt:lpstr>Observation </vt:lpstr>
      <vt:lpstr>Obs…cont’d </vt:lpstr>
      <vt:lpstr>Modeling</vt:lpstr>
      <vt:lpstr>Building the model</vt:lpstr>
      <vt:lpstr>Cont’d</vt:lpstr>
      <vt:lpstr>Analysis</vt:lpstr>
      <vt:lpstr>Cont’d</vt:lpstr>
      <vt:lpstr>Cont’d</vt:lpstr>
      <vt:lpstr>conclusion </vt:lpstr>
      <vt:lpstr>Modeling 2</vt:lpstr>
      <vt:lpstr>Modeling 3</vt:lpstr>
      <vt:lpstr>Assingnment-1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Tade</dc:creator>
  <cp:lastModifiedBy>user</cp:lastModifiedBy>
  <cp:revision>8</cp:revision>
  <dcterms:created xsi:type="dcterms:W3CDTF">2006-08-16T00:00:00Z</dcterms:created>
  <dcterms:modified xsi:type="dcterms:W3CDTF">2020-04-21T09:13:46Z</dcterms:modified>
</cp:coreProperties>
</file>