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5"/>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7" r:id="rId41"/>
    <p:sldId id="298" r:id="rId42"/>
    <p:sldId id="299" r:id="rId43"/>
    <p:sldId id="300" r:id="rId44"/>
    <p:sldId id="301" r:id="rId45"/>
    <p:sldId id="302" r:id="rId46"/>
    <p:sldId id="303" r:id="rId47"/>
    <p:sldId id="304" r:id="rId48"/>
    <p:sldId id="305" r:id="rId49"/>
    <p:sldId id="306" r:id="rId50"/>
    <p:sldId id="307" r:id="rId51"/>
    <p:sldId id="308" r:id="rId52"/>
    <p:sldId id="309" r:id="rId53"/>
    <p:sldId id="296" r:id="rId5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0C3659-4250-4625-904D-CAE87F8832CE}" type="datetimeFigureOut">
              <a:rPr lang="en-US" smtClean="0"/>
              <a:t>23-Jul-17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E1F75D-7A30-4229-9C91-ACDAF0ABEAEF}" type="slidenum">
              <a:rPr lang="en-US" smtClean="0"/>
              <a:t>‹#›</a:t>
            </a:fld>
            <a:endParaRPr lang="en-US"/>
          </a:p>
        </p:txBody>
      </p:sp>
    </p:spTree>
    <p:extLst>
      <p:ext uri="{BB962C8B-B14F-4D97-AF65-F5344CB8AC3E}">
        <p14:creationId xmlns:p14="http://schemas.microsoft.com/office/powerpoint/2010/main" val="16073044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4294967295"/>
          </p:nvPr>
        </p:nvSpPr>
        <p:spPr bwMode="auto">
          <a:xfrm>
            <a:off x="3884414" y="8685894"/>
            <a:ext cx="2972098" cy="45659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2" tIns="45716" rIns="91432" bIns="45716"/>
          <a:lstStyle>
            <a:lvl1pPr eaLnBrk="0" hangingPunct="0">
              <a:defRPr sz="2300">
                <a:solidFill>
                  <a:schemeClr val="tx1"/>
                </a:solidFill>
                <a:latin typeface="Tahoma" charset="0"/>
              </a:defRPr>
            </a:lvl1pPr>
            <a:lvl2pPr marL="702756" indent="-270291" eaLnBrk="0" hangingPunct="0">
              <a:defRPr sz="2300">
                <a:solidFill>
                  <a:schemeClr val="tx1"/>
                </a:solidFill>
                <a:latin typeface="Tahoma" charset="0"/>
              </a:defRPr>
            </a:lvl2pPr>
            <a:lvl3pPr marL="1081164" indent="-216233" eaLnBrk="0" hangingPunct="0">
              <a:defRPr sz="2300">
                <a:solidFill>
                  <a:schemeClr val="tx1"/>
                </a:solidFill>
                <a:latin typeface="Tahoma" charset="0"/>
              </a:defRPr>
            </a:lvl3pPr>
            <a:lvl4pPr marL="1513629" indent="-216233" eaLnBrk="0" hangingPunct="0">
              <a:defRPr sz="2300">
                <a:solidFill>
                  <a:schemeClr val="tx1"/>
                </a:solidFill>
                <a:latin typeface="Tahoma" charset="0"/>
              </a:defRPr>
            </a:lvl4pPr>
            <a:lvl5pPr marL="1946095" indent="-216233" eaLnBrk="0" hangingPunct="0">
              <a:defRPr sz="2300">
                <a:solidFill>
                  <a:schemeClr val="tx1"/>
                </a:solidFill>
                <a:latin typeface="Tahoma" charset="0"/>
              </a:defRPr>
            </a:lvl5pPr>
            <a:lvl6pPr marL="2378560" indent="-216233" algn="ctr" eaLnBrk="0" fontAlgn="base" hangingPunct="0">
              <a:spcBef>
                <a:spcPct val="0"/>
              </a:spcBef>
              <a:spcAft>
                <a:spcPct val="0"/>
              </a:spcAft>
              <a:defRPr sz="2300">
                <a:solidFill>
                  <a:schemeClr val="tx1"/>
                </a:solidFill>
                <a:latin typeface="Tahoma" charset="0"/>
              </a:defRPr>
            </a:lvl6pPr>
            <a:lvl7pPr marL="2811026" indent="-216233" algn="ctr" eaLnBrk="0" fontAlgn="base" hangingPunct="0">
              <a:spcBef>
                <a:spcPct val="0"/>
              </a:spcBef>
              <a:spcAft>
                <a:spcPct val="0"/>
              </a:spcAft>
              <a:defRPr sz="2300">
                <a:solidFill>
                  <a:schemeClr val="tx1"/>
                </a:solidFill>
                <a:latin typeface="Tahoma" charset="0"/>
              </a:defRPr>
            </a:lvl7pPr>
            <a:lvl8pPr marL="3243491" indent="-216233" algn="ctr" eaLnBrk="0" fontAlgn="base" hangingPunct="0">
              <a:spcBef>
                <a:spcPct val="0"/>
              </a:spcBef>
              <a:spcAft>
                <a:spcPct val="0"/>
              </a:spcAft>
              <a:defRPr sz="2300">
                <a:solidFill>
                  <a:schemeClr val="tx1"/>
                </a:solidFill>
                <a:latin typeface="Tahoma" charset="0"/>
              </a:defRPr>
            </a:lvl8pPr>
            <a:lvl9pPr marL="3675957" indent="-216233" algn="ctr" eaLnBrk="0" fontAlgn="base" hangingPunct="0">
              <a:spcBef>
                <a:spcPct val="0"/>
              </a:spcBef>
              <a:spcAft>
                <a:spcPct val="0"/>
              </a:spcAft>
              <a:defRPr sz="2300">
                <a:solidFill>
                  <a:schemeClr val="tx1"/>
                </a:solidFill>
                <a:latin typeface="Tahoma" charset="0"/>
              </a:defRPr>
            </a:lvl9pPr>
          </a:lstStyle>
          <a:p>
            <a:pPr eaLnBrk="1" hangingPunct="1"/>
            <a:fld id="{FB108C0D-C1D1-499A-AB79-840964845851}" type="slidenum">
              <a:rPr lang="en-US">
                <a:solidFill>
                  <a:prstClr val="black"/>
                </a:solidFill>
              </a:rPr>
              <a:pPr eaLnBrk="1" hangingPunct="1"/>
              <a:t>1</a:t>
            </a:fld>
            <a:endParaRPr lang="en-US">
              <a:solidFill>
                <a:prstClr val="black"/>
              </a:solidFill>
            </a:endParaRPr>
          </a:p>
        </p:txBody>
      </p:sp>
      <p:sp>
        <p:nvSpPr>
          <p:cNvPr id="101379" name="Rectangle 2"/>
          <p:cNvSpPr>
            <a:spLocks noGrp="1" noRot="1" noChangeAspect="1" noChangeArrowheads="1" noTextEdit="1"/>
          </p:cNvSpPr>
          <p:nvPr>
            <p:ph type="sldImg"/>
          </p:nvPr>
        </p:nvSpPr>
        <p:spPr bwMode="auto">
          <a:xfrm>
            <a:off x="1144588" y="685800"/>
            <a:ext cx="4570412" cy="34290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101380" name="Rectangle 3"/>
          <p:cNvSpPr>
            <a:spLocks noGrp="1" noChangeArrowheads="1"/>
          </p:cNvSpPr>
          <p:nvPr>
            <p:ph type="body" idx="1"/>
          </p:nvPr>
        </p:nvSpPr>
        <p:spPr bwMode="auto">
          <a:xfrm>
            <a:off x="686098" y="4343704"/>
            <a:ext cx="5485805" cy="411389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2" tIns="45716" rIns="91432" bIns="45716"/>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5" name="Rectangle 20"/>
          <p:cNvSpPr>
            <a:spLocks noChangeArrowheads="1"/>
          </p:cNvSpPr>
          <p:nvPr/>
        </p:nvSpPr>
        <p:spPr bwMode="white">
          <a:xfrm>
            <a:off x="8991600" y="3175"/>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6"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7" name="Rectangle 24"/>
          <p:cNvSpPr>
            <a:spLocks noChangeArrowheads="1"/>
          </p:cNvSpPr>
          <p:nvPr/>
        </p:nvSpPr>
        <p:spPr bwMode="white">
          <a:xfrm>
            <a:off x="0" y="0"/>
            <a:ext cx="9144000" cy="25146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lgn="ctr" fontAlgn="base">
              <a:spcBef>
                <a:spcPct val="0"/>
              </a:spcBef>
              <a:spcAft>
                <a:spcPct val="0"/>
              </a:spcAft>
              <a:defRPr/>
            </a:pPr>
            <a:endParaRPr lang="en-US" sz="2400">
              <a:solidFill>
                <a:prstClr val="black"/>
              </a:solidFill>
              <a:latin typeface="Tahoma" charset="0"/>
            </a:endParaRPr>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lgn="ctr" fontAlgn="base">
              <a:spcBef>
                <a:spcPct val="0"/>
              </a:spcBef>
              <a:spcAft>
                <a:spcPct val="0"/>
              </a:spcAft>
              <a:defRPr/>
            </a:pPr>
            <a:endParaRPr lang="en-US" sz="2400">
              <a:solidFill>
                <a:prstClr val="black"/>
              </a:solidFill>
              <a:latin typeface="Tahoma" charset="0"/>
            </a:endParaRPr>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lgn="ctr" fontAlgn="base">
              <a:spcBef>
                <a:spcPct val="0"/>
              </a:spcBef>
              <a:spcAft>
                <a:spcPct val="0"/>
              </a:spcAft>
              <a:defRPr/>
            </a:pPr>
            <a:endParaRPr lang="en-US" sz="2400" dirty="0">
              <a:solidFill>
                <a:prstClr val="black"/>
              </a:solidFill>
              <a:latin typeface="Tahoma" charset="0"/>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pPr>
              <a:defRPr/>
            </a:pPr>
            <a:fld id="{2AB28AB2-1E0F-45D7-86C1-49CD5C51ED2F}" type="datetime4">
              <a:rPr lang="en-US"/>
              <a:pPr>
                <a:defRPr/>
              </a:pPr>
              <a:t>July 23, 2017</a:t>
            </a:fld>
            <a:endParaRPr lang="en-US"/>
          </a:p>
        </p:txBody>
      </p:sp>
      <p:sp>
        <p:nvSpPr>
          <p:cNvPr id="16" name="Footer Placeholder 16"/>
          <p:cNvSpPr>
            <a:spLocks noGrp="1"/>
          </p:cNvSpPr>
          <p:nvPr>
            <p:ph type="ftr" sz="quarter" idx="11"/>
          </p:nvPr>
        </p:nvSpPr>
        <p:spPr/>
        <p:txBody>
          <a:bodyPr/>
          <a:lstStyle>
            <a:lvl1pPr>
              <a:defRPr/>
            </a:lvl1pPr>
          </a:lstStyle>
          <a:p>
            <a:pPr>
              <a:defRPr/>
            </a:pPr>
            <a:r>
              <a:rPr lang="en-US"/>
              <a:t>By: Habtamu Garoma</a:t>
            </a:r>
          </a:p>
        </p:txBody>
      </p:sp>
      <p:sp>
        <p:nvSpPr>
          <p:cNvPr id="17" name="Slide Number Placeholder 28"/>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14C57B13-3E75-41EF-BA25-0DAE5DEBA303}" type="slidenum">
              <a:rPr lang="en-US">
                <a:solidFill>
                  <a:srgbClr val="8CADAE">
                    <a:shade val="75000"/>
                  </a:srgbClr>
                </a:solidFill>
              </a:rPr>
              <a:pPr>
                <a:defRPr/>
              </a:pPr>
              <a:t>‹#›</a:t>
            </a:fld>
            <a:endParaRPr lang="en-US">
              <a:solidFill>
                <a:srgbClr val="8CADAE">
                  <a:shade val="75000"/>
                </a:srgbClr>
              </a:solidFill>
            </a:endParaRPr>
          </a:p>
        </p:txBody>
      </p:sp>
    </p:spTree>
    <p:extLst>
      <p:ext uri="{BB962C8B-B14F-4D97-AF65-F5344CB8AC3E}">
        <p14:creationId xmlns:p14="http://schemas.microsoft.com/office/powerpoint/2010/main" val="1962372108"/>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7B79F7A-D07C-49B9-91D5-38FCC45CDC1E}" type="datetime4">
              <a:rPr lang="en-US"/>
              <a:pPr>
                <a:defRPr/>
              </a:pPr>
              <a:t>July 23, 2017</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By: Habtamu Garoma</a:t>
            </a:r>
          </a:p>
        </p:txBody>
      </p:sp>
      <p:sp>
        <p:nvSpPr>
          <p:cNvPr id="6" name="Slide Number Placeholder 5"/>
          <p:cNvSpPr>
            <a:spLocks noGrp="1"/>
          </p:cNvSpPr>
          <p:nvPr>
            <p:ph type="sldNum" sz="quarter" idx="12"/>
          </p:nvPr>
        </p:nvSpPr>
        <p:spPr/>
        <p:txBody>
          <a:bodyPr/>
          <a:lstStyle>
            <a:lvl1pPr>
              <a:defRPr/>
            </a:lvl1pPr>
          </a:lstStyle>
          <a:p>
            <a:pPr>
              <a:defRPr/>
            </a:pPr>
            <a:fld id="{4955FCD6-959D-482D-9217-0DE4E2A68158}" type="slidenum">
              <a:rPr lang="en-US">
                <a:solidFill>
                  <a:srgbClr val="8CADAE">
                    <a:shade val="75000"/>
                  </a:srgbClr>
                </a:solidFill>
              </a:rPr>
              <a:pPr>
                <a:defRPr/>
              </a:pPr>
              <a:t>‹#›</a:t>
            </a:fld>
            <a:endParaRPr lang="en-US">
              <a:solidFill>
                <a:srgbClr val="8CADAE">
                  <a:shade val="75000"/>
                </a:srgbClr>
              </a:solidFill>
            </a:endParaRPr>
          </a:p>
        </p:txBody>
      </p:sp>
    </p:spTree>
    <p:extLst>
      <p:ext uri="{BB962C8B-B14F-4D97-AF65-F5344CB8AC3E}">
        <p14:creationId xmlns:p14="http://schemas.microsoft.com/office/powerpoint/2010/main" val="1068217486"/>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5" name="Rectangle 20"/>
          <p:cNvSpPr>
            <a:spLocks noChangeArrowheads="1"/>
          </p:cNvSpPr>
          <p:nvPr/>
        </p:nvSpPr>
        <p:spPr bwMode="white">
          <a:xfrm>
            <a:off x="7010400" y="0"/>
            <a:ext cx="21336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6" name="Rectangle 23"/>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7"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lgn="ctr" fontAlgn="base">
              <a:spcBef>
                <a:spcPct val="0"/>
              </a:spcBef>
              <a:spcAft>
                <a:spcPct val="0"/>
              </a:spcAft>
              <a:defRPr/>
            </a:pPr>
            <a:endParaRPr lang="en-US" sz="2400">
              <a:solidFill>
                <a:prstClr val="black"/>
              </a:solidFill>
              <a:latin typeface="Tahoma" charset="0"/>
            </a:endParaRPr>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lgn="ctr" fontAlgn="base">
              <a:spcBef>
                <a:spcPct val="0"/>
              </a:spcBef>
              <a:spcAft>
                <a:spcPct val="0"/>
              </a:spcAft>
              <a:defRPr/>
            </a:pPr>
            <a:endParaRPr lang="en-US" sz="2400" dirty="0">
              <a:solidFill>
                <a:prstClr val="black"/>
              </a:solidFill>
              <a:latin typeface="Tahoma" charset="0"/>
            </a:endParaRPr>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lgn="ctr" fontAlgn="base">
              <a:spcBef>
                <a:spcPct val="0"/>
              </a:spcBef>
              <a:spcAft>
                <a:spcPct val="0"/>
              </a:spcAft>
              <a:defRPr/>
            </a:pPr>
            <a:endParaRPr lang="en-US" sz="2400">
              <a:solidFill>
                <a:prstClr val="black"/>
              </a:solidFill>
              <a:latin typeface="Tahoma" charset="0"/>
            </a:endParaRPr>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pPr>
              <a:defRPr/>
            </a:pPr>
            <a:fld id="{9E6D25A1-35CF-4D17-BB99-621878DE159B}" type="slidenum">
              <a:rPr lang="en-US">
                <a:solidFill>
                  <a:srgbClr val="8CADAE">
                    <a:shade val="75000"/>
                  </a:srgbClr>
                </a:solidFill>
              </a:rPr>
              <a:pPr>
                <a:defRPr/>
              </a:pPr>
              <a:t>‹#›</a:t>
            </a:fld>
            <a:endParaRPr lang="en-US">
              <a:solidFill>
                <a:srgbClr val="8CADAE">
                  <a:shade val="75000"/>
                </a:srgbClr>
              </a:solidFill>
            </a:endParaRPr>
          </a:p>
        </p:txBody>
      </p:sp>
      <p:sp>
        <p:nvSpPr>
          <p:cNvPr id="14" name="Date Placeholder 3"/>
          <p:cNvSpPr>
            <a:spLocks noGrp="1"/>
          </p:cNvSpPr>
          <p:nvPr>
            <p:ph type="dt" sz="half" idx="11"/>
          </p:nvPr>
        </p:nvSpPr>
        <p:spPr/>
        <p:txBody>
          <a:bodyPr/>
          <a:lstStyle>
            <a:lvl1pPr>
              <a:defRPr/>
            </a:lvl1pPr>
          </a:lstStyle>
          <a:p>
            <a:pPr>
              <a:defRPr/>
            </a:pPr>
            <a:fld id="{0AE53980-F776-4947-AA45-2A7277FD58D4}" type="datetime4">
              <a:rPr lang="en-US"/>
              <a:pPr>
                <a:defRPr/>
              </a:pPr>
              <a:t>July 23, 2017</a:t>
            </a:fld>
            <a:endParaRPr lang="en-US"/>
          </a:p>
        </p:txBody>
      </p:sp>
      <p:sp>
        <p:nvSpPr>
          <p:cNvPr id="15" name="Footer Placeholder 4"/>
          <p:cNvSpPr>
            <a:spLocks noGrp="1"/>
          </p:cNvSpPr>
          <p:nvPr>
            <p:ph type="ftr" sz="quarter" idx="12"/>
          </p:nvPr>
        </p:nvSpPr>
        <p:spPr/>
        <p:txBody>
          <a:bodyPr/>
          <a:lstStyle>
            <a:lvl1pPr>
              <a:defRPr/>
            </a:lvl1pPr>
          </a:lstStyle>
          <a:p>
            <a:pPr>
              <a:defRPr/>
            </a:pPr>
            <a:r>
              <a:rPr lang="en-US"/>
              <a:t>By: Habtamu Garoma</a:t>
            </a:r>
          </a:p>
        </p:txBody>
      </p:sp>
    </p:spTree>
    <p:extLst>
      <p:ext uri="{BB962C8B-B14F-4D97-AF65-F5344CB8AC3E}">
        <p14:creationId xmlns:p14="http://schemas.microsoft.com/office/powerpoint/2010/main" val="848930087"/>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1150938" y="617538"/>
            <a:ext cx="7793037"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29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395F746B-192F-4FB0-854C-C0E5DE6A8548}" type="datetime4">
              <a:rPr lang="en-US"/>
              <a:pPr>
                <a:defRPr/>
              </a:pPr>
              <a:t>July 23, 2017</a:t>
            </a:fld>
            <a:endParaRPr lang="en-US"/>
          </a:p>
        </p:txBody>
      </p:sp>
      <p:sp>
        <p:nvSpPr>
          <p:cNvPr id="6" name="Footer Placeholder 2"/>
          <p:cNvSpPr>
            <a:spLocks noGrp="1"/>
          </p:cNvSpPr>
          <p:nvPr>
            <p:ph type="ftr" sz="quarter" idx="11"/>
          </p:nvPr>
        </p:nvSpPr>
        <p:spPr/>
        <p:txBody>
          <a:bodyPr/>
          <a:lstStyle>
            <a:lvl1pPr>
              <a:defRPr/>
            </a:lvl1pPr>
          </a:lstStyle>
          <a:p>
            <a:pPr>
              <a:defRPr/>
            </a:pPr>
            <a:r>
              <a:rPr lang="en-US"/>
              <a:t>By: Habtamu Garoma</a:t>
            </a:r>
          </a:p>
        </p:txBody>
      </p:sp>
      <p:sp>
        <p:nvSpPr>
          <p:cNvPr id="7" name="Slide Number Placeholder 22"/>
          <p:cNvSpPr>
            <a:spLocks noGrp="1"/>
          </p:cNvSpPr>
          <p:nvPr>
            <p:ph type="sldNum" sz="quarter" idx="12"/>
          </p:nvPr>
        </p:nvSpPr>
        <p:spPr/>
        <p:txBody>
          <a:bodyPr/>
          <a:lstStyle>
            <a:lvl1pPr>
              <a:defRPr/>
            </a:lvl1pPr>
          </a:lstStyle>
          <a:p>
            <a:pPr>
              <a:defRPr/>
            </a:pPr>
            <a:fld id="{822B54B1-F399-474B-A857-08930FFEBF07}" type="slidenum">
              <a:rPr lang="en-US">
                <a:solidFill>
                  <a:srgbClr val="8CADAE">
                    <a:shade val="75000"/>
                  </a:srgbClr>
                </a:solidFill>
              </a:rPr>
              <a:pPr>
                <a:defRPr/>
              </a:pPr>
              <a:t>‹#›</a:t>
            </a:fld>
            <a:endParaRPr lang="en-US">
              <a:solidFill>
                <a:srgbClr val="8CADAE">
                  <a:shade val="75000"/>
                </a:srgbClr>
              </a:solidFill>
            </a:endParaRPr>
          </a:p>
        </p:txBody>
      </p:sp>
    </p:spTree>
    <p:extLst>
      <p:ext uri="{BB962C8B-B14F-4D97-AF65-F5344CB8AC3E}">
        <p14:creationId xmlns:p14="http://schemas.microsoft.com/office/powerpoint/2010/main" val="2800264094"/>
      </p:ext>
    </p:extLst>
  </p:cSld>
  <p:clrMapOvr>
    <a:masterClrMapping/>
  </p:clrMapOvr>
  <p:transition spd="slow">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1150938" y="617538"/>
            <a:ext cx="7793037"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1066800" y="1981200"/>
            <a:ext cx="3810000" cy="4114800"/>
          </a:xfrm>
        </p:spPr>
        <p:txBody>
          <a:bodyPr>
            <a:normAutofit/>
          </a:bodyPr>
          <a:lstStyle/>
          <a:p>
            <a:pPr lvl="0"/>
            <a:endParaRPr lang="en-US" noProof="0" smtClean="0"/>
          </a:p>
        </p:txBody>
      </p:sp>
      <p:sp>
        <p:nvSpPr>
          <p:cNvPr id="4" name="Text Placeholder 3"/>
          <p:cNvSpPr>
            <a:spLocks noGrp="1"/>
          </p:cNvSpPr>
          <p:nvPr>
            <p:ph type="body" sz="half" idx="2"/>
          </p:nvPr>
        </p:nvSpPr>
        <p:spPr>
          <a:xfrm>
            <a:off x="5029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A76AF74C-C26F-4649-97D5-4F6E0AC850F3}" type="datetime4">
              <a:rPr lang="en-US"/>
              <a:pPr>
                <a:defRPr/>
              </a:pPr>
              <a:t>July 23, 2017</a:t>
            </a:fld>
            <a:endParaRPr lang="en-US"/>
          </a:p>
        </p:txBody>
      </p:sp>
      <p:sp>
        <p:nvSpPr>
          <p:cNvPr id="6" name="Footer Placeholder 2"/>
          <p:cNvSpPr>
            <a:spLocks noGrp="1"/>
          </p:cNvSpPr>
          <p:nvPr>
            <p:ph type="ftr" sz="quarter" idx="11"/>
          </p:nvPr>
        </p:nvSpPr>
        <p:spPr/>
        <p:txBody>
          <a:bodyPr/>
          <a:lstStyle>
            <a:lvl1pPr>
              <a:defRPr/>
            </a:lvl1pPr>
          </a:lstStyle>
          <a:p>
            <a:pPr>
              <a:defRPr/>
            </a:pPr>
            <a:r>
              <a:rPr lang="en-US"/>
              <a:t>By: Habtamu Garoma</a:t>
            </a:r>
          </a:p>
        </p:txBody>
      </p:sp>
      <p:sp>
        <p:nvSpPr>
          <p:cNvPr id="7" name="Slide Number Placeholder 22"/>
          <p:cNvSpPr>
            <a:spLocks noGrp="1"/>
          </p:cNvSpPr>
          <p:nvPr>
            <p:ph type="sldNum" sz="quarter" idx="12"/>
          </p:nvPr>
        </p:nvSpPr>
        <p:spPr/>
        <p:txBody>
          <a:bodyPr/>
          <a:lstStyle>
            <a:lvl1pPr>
              <a:defRPr/>
            </a:lvl1pPr>
          </a:lstStyle>
          <a:p>
            <a:pPr>
              <a:defRPr/>
            </a:pPr>
            <a:fld id="{85BC3088-E0E0-40AE-BB5E-186129774800}" type="slidenum">
              <a:rPr lang="en-US">
                <a:solidFill>
                  <a:srgbClr val="8CADAE">
                    <a:shade val="75000"/>
                  </a:srgbClr>
                </a:solidFill>
              </a:rPr>
              <a:pPr>
                <a:defRPr/>
              </a:pPr>
              <a:t>‹#›</a:t>
            </a:fld>
            <a:endParaRPr lang="en-US">
              <a:solidFill>
                <a:srgbClr val="8CADAE">
                  <a:shade val="75000"/>
                </a:srgbClr>
              </a:solidFill>
            </a:endParaRPr>
          </a:p>
        </p:txBody>
      </p:sp>
    </p:spTree>
    <p:extLst>
      <p:ext uri="{BB962C8B-B14F-4D97-AF65-F5344CB8AC3E}">
        <p14:creationId xmlns:p14="http://schemas.microsoft.com/office/powerpoint/2010/main" val="979469615"/>
      </p:ext>
    </p:extLst>
  </p:cSld>
  <p:clrMapOvr>
    <a:masterClrMapping/>
  </p:clrMapOvr>
  <p:transition spd="slow">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150938" y="617538"/>
            <a:ext cx="7793037"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50292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50292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13"/>
          <p:cNvSpPr>
            <a:spLocks noGrp="1"/>
          </p:cNvSpPr>
          <p:nvPr>
            <p:ph type="dt" sz="half" idx="10"/>
          </p:nvPr>
        </p:nvSpPr>
        <p:spPr/>
        <p:txBody>
          <a:bodyPr/>
          <a:lstStyle>
            <a:lvl1pPr>
              <a:defRPr/>
            </a:lvl1pPr>
          </a:lstStyle>
          <a:p>
            <a:pPr>
              <a:defRPr/>
            </a:pPr>
            <a:fld id="{A0C8199C-DC94-4E71-9B9F-EF0BDF31258E}" type="datetime4">
              <a:rPr lang="en-US"/>
              <a:pPr>
                <a:defRPr/>
              </a:pPr>
              <a:t>July 23, 2017</a:t>
            </a:fld>
            <a:endParaRPr lang="en-US"/>
          </a:p>
        </p:txBody>
      </p:sp>
      <p:sp>
        <p:nvSpPr>
          <p:cNvPr id="7" name="Footer Placeholder 2"/>
          <p:cNvSpPr>
            <a:spLocks noGrp="1"/>
          </p:cNvSpPr>
          <p:nvPr>
            <p:ph type="ftr" sz="quarter" idx="11"/>
          </p:nvPr>
        </p:nvSpPr>
        <p:spPr/>
        <p:txBody>
          <a:bodyPr/>
          <a:lstStyle>
            <a:lvl1pPr>
              <a:defRPr/>
            </a:lvl1pPr>
          </a:lstStyle>
          <a:p>
            <a:pPr>
              <a:defRPr/>
            </a:pPr>
            <a:r>
              <a:rPr lang="en-US"/>
              <a:t>By: Habtamu Garoma</a:t>
            </a:r>
          </a:p>
        </p:txBody>
      </p:sp>
      <p:sp>
        <p:nvSpPr>
          <p:cNvPr id="8" name="Slide Number Placeholder 22"/>
          <p:cNvSpPr>
            <a:spLocks noGrp="1"/>
          </p:cNvSpPr>
          <p:nvPr>
            <p:ph type="sldNum" sz="quarter" idx="12"/>
          </p:nvPr>
        </p:nvSpPr>
        <p:spPr/>
        <p:txBody>
          <a:bodyPr/>
          <a:lstStyle>
            <a:lvl1pPr>
              <a:defRPr/>
            </a:lvl1pPr>
          </a:lstStyle>
          <a:p>
            <a:pPr>
              <a:defRPr/>
            </a:pPr>
            <a:fld id="{F76E58B5-4752-45C8-89E9-B5C9C0BEFA8E}" type="slidenum">
              <a:rPr lang="en-US">
                <a:solidFill>
                  <a:srgbClr val="8CADAE">
                    <a:shade val="75000"/>
                  </a:srgbClr>
                </a:solidFill>
              </a:rPr>
              <a:pPr>
                <a:defRPr/>
              </a:pPr>
              <a:t>‹#›</a:t>
            </a:fld>
            <a:endParaRPr lang="en-US">
              <a:solidFill>
                <a:srgbClr val="8CADAE">
                  <a:shade val="75000"/>
                </a:srgbClr>
              </a:solidFill>
            </a:endParaRPr>
          </a:p>
        </p:txBody>
      </p:sp>
    </p:spTree>
    <p:extLst>
      <p:ext uri="{BB962C8B-B14F-4D97-AF65-F5344CB8AC3E}">
        <p14:creationId xmlns:p14="http://schemas.microsoft.com/office/powerpoint/2010/main" val="308763288"/>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6105D91-03F6-48BA-A58D-2B9AF0AE779F}" type="datetime4">
              <a:rPr lang="en-US"/>
              <a:pPr>
                <a:defRPr/>
              </a:pPr>
              <a:t>July 23, 2017</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By: Habtamu Garoma</a:t>
            </a:r>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pPr>
              <a:defRPr/>
            </a:pPr>
            <a:fld id="{30CDAB5E-EA5D-40CF-B2D0-36ECFD918C4D}" type="slidenum">
              <a:rPr lang="en-US">
                <a:solidFill>
                  <a:srgbClr val="8CADAE">
                    <a:shade val="75000"/>
                  </a:srgbClr>
                </a:solidFill>
              </a:rPr>
              <a:pPr>
                <a:defRPr/>
              </a:pPr>
              <a:t>‹#›</a:t>
            </a:fld>
            <a:endParaRPr lang="en-US">
              <a:solidFill>
                <a:srgbClr val="8CADAE">
                  <a:shade val="75000"/>
                </a:srgbClr>
              </a:solidFill>
            </a:endParaRPr>
          </a:p>
        </p:txBody>
      </p:sp>
    </p:spTree>
    <p:extLst>
      <p:ext uri="{BB962C8B-B14F-4D97-AF65-F5344CB8AC3E}">
        <p14:creationId xmlns:p14="http://schemas.microsoft.com/office/powerpoint/2010/main" val="555417574"/>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5"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6" name="Rectangle 23"/>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7" name="Rectangle 24"/>
          <p:cNvSpPr>
            <a:spLocks noChangeArrowheads="1"/>
          </p:cNvSpPr>
          <p:nvPr/>
        </p:nvSpPr>
        <p:spPr bwMode="white">
          <a:xfrm>
            <a:off x="8991600" y="1905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8" name="Rectangle 25"/>
          <p:cNvSpPr>
            <a:spLocks noChangeArrowheads="1"/>
          </p:cNvSpPr>
          <p:nvPr/>
        </p:nvSpPr>
        <p:spPr bwMode="white">
          <a:xfrm>
            <a:off x="152400" y="2286000"/>
            <a:ext cx="8832850" cy="3048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9" name="Rectangle 26"/>
          <p:cNvSpPr>
            <a:spLocks noChangeArrowheads="1"/>
          </p:cNvSpPr>
          <p:nvPr/>
        </p:nvSpPr>
        <p:spPr bwMode="auto">
          <a:xfrm>
            <a:off x="155575" y="142875"/>
            <a:ext cx="8832850" cy="2139950"/>
          </a:xfrm>
          <a:prstGeom prst="rect">
            <a:avLst/>
          </a:prstGeom>
          <a:solidFill>
            <a:schemeClr val="accent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lgn="ctr" fontAlgn="base">
              <a:spcBef>
                <a:spcPct val="0"/>
              </a:spcBef>
              <a:spcAft>
                <a:spcPct val="0"/>
              </a:spcAft>
              <a:defRPr/>
            </a:pPr>
            <a:endParaRPr lang="en-US" sz="2400">
              <a:solidFill>
                <a:prstClr val="black"/>
              </a:solidFill>
              <a:latin typeface="Tahoma" charset="0"/>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lgn="ctr" fontAlgn="base">
              <a:spcBef>
                <a:spcPct val="0"/>
              </a:spcBef>
              <a:spcAft>
                <a:spcPct val="0"/>
              </a:spcAft>
              <a:defRPr/>
            </a:pPr>
            <a:endParaRPr lang="en-US" sz="2400" dirty="0">
              <a:solidFill>
                <a:prstClr val="black"/>
              </a:solidFill>
              <a:latin typeface="Tahoma" charset="0"/>
            </a:endParaRPr>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lgn="ctr" fontAlgn="base">
              <a:spcBef>
                <a:spcPct val="0"/>
              </a:spcBef>
              <a:spcAft>
                <a:spcPct val="0"/>
              </a:spcAft>
              <a:defRPr/>
            </a:pPr>
            <a:endParaRPr lang="en-US" sz="2400">
              <a:solidFill>
                <a:prstClr val="black"/>
              </a:solidFill>
              <a:latin typeface="Tahoma" charset="0"/>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pPr>
              <a:defRPr/>
            </a:pPr>
            <a:r>
              <a:rPr lang="en-US"/>
              <a:t>By: Habtamu Garoma</a:t>
            </a:r>
          </a:p>
        </p:txBody>
      </p:sp>
      <p:sp>
        <p:nvSpPr>
          <p:cNvPr id="16" name="Date Placeholder 3"/>
          <p:cNvSpPr>
            <a:spLocks noGrp="1"/>
          </p:cNvSpPr>
          <p:nvPr>
            <p:ph type="dt" sz="half" idx="11"/>
          </p:nvPr>
        </p:nvSpPr>
        <p:spPr/>
        <p:txBody>
          <a:bodyPr/>
          <a:lstStyle>
            <a:lvl1pPr>
              <a:defRPr/>
            </a:lvl1pPr>
          </a:lstStyle>
          <a:p>
            <a:pPr>
              <a:defRPr/>
            </a:pPr>
            <a:fld id="{EA9203F6-77E5-4EE6-BDA7-BA495A9AACA5}" type="datetime4">
              <a:rPr lang="en-US"/>
              <a:pPr>
                <a:defRPr/>
              </a:pPr>
              <a:t>July 23, 2017</a:t>
            </a:fld>
            <a:endParaRPr lang="en-US"/>
          </a:p>
        </p:txBody>
      </p:sp>
      <p:sp>
        <p:nvSpPr>
          <p:cNvPr id="17" name="Slide Number Placeholder 5"/>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EE173E47-5C04-4AB9-BEE7-5F9DC6E5A47A}" type="slidenum">
              <a:rPr lang="en-US">
                <a:solidFill>
                  <a:srgbClr val="8CADAE">
                    <a:shade val="75000"/>
                  </a:srgbClr>
                </a:solidFill>
              </a:rPr>
              <a:pPr>
                <a:defRPr/>
              </a:pPr>
              <a:t>‹#›</a:t>
            </a:fld>
            <a:endParaRPr lang="en-US">
              <a:solidFill>
                <a:srgbClr val="8CADAE">
                  <a:shade val="75000"/>
                </a:srgbClr>
              </a:solidFill>
            </a:endParaRPr>
          </a:p>
        </p:txBody>
      </p:sp>
    </p:spTree>
    <p:extLst>
      <p:ext uri="{BB962C8B-B14F-4D97-AF65-F5344CB8AC3E}">
        <p14:creationId xmlns:p14="http://schemas.microsoft.com/office/powerpoint/2010/main" val="2435204531"/>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5" name="Straight Connector 19"/>
          <p:cNvSpPr>
            <a:spLocks noChangeShapeType="1"/>
          </p:cNvSpPr>
          <p:nvPr/>
        </p:nvSpPr>
        <p:spPr bwMode="auto">
          <a:xfrm flipV="1">
            <a:off x="4562475" y="1576388"/>
            <a:ext cx="9525" cy="4818062"/>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fld id="{7266E51C-1E45-4BB5-B901-597E3B52E234}" type="datetime4">
              <a:rPr lang="en-US"/>
              <a:pPr>
                <a:defRPr/>
              </a:pPr>
              <a:t>July 23, 2017</a:t>
            </a:fld>
            <a:endParaRPr lang="en-US"/>
          </a:p>
        </p:txBody>
      </p:sp>
      <p:sp>
        <p:nvSpPr>
          <p:cNvPr id="7" name="Footer Placeholder 5"/>
          <p:cNvSpPr>
            <a:spLocks noGrp="1"/>
          </p:cNvSpPr>
          <p:nvPr>
            <p:ph type="ftr" sz="quarter" idx="11"/>
          </p:nvPr>
        </p:nvSpPr>
        <p:spPr/>
        <p:txBody>
          <a:bodyPr/>
          <a:lstStyle>
            <a:lvl1pPr>
              <a:defRPr/>
            </a:lvl1pPr>
          </a:lstStyle>
          <a:p>
            <a:pPr>
              <a:defRPr/>
            </a:pPr>
            <a:r>
              <a:rPr lang="en-US"/>
              <a:t>By: Habtamu Garoma</a:t>
            </a:r>
          </a:p>
        </p:txBody>
      </p:sp>
      <p:sp>
        <p:nvSpPr>
          <p:cNvPr id="8" name="Slide Number Placeholder 6"/>
          <p:cNvSpPr>
            <a:spLocks noGrp="1"/>
          </p:cNvSpPr>
          <p:nvPr>
            <p:ph type="sldNum" sz="quarter" idx="12"/>
          </p:nvPr>
        </p:nvSpPr>
        <p:spPr/>
        <p:txBody>
          <a:bodyPr/>
          <a:lstStyle>
            <a:lvl1pPr>
              <a:defRPr/>
            </a:lvl1pPr>
          </a:lstStyle>
          <a:p>
            <a:pPr>
              <a:defRPr/>
            </a:pPr>
            <a:fld id="{E84F2A15-D0C9-4D1C-96B3-0CF23B3034FC}" type="slidenum">
              <a:rPr lang="en-US">
                <a:solidFill>
                  <a:srgbClr val="8CADAE">
                    <a:shade val="75000"/>
                  </a:srgbClr>
                </a:solidFill>
              </a:rPr>
              <a:pPr>
                <a:defRPr/>
              </a:pPr>
              <a:t>‹#›</a:t>
            </a:fld>
            <a:endParaRPr lang="en-US">
              <a:solidFill>
                <a:srgbClr val="8CADAE">
                  <a:shade val="75000"/>
                </a:srgbClr>
              </a:solidFill>
            </a:endParaRPr>
          </a:p>
        </p:txBody>
      </p:sp>
    </p:spTree>
    <p:extLst>
      <p:ext uri="{BB962C8B-B14F-4D97-AF65-F5344CB8AC3E}">
        <p14:creationId xmlns:p14="http://schemas.microsoft.com/office/powerpoint/2010/main" val="653255640"/>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7" name="Straight Connector 19"/>
          <p:cNvSpPr>
            <a:spLocks noChangeShapeType="1"/>
          </p:cNvSpPr>
          <p:nvPr/>
        </p:nvSpPr>
        <p:spPr bwMode="auto">
          <a:xfrm flipV="1">
            <a:off x="4572000" y="2200275"/>
            <a:ext cx="0" cy="4187825"/>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8" name="Rectangle 20"/>
          <p:cNvSpPr>
            <a:spLocks noChangeArrowheads="1"/>
          </p:cNvSpPr>
          <p:nvPr/>
        </p:nvSpPr>
        <p:spPr bwMode="white">
          <a:xfrm>
            <a:off x="0" y="0"/>
            <a:ext cx="9144000" cy="14478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9" name="Rectangle 23"/>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10"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11" name="Rectangle 25"/>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lgn="ctr" fontAlgn="base">
              <a:spcBef>
                <a:spcPct val="0"/>
              </a:spcBef>
              <a:spcAft>
                <a:spcPct val="0"/>
              </a:spcAft>
              <a:defRPr/>
            </a:pPr>
            <a:endParaRPr lang="en-US" sz="2400">
              <a:solidFill>
                <a:prstClr val="black"/>
              </a:solidFill>
              <a:latin typeface="Tahoma" charset="0"/>
            </a:endParaRPr>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lgn="ctr" fontAlgn="base">
              <a:spcBef>
                <a:spcPct val="0"/>
              </a:spcBef>
              <a:spcAft>
                <a:spcPct val="0"/>
              </a:spcAft>
              <a:defRPr/>
            </a:pPr>
            <a:endParaRPr lang="en-US" sz="2400">
              <a:solidFill>
                <a:prstClr val="black"/>
              </a:solidFill>
              <a:latin typeface="Tahoma" charset="0"/>
            </a:endParaRPr>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lgn="ctr" fontAlgn="base">
              <a:spcBef>
                <a:spcPct val="0"/>
              </a:spcBef>
              <a:spcAft>
                <a:spcPct val="0"/>
              </a:spcAft>
              <a:defRPr/>
            </a:pPr>
            <a:endParaRPr lang="en-US" sz="2400" dirty="0">
              <a:solidFill>
                <a:prstClr val="black"/>
              </a:solidFill>
              <a:latin typeface="Tahoma" charset="0"/>
            </a:endParaRPr>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pPr>
              <a:defRPr/>
            </a:pPr>
            <a:fld id="{BECE13C3-8617-4283-9DAB-1316369E5BB7}" type="datetime4">
              <a:rPr lang="en-US"/>
              <a:pPr>
                <a:defRPr/>
              </a:pPr>
              <a:t>July 23, 2017</a:t>
            </a:fld>
            <a:endParaRPr lang="en-US"/>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r>
              <a:rPr lang="en-US"/>
              <a:t>By: Habtamu Garoma</a:t>
            </a:r>
          </a:p>
        </p:txBody>
      </p:sp>
      <p:sp>
        <p:nvSpPr>
          <p:cNvPr id="20" name="Slide Number Placeholder 8"/>
          <p:cNvSpPr>
            <a:spLocks noGrp="1"/>
          </p:cNvSpPr>
          <p:nvPr>
            <p:ph type="sldNum" sz="quarter" idx="12"/>
          </p:nvPr>
        </p:nvSpPr>
        <p:spPr>
          <a:xfrm>
            <a:off x="4343400" y="1042988"/>
            <a:ext cx="457200" cy="441325"/>
          </a:xfrm>
        </p:spPr>
        <p:txBody>
          <a:bodyPr/>
          <a:lstStyle>
            <a:lvl1pPr algn="ctr">
              <a:defRPr/>
            </a:lvl1pPr>
          </a:lstStyle>
          <a:p>
            <a:pPr>
              <a:defRPr/>
            </a:pPr>
            <a:fld id="{93FA633F-1F7D-49A7-B1BA-BCD3C38EE0A4}" type="slidenum">
              <a:rPr lang="en-US">
                <a:solidFill>
                  <a:srgbClr val="8CADAE">
                    <a:shade val="75000"/>
                  </a:srgbClr>
                </a:solidFill>
              </a:rPr>
              <a:pPr>
                <a:defRPr/>
              </a:pPr>
              <a:t>‹#›</a:t>
            </a:fld>
            <a:endParaRPr lang="en-US">
              <a:solidFill>
                <a:srgbClr val="8CADAE">
                  <a:shade val="75000"/>
                </a:srgbClr>
              </a:solidFill>
            </a:endParaRPr>
          </a:p>
        </p:txBody>
      </p:sp>
    </p:spTree>
    <p:extLst>
      <p:ext uri="{BB962C8B-B14F-4D97-AF65-F5344CB8AC3E}">
        <p14:creationId xmlns:p14="http://schemas.microsoft.com/office/powerpoint/2010/main" val="1489113898"/>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A3780888-2E1D-4F76-B780-B667CCEAB2F1}" type="datetime4">
              <a:rPr lang="en-US"/>
              <a:pPr>
                <a:defRPr/>
              </a:pPr>
              <a:t>July 23, 2017</a:t>
            </a:fld>
            <a:endParaRPr lang="en-US"/>
          </a:p>
        </p:txBody>
      </p:sp>
      <p:sp>
        <p:nvSpPr>
          <p:cNvPr id="4" name="Footer Placeholder 3"/>
          <p:cNvSpPr>
            <a:spLocks noGrp="1"/>
          </p:cNvSpPr>
          <p:nvPr>
            <p:ph type="ftr" sz="quarter" idx="11"/>
          </p:nvPr>
        </p:nvSpPr>
        <p:spPr/>
        <p:txBody>
          <a:bodyPr/>
          <a:lstStyle>
            <a:lvl1pPr>
              <a:defRPr/>
            </a:lvl1pPr>
          </a:lstStyle>
          <a:p>
            <a:pPr>
              <a:defRPr/>
            </a:pPr>
            <a:r>
              <a:rPr lang="en-US"/>
              <a:t>By: Habtamu Garoma</a:t>
            </a:r>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pPr>
              <a:defRPr/>
            </a:pPr>
            <a:fld id="{028B5115-F5A4-4BD1-8D13-FF2F340F2DDD}" type="slidenum">
              <a:rPr lang="en-US">
                <a:solidFill>
                  <a:srgbClr val="8CADAE">
                    <a:shade val="75000"/>
                  </a:srgbClr>
                </a:solidFill>
              </a:rPr>
              <a:pPr>
                <a:defRPr/>
              </a:pPr>
              <a:t>‹#›</a:t>
            </a:fld>
            <a:endParaRPr lang="en-US">
              <a:solidFill>
                <a:srgbClr val="8CADAE">
                  <a:shade val="75000"/>
                </a:srgbClr>
              </a:solidFill>
            </a:endParaRPr>
          </a:p>
        </p:txBody>
      </p:sp>
    </p:spTree>
    <p:extLst>
      <p:ext uri="{BB962C8B-B14F-4D97-AF65-F5344CB8AC3E}">
        <p14:creationId xmlns:p14="http://schemas.microsoft.com/office/powerpoint/2010/main" val="1625578009"/>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3" name="Rectangle 20"/>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4" name="Rectangle 23"/>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5"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lgn="ctr" fontAlgn="base">
              <a:spcBef>
                <a:spcPct val="0"/>
              </a:spcBef>
              <a:spcAft>
                <a:spcPct val="0"/>
              </a:spcAft>
              <a:defRPr/>
            </a:pPr>
            <a:endParaRPr lang="en-US" sz="2400">
              <a:solidFill>
                <a:prstClr val="black"/>
              </a:solidFill>
              <a:latin typeface="Tahoma" charset="0"/>
            </a:endParaRPr>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lgn="ctr" fontAlgn="base">
              <a:spcBef>
                <a:spcPct val="0"/>
              </a:spcBef>
              <a:spcAft>
                <a:spcPct val="0"/>
              </a:spcAft>
              <a:defRPr/>
            </a:pPr>
            <a:endParaRPr lang="en-US" sz="2400" dirty="0">
              <a:solidFill>
                <a:prstClr val="black"/>
              </a:solidFill>
              <a:latin typeface="Tahoma" charset="0"/>
            </a:endParaRPr>
          </a:p>
        </p:txBody>
      </p:sp>
      <p:sp>
        <p:nvSpPr>
          <p:cNvPr id="8" name="Date Placeholder 1"/>
          <p:cNvSpPr>
            <a:spLocks noGrp="1"/>
          </p:cNvSpPr>
          <p:nvPr>
            <p:ph type="dt" sz="half" idx="10"/>
          </p:nvPr>
        </p:nvSpPr>
        <p:spPr/>
        <p:txBody>
          <a:bodyPr/>
          <a:lstStyle>
            <a:lvl1pPr>
              <a:defRPr/>
            </a:lvl1pPr>
          </a:lstStyle>
          <a:p>
            <a:pPr>
              <a:defRPr/>
            </a:pPr>
            <a:fld id="{BC33E677-5C97-4301-A0FE-236E5476D736}" type="datetime4">
              <a:rPr lang="en-US"/>
              <a:pPr>
                <a:defRPr/>
              </a:pPr>
              <a:t>July 23, 2017</a:t>
            </a:fld>
            <a:endParaRPr lang="en-US"/>
          </a:p>
        </p:txBody>
      </p:sp>
      <p:sp>
        <p:nvSpPr>
          <p:cNvPr id="9" name="Footer Placeholder 2"/>
          <p:cNvSpPr>
            <a:spLocks noGrp="1"/>
          </p:cNvSpPr>
          <p:nvPr>
            <p:ph type="ftr" sz="quarter" idx="11"/>
          </p:nvPr>
        </p:nvSpPr>
        <p:spPr/>
        <p:txBody>
          <a:bodyPr/>
          <a:lstStyle>
            <a:lvl1pPr>
              <a:defRPr/>
            </a:lvl1pPr>
          </a:lstStyle>
          <a:p>
            <a:pPr>
              <a:defRPr/>
            </a:pPr>
            <a:r>
              <a:rPr lang="en-US"/>
              <a:t>By: Habtamu Garoma</a:t>
            </a:r>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pPr>
              <a:defRPr/>
            </a:pPr>
            <a:fld id="{4BA9CB2B-0774-463C-9E05-7864D46BA258}" type="slidenum">
              <a:rPr lang="en-US"/>
              <a:pPr>
                <a:defRPr/>
              </a:pPr>
              <a:t>‹#›</a:t>
            </a:fld>
            <a:endParaRPr lang="en-US"/>
          </a:p>
        </p:txBody>
      </p:sp>
    </p:spTree>
    <p:extLst>
      <p:ext uri="{BB962C8B-B14F-4D97-AF65-F5344CB8AC3E}">
        <p14:creationId xmlns:p14="http://schemas.microsoft.com/office/powerpoint/2010/main" val="12030096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lgn="ctr" fontAlgn="base">
              <a:spcBef>
                <a:spcPct val="0"/>
              </a:spcBef>
              <a:spcAft>
                <a:spcPct val="0"/>
              </a:spcAft>
              <a:defRPr/>
            </a:pPr>
            <a:endParaRPr lang="en-US" sz="2400">
              <a:solidFill>
                <a:prstClr val="black"/>
              </a:solidFill>
              <a:latin typeface="Tahoma" charset="0"/>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7" name="Rectangle 23"/>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8" name="Rectangle 24"/>
          <p:cNvSpPr>
            <a:spLocks noChangeArrowheads="1"/>
          </p:cNvSpPr>
          <p:nvPr/>
        </p:nvSpPr>
        <p:spPr bwMode="white">
          <a:xfrm>
            <a:off x="0" y="0"/>
            <a:ext cx="9144000" cy="119063"/>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9" name="Rectangle 25"/>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lgn="ctr" fontAlgn="base">
              <a:spcBef>
                <a:spcPct val="0"/>
              </a:spcBef>
              <a:spcAft>
                <a:spcPct val="0"/>
              </a:spcAft>
              <a:defRPr/>
            </a:pPr>
            <a:endParaRPr lang="en-US" sz="2400" dirty="0">
              <a:solidFill>
                <a:prstClr val="black"/>
              </a:solidFill>
              <a:latin typeface="Tahoma" charset="0"/>
            </a:endParaRPr>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lgn="ctr" fontAlgn="base">
              <a:spcBef>
                <a:spcPct val="0"/>
              </a:spcBef>
              <a:spcAft>
                <a:spcPct val="0"/>
              </a:spcAft>
              <a:defRPr/>
            </a:pPr>
            <a:endParaRPr lang="en-US" sz="2400">
              <a:solidFill>
                <a:prstClr val="black"/>
              </a:solidFill>
              <a:latin typeface="Tahoma" charset="0"/>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lgn="ctr" fontAlgn="base">
              <a:spcBef>
                <a:spcPct val="0"/>
              </a:spcBef>
              <a:spcAft>
                <a:spcPct val="0"/>
              </a:spcAft>
              <a:defRPr/>
            </a:pPr>
            <a:endParaRPr lang="en-US" sz="2400">
              <a:solidFill>
                <a:prstClr val="black"/>
              </a:solidFill>
              <a:latin typeface="Tahoma" charset="0"/>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solidFill>
                  <a:schemeClr val="accent3">
                    <a:shade val="75000"/>
                  </a:schemeClr>
                </a:solidFill>
              </a:defRPr>
            </a:lvl1pPr>
          </a:lstStyle>
          <a:p>
            <a:pPr>
              <a:defRPr/>
            </a:pPr>
            <a:fld id="{5FE987BE-F5E1-4891-9F81-779F3AC69323}" type="slidenum">
              <a:rPr lang="en-US">
                <a:solidFill>
                  <a:srgbClr val="8CADAE">
                    <a:shade val="75000"/>
                  </a:srgbClr>
                </a:solidFill>
              </a:rPr>
              <a:pPr>
                <a:defRPr/>
              </a:pPr>
              <a:t>‹#›</a:t>
            </a:fld>
            <a:endParaRPr lang="en-US">
              <a:solidFill>
                <a:srgbClr val="8CADAE">
                  <a:shade val="75000"/>
                </a:srgbClr>
              </a:solidFill>
            </a:endParaRPr>
          </a:p>
        </p:txBody>
      </p:sp>
      <p:sp>
        <p:nvSpPr>
          <p:cNvPr id="17" name="Date Placeholder 4"/>
          <p:cNvSpPr>
            <a:spLocks noGrp="1"/>
          </p:cNvSpPr>
          <p:nvPr>
            <p:ph type="dt" sz="half" idx="11"/>
          </p:nvPr>
        </p:nvSpPr>
        <p:spPr/>
        <p:txBody>
          <a:bodyPr/>
          <a:lstStyle>
            <a:lvl1pPr>
              <a:defRPr/>
            </a:lvl1pPr>
          </a:lstStyle>
          <a:p>
            <a:pPr>
              <a:defRPr/>
            </a:pPr>
            <a:fld id="{5BC952F4-C0D6-4C2E-9D9C-9ECC820CC21A}" type="datetime4">
              <a:rPr lang="en-US"/>
              <a:pPr>
                <a:defRPr/>
              </a:pPr>
              <a:t>July 23, 2017</a:t>
            </a:fld>
            <a:endParaRPr lang="en-US"/>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r>
              <a:rPr lang="en-US"/>
              <a:t>By: Habtamu Garoma</a:t>
            </a:r>
          </a:p>
        </p:txBody>
      </p:sp>
    </p:spTree>
    <p:extLst>
      <p:ext uri="{BB962C8B-B14F-4D97-AF65-F5344CB8AC3E}">
        <p14:creationId xmlns:p14="http://schemas.microsoft.com/office/powerpoint/2010/main" val="815130132"/>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lgn="ctr" fontAlgn="base">
              <a:spcBef>
                <a:spcPct val="0"/>
              </a:spcBef>
              <a:spcAft>
                <a:spcPct val="0"/>
              </a:spcAft>
              <a:defRPr/>
            </a:pPr>
            <a:endParaRPr lang="en-US" sz="2400">
              <a:solidFill>
                <a:prstClr val="black"/>
              </a:solidFill>
              <a:latin typeface="Tahoma" charset="0"/>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7" name="Rectangle 23"/>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8" name="Rectangle 24"/>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9" name="Rectangle 25"/>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lgn="ctr" fontAlgn="base">
              <a:spcBef>
                <a:spcPct val="0"/>
              </a:spcBef>
              <a:spcAft>
                <a:spcPct val="0"/>
              </a:spcAft>
              <a:defRPr/>
            </a:pPr>
            <a:endParaRPr lang="en-US" sz="2400">
              <a:solidFill>
                <a:prstClr val="black"/>
              </a:solidFill>
              <a:latin typeface="Tahoma" charset="0"/>
            </a:endParaRPr>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lgn="ctr" fontAlgn="base">
              <a:spcBef>
                <a:spcPct val="0"/>
              </a:spcBef>
              <a:spcAft>
                <a:spcPct val="0"/>
              </a:spcAft>
              <a:defRPr/>
            </a:pPr>
            <a:endParaRPr lang="en-US" sz="2400" dirty="0">
              <a:solidFill>
                <a:prstClr val="black"/>
              </a:solidFill>
              <a:latin typeface="Tahoma" charset="0"/>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lgn="ctr" fontAlgn="base">
              <a:spcBef>
                <a:spcPct val="0"/>
              </a:spcBef>
              <a:spcAft>
                <a:spcPct val="0"/>
              </a:spcAft>
              <a:defRPr/>
            </a:pPr>
            <a:endParaRPr lang="en-US" sz="2400">
              <a:solidFill>
                <a:prstClr val="black"/>
              </a:solidFill>
              <a:latin typeface="Tahoma" charset="0"/>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pPr>
              <a:defRPr/>
            </a:pPr>
            <a:fld id="{DF57A17A-2D38-410A-B8E9-850974CEEDCD}" type="slidenum">
              <a:rPr lang="en-US">
                <a:solidFill>
                  <a:srgbClr val="8CADAE">
                    <a:shade val="75000"/>
                  </a:srgbClr>
                </a:solidFill>
              </a:rPr>
              <a:pPr>
                <a:defRPr/>
              </a:pPr>
              <a:t>‹#›</a:t>
            </a:fld>
            <a:endParaRPr lang="en-US">
              <a:solidFill>
                <a:srgbClr val="8CADAE">
                  <a:shade val="75000"/>
                </a:srgbClr>
              </a:solidFill>
            </a:endParaRPr>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fld id="{849701F1-1404-4DA4-A8CC-F25DC6C6B4CD}" type="datetime4">
              <a:rPr lang="en-US"/>
              <a:pPr>
                <a:defRPr/>
              </a:pPr>
              <a:t>July 23, 2017</a:t>
            </a:fld>
            <a:endParaRPr lang="en-US"/>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r>
              <a:rPr lang="en-US"/>
              <a:t>By: Habtamu Garoma</a:t>
            </a:r>
          </a:p>
        </p:txBody>
      </p:sp>
    </p:spTree>
    <p:extLst>
      <p:ext uri="{BB962C8B-B14F-4D97-AF65-F5344CB8AC3E}">
        <p14:creationId xmlns:p14="http://schemas.microsoft.com/office/powerpoint/2010/main" val="1615244975"/>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Rectangle 16"/>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3075" name="Rectangle 15"/>
          <p:cNvSpPr>
            <a:spLocks noChangeArrowheads="1"/>
          </p:cNvSpPr>
          <p:nvPr/>
        </p:nvSpPr>
        <p:spPr bwMode="white">
          <a:xfrm>
            <a:off x="0" y="0"/>
            <a:ext cx="9144000" cy="139382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3076" name="Rectangle 17"/>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3077" name="Rectangle 18"/>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n-US" sz="2400">
              <a:solidFill>
                <a:prstClr val="black"/>
              </a:solidFill>
              <a:latin typeface="Tahoma" charset="0"/>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lgn="ctr" fontAlgn="base">
              <a:spcBef>
                <a:spcPct val="0"/>
              </a:spcBef>
              <a:spcAft>
                <a:spcPct val="0"/>
              </a:spcAft>
              <a:defRPr/>
            </a:pPr>
            <a:endParaRPr lang="en-US" sz="2400">
              <a:solidFill>
                <a:prstClr val="black"/>
              </a:solidFill>
              <a:latin typeface="Tahoma" charset="0"/>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latinLnBrk="0" hangingPunct="1">
              <a:defRPr kumimoji="0" sz="1400">
                <a:solidFill>
                  <a:srgbClr val="FFFFFF"/>
                </a:solidFill>
              </a:defRPr>
            </a:lvl1pPr>
          </a:lstStyle>
          <a:p>
            <a:pPr fontAlgn="base">
              <a:spcBef>
                <a:spcPct val="0"/>
              </a:spcBef>
              <a:spcAft>
                <a:spcPct val="0"/>
              </a:spcAft>
              <a:defRPr/>
            </a:pPr>
            <a:fld id="{FB521B4C-83A9-457A-A6EF-15C3DDED1EC6}" type="datetime4">
              <a:rPr lang="en-US">
                <a:latin typeface="Tahoma" charset="0"/>
              </a:rPr>
              <a:pPr fontAlgn="base">
                <a:spcBef>
                  <a:spcPct val="0"/>
                </a:spcBef>
                <a:spcAft>
                  <a:spcPct val="0"/>
                </a:spcAft>
                <a:defRPr/>
              </a:pPr>
              <a:t>July 23, 2017</a:t>
            </a:fld>
            <a:endParaRPr lang="en-US">
              <a:latin typeface="Tahoma" charset="0"/>
            </a:endParaRPr>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latinLnBrk="0" hangingPunct="1">
              <a:defRPr kumimoji="0" sz="1200">
                <a:solidFill>
                  <a:srgbClr val="FFFFFF"/>
                </a:solidFill>
              </a:defRPr>
            </a:lvl1pPr>
          </a:lstStyle>
          <a:p>
            <a:pPr fontAlgn="base">
              <a:spcBef>
                <a:spcPct val="0"/>
              </a:spcBef>
              <a:spcAft>
                <a:spcPct val="0"/>
              </a:spcAft>
              <a:defRPr/>
            </a:pPr>
            <a:r>
              <a:rPr lang="en-US">
                <a:latin typeface="Tahoma" charset="0"/>
              </a:rPr>
              <a:t>By: Habtamu Garoma</a:t>
            </a:r>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lgn="ctr" fontAlgn="base">
              <a:spcBef>
                <a:spcPct val="0"/>
              </a:spcBef>
              <a:spcAft>
                <a:spcPct val="0"/>
              </a:spcAft>
              <a:defRPr/>
            </a:pPr>
            <a:endParaRPr lang="en-US" sz="2400" dirty="0">
              <a:solidFill>
                <a:prstClr val="black"/>
              </a:solidFill>
              <a:latin typeface="Tahoma" charset="0"/>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lgn="ctr" fontAlgn="base">
              <a:spcBef>
                <a:spcPct val="0"/>
              </a:spcBef>
              <a:spcAft>
                <a:spcPct val="0"/>
              </a:spcAft>
              <a:defRPr/>
            </a:pPr>
            <a:endParaRPr lang="en-US" sz="2400">
              <a:solidFill>
                <a:prstClr val="black"/>
              </a:solidFill>
              <a:latin typeface="Tahoma" charset="0"/>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fontAlgn="base">
              <a:spcBef>
                <a:spcPct val="0"/>
              </a:spcBef>
              <a:spcAft>
                <a:spcPct val="0"/>
              </a:spcAft>
              <a:defRPr/>
            </a:pPr>
            <a:fld id="{F1ABF393-99B0-4288-8226-6AA5B6194E44}" type="slidenum">
              <a:rPr lang="en-US">
                <a:solidFill>
                  <a:srgbClr val="8CADAE">
                    <a:shade val="75000"/>
                  </a:srgbClr>
                </a:solidFill>
                <a:latin typeface="Tahoma" charset="0"/>
              </a:rPr>
              <a:pPr fontAlgn="base">
                <a:spcBef>
                  <a:spcPct val="0"/>
                </a:spcBef>
                <a:spcAft>
                  <a:spcPct val="0"/>
                </a:spcAft>
                <a:defRPr/>
              </a:pPr>
              <a:t>‹#›</a:t>
            </a:fld>
            <a:endParaRPr lang="en-US">
              <a:solidFill>
                <a:srgbClr val="8CADAE">
                  <a:shade val="75000"/>
                </a:srgbClr>
              </a:solidFill>
              <a:latin typeface="Tahoma" charset="0"/>
            </a:endParaRPr>
          </a:p>
        </p:txBody>
      </p:sp>
      <p:sp>
        <p:nvSpPr>
          <p:cNvPr id="3086" name="Title Placeholder 21"/>
          <p:cNvSpPr>
            <a:spLocks noGrp="1"/>
          </p:cNvSpPr>
          <p:nvPr>
            <p:ph type="title"/>
          </p:nvPr>
        </p:nvSpPr>
        <p:spPr bwMode="auto">
          <a:xfrm>
            <a:off x="301625" y="228600"/>
            <a:ext cx="853440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087" name="Text Placeholder 12"/>
          <p:cNvSpPr>
            <a:spLocks noGrp="1"/>
          </p:cNvSpPr>
          <p:nvPr>
            <p:ph type="body" idx="1"/>
          </p:nvPr>
        </p:nvSpPr>
        <p:spPr bwMode="auto">
          <a:xfrm>
            <a:off x="301625" y="1524000"/>
            <a:ext cx="8534400" cy="459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32448244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ransition spd="slow">
    <p:push dir="u"/>
  </p:transition>
  <p:timing>
    <p:tnLst>
      <p:par>
        <p:cTn id="1" dur="indefinite" restart="never" nodeType="tmRoot"/>
      </p:par>
    </p:tnLst>
  </p:timing>
  <p:hf hdr="0"/>
  <p:txStyles>
    <p:titleStyle>
      <a:lvl1pPr algn="ctr" rtl="0" eaLnBrk="0" fontAlgn="base" hangingPunct="0">
        <a:spcBef>
          <a:spcPct val="0"/>
        </a:spcBef>
        <a:spcAft>
          <a:spcPct val="0"/>
        </a:spcAft>
        <a:defRPr sz="3300" kern="1200">
          <a:solidFill>
            <a:srgbClr val="7B9899"/>
          </a:solidFill>
          <a:latin typeface="+mj-lt"/>
          <a:ea typeface="+mj-ea"/>
          <a:cs typeface="+mj-cs"/>
        </a:defRPr>
      </a:lvl1pPr>
      <a:lvl2pPr algn="ctr" rtl="0" eaLnBrk="0" fontAlgn="base" hangingPunct="0">
        <a:spcBef>
          <a:spcPct val="0"/>
        </a:spcBef>
        <a:spcAft>
          <a:spcPct val="0"/>
        </a:spcAft>
        <a:defRPr sz="3300">
          <a:solidFill>
            <a:srgbClr val="7B9899"/>
          </a:solidFill>
          <a:latin typeface="Georgia" pitchFamily="18" charset="0"/>
        </a:defRPr>
      </a:lvl2pPr>
      <a:lvl3pPr algn="ctr" rtl="0" eaLnBrk="0" fontAlgn="base" hangingPunct="0">
        <a:spcBef>
          <a:spcPct val="0"/>
        </a:spcBef>
        <a:spcAft>
          <a:spcPct val="0"/>
        </a:spcAft>
        <a:defRPr sz="3300">
          <a:solidFill>
            <a:srgbClr val="7B9899"/>
          </a:solidFill>
          <a:latin typeface="Georgia" pitchFamily="18" charset="0"/>
        </a:defRPr>
      </a:lvl3pPr>
      <a:lvl4pPr algn="ctr" rtl="0" eaLnBrk="0" fontAlgn="base" hangingPunct="0">
        <a:spcBef>
          <a:spcPct val="0"/>
        </a:spcBef>
        <a:spcAft>
          <a:spcPct val="0"/>
        </a:spcAft>
        <a:defRPr sz="3300">
          <a:solidFill>
            <a:srgbClr val="7B9899"/>
          </a:solidFill>
          <a:latin typeface="Georgia" pitchFamily="18" charset="0"/>
        </a:defRPr>
      </a:lvl4pPr>
      <a:lvl5pPr algn="ctr" rtl="0" eaLnBrk="0" fontAlgn="base" hangingPunct="0">
        <a:spcBef>
          <a:spcPct val="0"/>
        </a:spcBef>
        <a:spcAft>
          <a:spcPct val="0"/>
        </a:spcAft>
        <a:defRPr sz="3300">
          <a:solidFill>
            <a:srgbClr val="7B9899"/>
          </a:solidFill>
          <a:latin typeface="Georgia" pitchFamily="18"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8CADAE"/>
        </a:buClr>
        <a:buSzPct val="7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C7B70"/>
        </a:buClr>
        <a:buSzPct val="70000"/>
        <a:buFont typeface="Wingdings"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3.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50.emf"/><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51.emf"/><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52.emf"/><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228600" y="838200"/>
            <a:ext cx="8686800" cy="5791200"/>
          </a:xfrm>
        </p:spPr>
        <p:txBody>
          <a:bodyPr>
            <a:normAutofit fontScale="90000"/>
          </a:bodyPr>
          <a:lstStyle/>
          <a:p>
            <a:r>
              <a:rPr lang="en-US" sz="5400" dirty="0" smtClean="0"/>
              <a:t/>
            </a:r>
            <a:br>
              <a:rPr lang="en-US" sz="5400" dirty="0" smtClean="0"/>
            </a:br>
            <a:r>
              <a:rPr lang="en-US" sz="5400" dirty="0" smtClean="0"/>
              <a:t/>
            </a:r>
            <a:br>
              <a:rPr lang="en-US" sz="5400" dirty="0" smtClean="0"/>
            </a:br>
            <a:r>
              <a:rPr lang="en-US" sz="5400" dirty="0"/>
              <a:t/>
            </a:r>
            <a:br>
              <a:rPr lang="en-US" sz="5400" dirty="0"/>
            </a:br>
            <a:r>
              <a:rPr lang="en-US" sz="5400" dirty="0" smtClean="0"/>
              <a:t/>
            </a:r>
            <a:br>
              <a:rPr lang="en-US" sz="5400" dirty="0" smtClean="0"/>
            </a:br>
            <a:r>
              <a:rPr lang="en-US" sz="4800" b="1" dirty="0"/>
              <a:t/>
            </a:r>
            <a:br>
              <a:rPr lang="en-US" sz="4800" b="1" dirty="0"/>
            </a:br>
            <a:r>
              <a:rPr lang="en-US" sz="4800" dirty="0" smtClean="0"/>
              <a:t/>
            </a:r>
            <a:br>
              <a:rPr lang="en-US" sz="4800" dirty="0" smtClean="0"/>
            </a:br>
            <a:r>
              <a:rPr lang="en-US" sz="4800" dirty="0" smtClean="0"/>
              <a:t/>
            </a:r>
            <a:br>
              <a:rPr lang="en-US" sz="4800" dirty="0" smtClean="0"/>
            </a:br>
            <a:r>
              <a:rPr lang="en-US" sz="4800" b="1" dirty="0">
                <a:solidFill>
                  <a:srgbClr val="FF0000"/>
                </a:solidFill>
              </a:rPr>
              <a:t>CHAPTER </a:t>
            </a:r>
            <a:r>
              <a:rPr lang="en-US" sz="4800" b="1" dirty="0" smtClean="0">
                <a:solidFill>
                  <a:srgbClr val="FF0000"/>
                </a:solidFill>
              </a:rPr>
              <a:t>6</a:t>
            </a:r>
            <a:r>
              <a:rPr lang="en-US" sz="4800" b="1" dirty="0"/>
              <a:t/>
            </a:r>
            <a:br>
              <a:rPr lang="en-US" sz="4800" b="1" dirty="0"/>
            </a:br>
            <a:r>
              <a:rPr lang="en-US" sz="4800" b="1" dirty="0">
                <a:solidFill>
                  <a:srgbClr val="00B0F0"/>
                </a:solidFill>
              </a:rPr>
              <a:t>Numerical Differentiation and Integration</a:t>
            </a:r>
            <a:r>
              <a:rPr lang="en-US" sz="4800" dirty="0" smtClean="0"/>
              <a:t>    </a:t>
            </a:r>
            <a:br>
              <a:rPr lang="en-US" sz="4800" dirty="0" smtClean="0"/>
            </a:br>
            <a:r>
              <a:rPr lang="en-US" sz="4800" dirty="0" smtClean="0"/>
              <a:t/>
            </a:r>
            <a:br>
              <a:rPr lang="en-US" sz="4800" dirty="0" smtClean="0"/>
            </a:br>
            <a:r>
              <a:rPr lang="en-US" sz="4000" dirty="0" smtClean="0"/>
              <a:t/>
            </a:r>
            <a:br>
              <a:rPr lang="en-US" sz="4000" dirty="0" smtClean="0"/>
            </a:br>
            <a:r>
              <a:rPr lang="en-US" sz="4000" dirty="0" smtClean="0"/>
              <a:t/>
            </a:r>
            <a:br>
              <a:rPr lang="en-US" sz="4000" dirty="0" smtClean="0"/>
            </a:br>
            <a:endParaRPr lang="en-US" sz="4000" dirty="0" smtClean="0"/>
          </a:p>
        </p:txBody>
      </p:sp>
      <p:sp>
        <p:nvSpPr>
          <p:cNvPr id="18435" name="Date Placeholder 1"/>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sz="2400">
                <a:solidFill>
                  <a:schemeClr val="tx1"/>
                </a:solidFill>
                <a:latin typeface="Tahoma" charset="0"/>
              </a:defRPr>
            </a:lvl1pPr>
            <a:lvl2pPr marL="742950" indent="-285750" eaLnBrk="0" hangingPunct="0">
              <a:defRPr sz="2400">
                <a:solidFill>
                  <a:schemeClr val="tx1"/>
                </a:solidFill>
                <a:latin typeface="Tahoma" charset="0"/>
              </a:defRPr>
            </a:lvl2pPr>
            <a:lvl3pPr marL="1143000" indent="-228600" eaLnBrk="0" hangingPunct="0">
              <a:defRPr sz="2400">
                <a:solidFill>
                  <a:schemeClr val="tx1"/>
                </a:solidFill>
                <a:latin typeface="Tahoma" charset="0"/>
              </a:defRPr>
            </a:lvl3pPr>
            <a:lvl4pPr marL="1600200" indent="-228600" eaLnBrk="0" hangingPunct="0">
              <a:defRPr sz="2400">
                <a:solidFill>
                  <a:schemeClr val="tx1"/>
                </a:solidFill>
                <a:latin typeface="Tahoma" charset="0"/>
              </a:defRPr>
            </a:lvl4pPr>
            <a:lvl5pPr marL="2057400" indent="-228600" eaLnBrk="0" hangingPunct="0">
              <a:defRPr sz="2400">
                <a:solidFill>
                  <a:schemeClr val="tx1"/>
                </a:solidFill>
                <a:latin typeface="Tahoma" charset="0"/>
              </a:defRPr>
            </a:lvl5pPr>
            <a:lvl6pPr marL="2514600" indent="-228600" algn="ctr" eaLnBrk="0" fontAlgn="base" hangingPunct="0">
              <a:spcBef>
                <a:spcPct val="0"/>
              </a:spcBef>
              <a:spcAft>
                <a:spcPct val="0"/>
              </a:spcAft>
              <a:defRPr sz="2400">
                <a:solidFill>
                  <a:schemeClr val="tx1"/>
                </a:solidFill>
                <a:latin typeface="Tahoma" charset="0"/>
              </a:defRPr>
            </a:lvl6pPr>
            <a:lvl7pPr marL="2971800" indent="-228600" algn="ctr" eaLnBrk="0" fontAlgn="base" hangingPunct="0">
              <a:spcBef>
                <a:spcPct val="0"/>
              </a:spcBef>
              <a:spcAft>
                <a:spcPct val="0"/>
              </a:spcAft>
              <a:defRPr sz="2400">
                <a:solidFill>
                  <a:schemeClr val="tx1"/>
                </a:solidFill>
                <a:latin typeface="Tahoma" charset="0"/>
              </a:defRPr>
            </a:lvl7pPr>
            <a:lvl8pPr marL="3429000" indent="-228600" algn="ctr" eaLnBrk="0" fontAlgn="base" hangingPunct="0">
              <a:spcBef>
                <a:spcPct val="0"/>
              </a:spcBef>
              <a:spcAft>
                <a:spcPct val="0"/>
              </a:spcAft>
              <a:defRPr sz="2400">
                <a:solidFill>
                  <a:schemeClr val="tx1"/>
                </a:solidFill>
                <a:latin typeface="Tahoma" charset="0"/>
              </a:defRPr>
            </a:lvl8pPr>
            <a:lvl9pPr marL="3886200" indent="-228600" algn="ctr" eaLnBrk="0" fontAlgn="base" hangingPunct="0">
              <a:spcBef>
                <a:spcPct val="0"/>
              </a:spcBef>
              <a:spcAft>
                <a:spcPct val="0"/>
              </a:spcAft>
              <a:defRPr sz="2400">
                <a:solidFill>
                  <a:schemeClr val="tx1"/>
                </a:solidFill>
                <a:latin typeface="Tahoma" charset="0"/>
              </a:defRPr>
            </a:lvl9pPr>
          </a:lstStyle>
          <a:p>
            <a:pPr eaLnBrk="1" hangingPunct="1"/>
            <a:fld id="{7D91879B-12AC-4BDF-9333-308704443549}" type="datetime4">
              <a:rPr lang="en-US" sz="1400" smtClean="0">
                <a:solidFill>
                  <a:srgbClr val="FFFFFF"/>
                </a:solidFill>
              </a:rPr>
              <a:pPr eaLnBrk="1" hangingPunct="1"/>
              <a:t>July 23, 2017</a:t>
            </a:fld>
            <a:endParaRPr lang="en-US" sz="1400" smtClean="0">
              <a:solidFill>
                <a:srgbClr val="FFFFFF"/>
              </a:solidFill>
            </a:endParaRPr>
          </a:p>
        </p:txBody>
      </p:sp>
      <p:sp>
        <p:nvSpPr>
          <p:cNvPr id="18436" name="Footer Placeholder 2"/>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sz="2400">
                <a:solidFill>
                  <a:schemeClr val="tx1"/>
                </a:solidFill>
                <a:latin typeface="Tahoma" charset="0"/>
              </a:defRPr>
            </a:lvl1pPr>
            <a:lvl2pPr marL="742950" indent="-285750" eaLnBrk="0" hangingPunct="0">
              <a:defRPr sz="2400">
                <a:solidFill>
                  <a:schemeClr val="tx1"/>
                </a:solidFill>
                <a:latin typeface="Tahoma" charset="0"/>
              </a:defRPr>
            </a:lvl2pPr>
            <a:lvl3pPr marL="1143000" indent="-228600" eaLnBrk="0" hangingPunct="0">
              <a:defRPr sz="2400">
                <a:solidFill>
                  <a:schemeClr val="tx1"/>
                </a:solidFill>
                <a:latin typeface="Tahoma" charset="0"/>
              </a:defRPr>
            </a:lvl3pPr>
            <a:lvl4pPr marL="1600200" indent="-228600" eaLnBrk="0" hangingPunct="0">
              <a:defRPr sz="2400">
                <a:solidFill>
                  <a:schemeClr val="tx1"/>
                </a:solidFill>
                <a:latin typeface="Tahoma" charset="0"/>
              </a:defRPr>
            </a:lvl4pPr>
            <a:lvl5pPr marL="2057400" indent="-228600" eaLnBrk="0" hangingPunct="0">
              <a:defRPr sz="2400">
                <a:solidFill>
                  <a:schemeClr val="tx1"/>
                </a:solidFill>
                <a:latin typeface="Tahoma" charset="0"/>
              </a:defRPr>
            </a:lvl5pPr>
            <a:lvl6pPr marL="2514600" indent="-228600" algn="ctr" eaLnBrk="0" fontAlgn="base" hangingPunct="0">
              <a:spcBef>
                <a:spcPct val="0"/>
              </a:spcBef>
              <a:spcAft>
                <a:spcPct val="0"/>
              </a:spcAft>
              <a:defRPr sz="2400">
                <a:solidFill>
                  <a:schemeClr val="tx1"/>
                </a:solidFill>
                <a:latin typeface="Tahoma" charset="0"/>
              </a:defRPr>
            </a:lvl6pPr>
            <a:lvl7pPr marL="2971800" indent="-228600" algn="ctr" eaLnBrk="0" fontAlgn="base" hangingPunct="0">
              <a:spcBef>
                <a:spcPct val="0"/>
              </a:spcBef>
              <a:spcAft>
                <a:spcPct val="0"/>
              </a:spcAft>
              <a:defRPr sz="2400">
                <a:solidFill>
                  <a:schemeClr val="tx1"/>
                </a:solidFill>
                <a:latin typeface="Tahoma" charset="0"/>
              </a:defRPr>
            </a:lvl7pPr>
            <a:lvl8pPr marL="3429000" indent="-228600" algn="ctr" eaLnBrk="0" fontAlgn="base" hangingPunct="0">
              <a:spcBef>
                <a:spcPct val="0"/>
              </a:spcBef>
              <a:spcAft>
                <a:spcPct val="0"/>
              </a:spcAft>
              <a:defRPr sz="2400">
                <a:solidFill>
                  <a:schemeClr val="tx1"/>
                </a:solidFill>
                <a:latin typeface="Tahoma" charset="0"/>
              </a:defRPr>
            </a:lvl8pPr>
            <a:lvl9pPr marL="3886200" indent="-228600" algn="ctr" eaLnBrk="0" fontAlgn="base" hangingPunct="0">
              <a:spcBef>
                <a:spcPct val="0"/>
              </a:spcBef>
              <a:spcAft>
                <a:spcPct val="0"/>
              </a:spcAft>
              <a:defRPr sz="2400">
                <a:solidFill>
                  <a:schemeClr val="tx1"/>
                </a:solidFill>
                <a:latin typeface="Tahoma" charset="0"/>
              </a:defRPr>
            </a:lvl9pPr>
          </a:lstStyle>
          <a:p>
            <a:pPr eaLnBrk="1" hangingPunct="1"/>
            <a:r>
              <a:rPr lang="en-US" sz="1200" smtClean="0">
                <a:solidFill>
                  <a:srgbClr val="FFFFFF"/>
                </a:solidFill>
              </a:rPr>
              <a:t>By: Habtamu Garoma</a:t>
            </a:r>
          </a:p>
        </p:txBody>
      </p:sp>
      <p:sp>
        <p:nvSpPr>
          <p:cNvPr id="4" name="Slide Number Placeholder 3"/>
          <p:cNvSpPr>
            <a:spLocks noGrp="1"/>
          </p:cNvSpPr>
          <p:nvPr>
            <p:ph type="sldNum" sz="quarter" idx="12"/>
          </p:nvPr>
        </p:nvSpPr>
        <p:spPr/>
        <p:txBody>
          <a:bodyPr/>
          <a:lstStyle/>
          <a:p>
            <a:pPr>
              <a:defRPr/>
            </a:pPr>
            <a:fld id="{80FDADC0-46F6-4511-808A-075591787B65}" type="slidenum">
              <a:rPr lang="en-US">
                <a:solidFill>
                  <a:srgbClr val="8CADAE">
                    <a:shade val="75000"/>
                  </a:srgbClr>
                </a:solidFill>
              </a:rPr>
              <a:pPr>
                <a:defRPr/>
              </a:pPr>
              <a:t>1</a:t>
            </a:fld>
            <a:endParaRPr lang="en-US">
              <a:solidFill>
                <a:srgbClr val="8CADAE">
                  <a:shade val="75000"/>
                </a:srgbClr>
              </a:solidFill>
            </a:endParaRPr>
          </a:p>
        </p:txBody>
      </p:sp>
    </p:spTree>
    <p:custDataLst>
      <p:tags r:id="rId1"/>
    </p:custDataLst>
    <p:extLst>
      <p:ext uri="{BB962C8B-B14F-4D97-AF65-F5344CB8AC3E}">
        <p14:creationId xmlns:p14="http://schemas.microsoft.com/office/powerpoint/2010/main" val="3872736077"/>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Solution</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10</a:t>
            </a:fld>
            <a:endParaRPr lang="en-US">
              <a:solidFill>
                <a:srgbClr val="8CADAE">
                  <a:shade val="75000"/>
                </a:srgbClr>
              </a:solidFill>
            </a:endParaRPr>
          </a:p>
        </p:txBody>
      </p:sp>
      <p:pic>
        <p:nvPicPr>
          <p:cNvPr id="8194"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600201"/>
            <a:ext cx="10210800" cy="464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77575792"/>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Cont’d</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11</a:t>
            </a:fld>
            <a:endParaRPr lang="en-US">
              <a:solidFill>
                <a:srgbClr val="8CADAE">
                  <a:shade val="75000"/>
                </a:srgbClr>
              </a:solidFill>
            </a:endParaRPr>
          </a:p>
        </p:txBody>
      </p:sp>
      <p:pic>
        <p:nvPicPr>
          <p:cNvPr id="9219" name="Picture 3"/>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600200"/>
            <a:ext cx="100584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68563015"/>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Cont’d</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12</a:t>
            </a:fld>
            <a:endParaRPr lang="en-US">
              <a:solidFill>
                <a:srgbClr val="8CADAE">
                  <a:shade val="75000"/>
                </a:srgbClr>
              </a:solidFill>
            </a:endParaRPr>
          </a:p>
        </p:txBody>
      </p:sp>
      <p:pic>
        <p:nvPicPr>
          <p:cNvPr id="10242"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1524000"/>
            <a:ext cx="94488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33945100"/>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Cont’d</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13</a:t>
            </a:fld>
            <a:endParaRPr lang="en-US">
              <a:solidFill>
                <a:srgbClr val="8CADAE">
                  <a:shade val="75000"/>
                </a:srgbClr>
              </a:solidFill>
            </a:endParaRPr>
          </a:p>
        </p:txBody>
      </p:sp>
      <p:pic>
        <p:nvPicPr>
          <p:cNvPr id="11266"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447800"/>
            <a:ext cx="10287000" cy="487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99556668"/>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Example 2</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14</a:t>
            </a:fld>
            <a:endParaRPr lang="en-US">
              <a:solidFill>
                <a:srgbClr val="8CADAE">
                  <a:shade val="75000"/>
                </a:srgbClr>
              </a:solidFill>
            </a:endParaRPr>
          </a:p>
        </p:txBody>
      </p:sp>
      <p:pic>
        <p:nvPicPr>
          <p:cNvPr id="15362"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0"/>
            <a:ext cx="86868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65789170"/>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Solution</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15</a:t>
            </a:fld>
            <a:endParaRPr lang="en-US">
              <a:solidFill>
                <a:srgbClr val="8CADAE">
                  <a:shade val="75000"/>
                </a:srgbClr>
              </a:solidFill>
            </a:endParaRPr>
          </a:p>
        </p:txBody>
      </p:sp>
      <p:pic>
        <p:nvPicPr>
          <p:cNvPr id="16386"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1524000"/>
            <a:ext cx="8915400" cy="464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44790213"/>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Cont’d</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16</a:t>
            </a:fld>
            <a:endParaRPr lang="en-US">
              <a:solidFill>
                <a:srgbClr val="8CADAE">
                  <a:shade val="75000"/>
                </a:srgbClr>
              </a:solidFill>
            </a:endParaRPr>
          </a:p>
        </p:txBody>
      </p:sp>
      <p:pic>
        <p:nvPicPr>
          <p:cNvPr id="18434"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1447800"/>
            <a:ext cx="8610600" cy="510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49503311"/>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Example 3</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17</a:t>
            </a:fld>
            <a:endParaRPr lang="en-US">
              <a:solidFill>
                <a:srgbClr val="8CADAE">
                  <a:shade val="75000"/>
                </a:srgbClr>
              </a:solidFill>
            </a:endParaRPr>
          </a:p>
        </p:txBody>
      </p:sp>
      <p:pic>
        <p:nvPicPr>
          <p:cNvPr id="19458"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1600200"/>
            <a:ext cx="11201400" cy="3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10493522"/>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Solution</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18</a:t>
            </a:fld>
            <a:endParaRPr lang="en-US">
              <a:solidFill>
                <a:srgbClr val="8CADAE">
                  <a:shade val="75000"/>
                </a:srgbClr>
              </a:solidFill>
            </a:endParaRPr>
          </a:p>
        </p:txBody>
      </p:sp>
      <p:pic>
        <p:nvPicPr>
          <p:cNvPr id="20482"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0" y="1447800"/>
            <a:ext cx="8915399" cy="510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05954542"/>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Cont’d</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19</a:t>
            </a:fld>
            <a:endParaRPr lang="en-US">
              <a:solidFill>
                <a:srgbClr val="8CADAE">
                  <a:shade val="75000"/>
                </a:srgbClr>
              </a:solidFill>
            </a:endParaRPr>
          </a:p>
        </p:txBody>
      </p:sp>
      <p:pic>
        <p:nvPicPr>
          <p:cNvPr id="21506"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447800"/>
            <a:ext cx="7162800" cy="563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92617522"/>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Numerical Differentiation</a:t>
            </a: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2</a:t>
            </a:fld>
            <a:endParaRPr lang="en-US">
              <a:solidFill>
                <a:srgbClr val="8CADAE">
                  <a:shade val="75000"/>
                </a:srgbClr>
              </a:solidFill>
            </a:endParaRPr>
          </a:p>
        </p:txBody>
      </p:sp>
      <p:pic>
        <p:nvPicPr>
          <p:cNvPr id="1026"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600200"/>
            <a:ext cx="86868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93611868"/>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20</a:t>
            </a:fld>
            <a:endParaRPr lang="en-US">
              <a:solidFill>
                <a:srgbClr val="8CADAE">
                  <a:shade val="75000"/>
                </a:srgbClr>
              </a:solidFill>
            </a:endParaRPr>
          </a:p>
        </p:txBody>
      </p:sp>
      <p:pic>
        <p:nvPicPr>
          <p:cNvPr id="1026"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0"/>
            <a:ext cx="8610600" cy="518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itle 1"/>
          <p:cNvSpPr>
            <a:spLocks noGrp="1"/>
          </p:cNvSpPr>
          <p:nvPr>
            <p:ph type="title"/>
          </p:nvPr>
        </p:nvSpPr>
        <p:spPr>
          <a:xfrm>
            <a:off x="301625" y="228600"/>
            <a:ext cx="8534400" cy="1143000"/>
          </a:xfrm>
        </p:spPr>
        <p:txBody>
          <a:bodyPr/>
          <a:lstStyle/>
          <a:p>
            <a:r>
              <a:rPr lang="en-US" dirty="0"/>
              <a:t/>
            </a:r>
            <a:br>
              <a:rPr lang="en-US" dirty="0"/>
            </a:br>
            <a:r>
              <a:rPr lang="en-US" b="1" dirty="0">
                <a:solidFill>
                  <a:srgbClr val="FF0000"/>
                </a:solidFill>
              </a:rPr>
              <a:t>Numerical Integration</a:t>
            </a:r>
            <a:r>
              <a:rPr lang="en-US" dirty="0"/>
              <a:t/>
            </a:r>
            <a:br>
              <a:rPr lang="en-US" dirty="0"/>
            </a:br>
            <a:endParaRPr lang="en-US" dirty="0"/>
          </a:p>
        </p:txBody>
      </p:sp>
    </p:spTree>
    <p:extLst>
      <p:ext uri="{BB962C8B-B14F-4D97-AF65-F5344CB8AC3E}">
        <p14:creationId xmlns:p14="http://schemas.microsoft.com/office/powerpoint/2010/main" val="844082366"/>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Cont’d</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21</a:t>
            </a:fld>
            <a:endParaRPr lang="en-US">
              <a:solidFill>
                <a:srgbClr val="8CADAE">
                  <a:shade val="75000"/>
                </a:srgbClr>
              </a:solidFill>
            </a:endParaRPr>
          </a:p>
        </p:txBody>
      </p:sp>
      <p:pic>
        <p:nvPicPr>
          <p:cNvPr id="2050"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44780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30098231"/>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Cont’d</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22</a:t>
            </a:fld>
            <a:endParaRPr lang="en-US">
              <a:solidFill>
                <a:srgbClr val="8CADAE">
                  <a:shade val="75000"/>
                </a:srgbClr>
              </a:solidFill>
            </a:endParaRPr>
          </a:p>
        </p:txBody>
      </p:sp>
      <p:pic>
        <p:nvPicPr>
          <p:cNvPr id="3074"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0"/>
            <a:ext cx="7772400" cy="4876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9995379"/>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Cont’d</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23</a:t>
            </a:fld>
            <a:endParaRPr lang="en-US">
              <a:solidFill>
                <a:srgbClr val="8CADAE">
                  <a:shade val="75000"/>
                </a:srgbClr>
              </a:solidFill>
            </a:endParaRPr>
          </a:p>
        </p:txBody>
      </p:sp>
      <p:pic>
        <p:nvPicPr>
          <p:cNvPr id="4099" name="Picture 3"/>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1524000"/>
            <a:ext cx="8839200"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47274668"/>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Cont’d</a:t>
            </a:r>
            <a:endParaRPr lang="en-US" dirty="0">
              <a:solidFill>
                <a:srgbClr val="FF0000"/>
              </a:solidFill>
            </a:endParaRPr>
          </a:p>
        </p:txBody>
      </p:sp>
      <p:sp>
        <p:nvSpPr>
          <p:cNvPr id="3" name="Content Placeholder 2"/>
          <p:cNvSpPr>
            <a:spLocks noGrp="1"/>
          </p:cNvSpPr>
          <p:nvPr>
            <p:ph sz="quarter" idx="1"/>
          </p:nvPr>
        </p:nvSpPr>
        <p:spPr/>
        <p:txBody>
          <a:bodyPr/>
          <a:lstStyle/>
          <a:p>
            <a:r>
              <a:rPr lang="en-US" dirty="0"/>
              <a:t> By taking different values for </a:t>
            </a:r>
            <a:r>
              <a:rPr lang="en-US" dirty="0">
                <a:solidFill>
                  <a:srgbClr val="FF0000"/>
                </a:solidFill>
              </a:rPr>
              <a:t>n</a:t>
            </a:r>
            <a:r>
              <a:rPr lang="en-US" dirty="0"/>
              <a:t> we get a number of special formulas. </a:t>
            </a: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24</a:t>
            </a:fld>
            <a:endParaRPr lang="en-US">
              <a:solidFill>
                <a:srgbClr val="8CADAE">
                  <a:shade val="75000"/>
                </a:srgbClr>
              </a:solidFill>
            </a:endParaRPr>
          </a:p>
        </p:txBody>
      </p:sp>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2590800"/>
            <a:ext cx="8610600"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56855740"/>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Cont’d</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25</a:t>
            </a:fld>
            <a:endParaRPr lang="en-US">
              <a:solidFill>
                <a:srgbClr val="8CADAE">
                  <a:shade val="75000"/>
                </a:srgbClr>
              </a:solidFill>
            </a:endParaRPr>
          </a:p>
        </p:txBody>
      </p:sp>
      <p:pic>
        <p:nvPicPr>
          <p:cNvPr id="6146"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0"/>
            <a:ext cx="8686800" cy="487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1010276"/>
      </p:ext>
    </p:extLst>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b="1" dirty="0">
                <a:solidFill>
                  <a:srgbClr val="92D050"/>
                </a:solidFill>
              </a:rPr>
              <a:t>Truncation error in Trapezoidal Rule</a:t>
            </a:r>
            <a:endParaRPr lang="en-US" dirty="0">
              <a:solidFill>
                <a:srgbClr val="92D05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26</a:t>
            </a:fld>
            <a:endParaRPr lang="en-US">
              <a:solidFill>
                <a:srgbClr val="8CADAE">
                  <a:shade val="75000"/>
                </a:srgbClr>
              </a:solidFill>
            </a:endParaRPr>
          </a:p>
        </p:txBody>
      </p:sp>
      <p:pic>
        <p:nvPicPr>
          <p:cNvPr id="7170"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1447801"/>
            <a:ext cx="8001000" cy="518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10604521"/>
      </p:ext>
    </p:extLst>
  </p:cSld>
  <p:clrMapOvr>
    <a:masterClrMapping/>
  </p:clrMapOvr>
  <p:transition spd="slow">
    <p:push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Cont’d</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27</a:t>
            </a:fld>
            <a:endParaRPr lang="en-US">
              <a:solidFill>
                <a:srgbClr val="8CADAE">
                  <a:shade val="75000"/>
                </a:srgbClr>
              </a:solidFill>
            </a:endParaRPr>
          </a:p>
        </p:txBody>
      </p:sp>
      <p:pic>
        <p:nvPicPr>
          <p:cNvPr id="8194"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0"/>
            <a:ext cx="7848600" cy="487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43465124"/>
      </p:ext>
    </p:extLst>
  </p:cSld>
  <p:clrMapOvr>
    <a:masterClrMapping/>
  </p:clrMapOvr>
  <p:transition spd="slow">
    <p:push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Cont’d</a:t>
            </a:r>
            <a:endParaRPr lang="en-US" dirty="0"/>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28</a:t>
            </a:fld>
            <a:endParaRPr lang="en-US">
              <a:solidFill>
                <a:srgbClr val="8CADAE">
                  <a:shade val="75000"/>
                </a:srgbClr>
              </a:solidFill>
            </a:endParaRPr>
          </a:p>
        </p:txBody>
      </p:sp>
      <p:pic>
        <p:nvPicPr>
          <p:cNvPr id="9218"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600200"/>
            <a:ext cx="89154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13665848"/>
      </p:ext>
    </p:extLst>
  </p:cSld>
  <p:clrMapOvr>
    <a:masterClrMapping/>
  </p:clrMapOvr>
  <p:transition spd="slow">
    <p:push di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Cont’d</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29</a:t>
            </a:fld>
            <a:endParaRPr lang="en-US">
              <a:solidFill>
                <a:srgbClr val="8CADAE">
                  <a:shade val="75000"/>
                </a:srgbClr>
              </a:solidFill>
            </a:endParaRPr>
          </a:p>
        </p:txBody>
      </p:sp>
      <p:pic>
        <p:nvPicPr>
          <p:cNvPr id="10242"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0"/>
            <a:ext cx="83058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10368922"/>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Cont’d</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3</a:t>
            </a:fld>
            <a:endParaRPr lang="en-US">
              <a:solidFill>
                <a:srgbClr val="8CADAE">
                  <a:shade val="75000"/>
                </a:srgbClr>
              </a:solidFill>
            </a:endParaRPr>
          </a:p>
        </p:txBody>
      </p:sp>
      <p:pic>
        <p:nvPicPr>
          <p:cNvPr id="2050"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1447801"/>
            <a:ext cx="8763000" cy="4724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40804940"/>
      </p:ext>
    </p:extLst>
  </p:cSld>
  <p:clrMapOvr>
    <a:masterClrMapping/>
  </p:clrMapOvr>
  <p:transition spd="slow">
    <p:push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400"/>
            <a:ext cx="8534400" cy="1295400"/>
          </a:xfrm>
        </p:spPr>
        <p:txBody>
          <a:bodyPr/>
          <a:lstStyle/>
          <a:p>
            <a:r>
              <a:rPr lang="en-US" b="1" dirty="0">
                <a:solidFill>
                  <a:srgbClr val="FF0000"/>
                </a:solidFill>
              </a:rPr>
              <a:t>Simpson’s one-third Rule</a:t>
            </a:r>
            <a:r>
              <a:rPr lang="en-US" b="1" dirty="0"/>
              <a:t/>
            </a:r>
            <a:br>
              <a:rPr lang="en-US" b="1" dirty="0"/>
            </a:br>
            <a:endParaRPr lang="en-US" dirty="0"/>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30</a:t>
            </a:fld>
            <a:endParaRPr lang="en-US">
              <a:solidFill>
                <a:srgbClr val="8CADAE">
                  <a:shade val="75000"/>
                </a:srgbClr>
              </a:solidFill>
            </a:endParaRPr>
          </a:p>
        </p:txBody>
      </p:sp>
      <p:pic>
        <p:nvPicPr>
          <p:cNvPr id="11266"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447800"/>
            <a:ext cx="86868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85237630"/>
      </p:ext>
    </p:extLst>
  </p:cSld>
  <p:clrMapOvr>
    <a:masterClrMapping/>
  </p:clrMapOvr>
  <p:transition spd="slow">
    <p:push dir="u"/>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Cont’d</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31</a:t>
            </a:fld>
            <a:endParaRPr lang="en-US">
              <a:solidFill>
                <a:srgbClr val="8CADAE">
                  <a:shade val="75000"/>
                </a:srgbClr>
              </a:solidFill>
            </a:endParaRPr>
          </a:p>
        </p:txBody>
      </p:sp>
      <p:pic>
        <p:nvPicPr>
          <p:cNvPr id="12290"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447800"/>
            <a:ext cx="7924800" cy="510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87414833"/>
      </p:ext>
    </p:extLst>
  </p:cSld>
  <p:clrMapOvr>
    <a:masterClrMapping/>
  </p:clrMapOvr>
  <p:transition spd="slow">
    <p:push dir="u"/>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34400" cy="1371600"/>
          </a:xfrm>
        </p:spPr>
        <p:txBody>
          <a:bodyPr/>
          <a:lstStyle/>
          <a:p>
            <a:r>
              <a:rPr lang="en-US" b="1" dirty="0">
                <a:solidFill>
                  <a:srgbClr val="FF0000"/>
                </a:solidFill>
              </a:rPr>
              <a:t>Simpson’s three-eighths Rule </a:t>
            </a:r>
            <a:r>
              <a:rPr lang="en-US" b="1" dirty="0"/>
              <a:t/>
            </a:r>
            <a:br>
              <a:rPr lang="en-US" b="1" dirty="0"/>
            </a:br>
            <a:endParaRPr lang="en-US" dirty="0"/>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32</a:t>
            </a:fld>
            <a:endParaRPr lang="en-US">
              <a:solidFill>
                <a:srgbClr val="8CADAE">
                  <a:shade val="75000"/>
                </a:srgbClr>
              </a:solidFill>
            </a:endParaRPr>
          </a:p>
        </p:txBody>
      </p:sp>
      <p:pic>
        <p:nvPicPr>
          <p:cNvPr id="13314"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1600200"/>
            <a:ext cx="104394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74500711"/>
      </p:ext>
    </p:extLst>
  </p:cSld>
  <p:clrMapOvr>
    <a:masterClrMapping/>
  </p:clrMapOvr>
  <p:transition spd="slow">
    <p:push dir="u"/>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Cont’d</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33</a:t>
            </a:fld>
            <a:endParaRPr lang="en-US">
              <a:solidFill>
                <a:srgbClr val="8CADAE">
                  <a:shade val="75000"/>
                </a:srgbClr>
              </a:solidFill>
            </a:endParaRPr>
          </a:p>
        </p:txBody>
      </p:sp>
      <p:pic>
        <p:nvPicPr>
          <p:cNvPr id="14338"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447800"/>
            <a:ext cx="89154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84136935"/>
      </p:ext>
    </p:extLst>
  </p:cSld>
  <p:clrMapOvr>
    <a:masterClrMapping/>
  </p:clrMapOvr>
  <p:transition spd="slow">
    <p:push dir="u"/>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34400" cy="1524000"/>
          </a:xfrm>
        </p:spPr>
        <p:txBody>
          <a:bodyPr/>
          <a:lstStyle/>
          <a:p>
            <a:r>
              <a:rPr lang="en-US" b="1" i="1" dirty="0">
                <a:solidFill>
                  <a:srgbClr val="FF0000"/>
                </a:solidFill>
              </a:rPr>
              <a:t>Truncation error in Simpson’s formula</a:t>
            </a:r>
            <a:r>
              <a:rPr lang="en-US" dirty="0">
                <a:solidFill>
                  <a:srgbClr val="FF0000"/>
                </a:solidFill>
              </a:rPr>
              <a:t/>
            </a:r>
            <a:br>
              <a:rPr lang="en-US" dirty="0">
                <a:solidFill>
                  <a:srgbClr val="FF0000"/>
                </a:solidFill>
              </a:rPr>
            </a:b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34</a:t>
            </a:fld>
            <a:endParaRPr lang="en-US">
              <a:solidFill>
                <a:srgbClr val="8CADAE">
                  <a:shade val="75000"/>
                </a:srgbClr>
              </a:solidFill>
            </a:endParaRPr>
          </a:p>
        </p:txBody>
      </p:sp>
      <p:pic>
        <p:nvPicPr>
          <p:cNvPr id="15362"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600200"/>
            <a:ext cx="8686800" cy="495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44676772"/>
      </p:ext>
    </p:extLst>
  </p:cSld>
  <p:clrMapOvr>
    <a:masterClrMapping/>
  </p:clrMapOvr>
  <p:transition spd="slow">
    <p:push dir="u"/>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Cont’d</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35</a:t>
            </a:fld>
            <a:endParaRPr lang="en-US">
              <a:solidFill>
                <a:srgbClr val="8CADAE">
                  <a:shade val="75000"/>
                </a:srgbClr>
              </a:solidFill>
            </a:endParaRPr>
          </a:p>
        </p:txBody>
      </p:sp>
      <p:pic>
        <p:nvPicPr>
          <p:cNvPr id="16386"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1600200"/>
            <a:ext cx="86106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45055608"/>
      </p:ext>
    </p:extLst>
  </p:cSld>
  <p:clrMapOvr>
    <a:masterClrMapping/>
  </p:clrMapOvr>
  <p:transition spd="slow">
    <p:push dir="u"/>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Cont’d</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36</a:t>
            </a:fld>
            <a:endParaRPr lang="en-US">
              <a:solidFill>
                <a:srgbClr val="8CADAE">
                  <a:shade val="75000"/>
                </a:srgbClr>
              </a:solidFill>
            </a:endParaRPr>
          </a:p>
        </p:txBody>
      </p:sp>
      <p:pic>
        <p:nvPicPr>
          <p:cNvPr id="17410"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447800"/>
            <a:ext cx="7848600" cy="518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44103956"/>
      </p:ext>
    </p:extLst>
  </p:cSld>
  <p:clrMapOvr>
    <a:masterClrMapping/>
  </p:clrMapOvr>
  <p:transition spd="slow">
    <p:push dir="u"/>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Cont’d</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37</a:t>
            </a:fld>
            <a:endParaRPr lang="en-US">
              <a:solidFill>
                <a:srgbClr val="8CADAE">
                  <a:shade val="75000"/>
                </a:srgbClr>
              </a:solidFill>
            </a:endParaRPr>
          </a:p>
        </p:txBody>
      </p:sp>
      <p:pic>
        <p:nvPicPr>
          <p:cNvPr id="18434"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304801" y="1371600"/>
            <a:ext cx="7149444" cy="5105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95935792"/>
      </p:ext>
    </p:extLst>
  </p:cSld>
  <p:clrMapOvr>
    <a:masterClrMapping/>
  </p:clrMapOvr>
  <p:transition spd="slow">
    <p:push dir="u"/>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Example 1</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38</a:t>
            </a:fld>
            <a:endParaRPr lang="en-US">
              <a:solidFill>
                <a:srgbClr val="8CADAE">
                  <a:shade val="75000"/>
                </a:srgbClr>
              </a:solidFill>
            </a:endParaRPr>
          </a:p>
        </p:txBody>
      </p:sp>
      <p:pic>
        <p:nvPicPr>
          <p:cNvPr id="19458"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676400"/>
            <a:ext cx="9677400"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53483814"/>
      </p:ext>
    </p:extLst>
  </p:cSld>
  <p:clrMapOvr>
    <a:masterClrMapping/>
  </p:clrMapOvr>
  <p:transition spd="slow">
    <p:push dir="u"/>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Solution</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39</a:t>
            </a:fld>
            <a:endParaRPr lang="en-US">
              <a:solidFill>
                <a:srgbClr val="8CADAE">
                  <a:shade val="75000"/>
                </a:srgbClr>
              </a:solidFill>
            </a:endParaRPr>
          </a:p>
        </p:txBody>
      </p:sp>
      <p:pic>
        <p:nvPicPr>
          <p:cNvPr id="20482"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0"/>
            <a:ext cx="87630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50694091"/>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Cont’d</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4</a:t>
            </a:fld>
            <a:endParaRPr lang="en-US">
              <a:solidFill>
                <a:srgbClr val="8CADAE">
                  <a:shade val="75000"/>
                </a:srgbClr>
              </a:solidFill>
            </a:endParaRPr>
          </a:p>
        </p:txBody>
      </p:sp>
      <p:pic>
        <p:nvPicPr>
          <p:cNvPr id="3074"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0"/>
            <a:ext cx="8686800" cy="4724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28344795"/>
      </p:ext>
    </p:extLst>
  </p:cSld>
  <p:clrMapOvr>
    <a:masterClrMapping/>
  </p:clrMapOvr>
  <p:transition spd="slow">
    <p:push dir="u"/>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Cont’d</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40</a:t>
            </a:fld>
            <a:endParaRPr lang="en-US">
              <a:solidFill>
                <a:srgbClr val="8CADAE">
                  <a:shade val="75000"/>
                </a:srgbClr>
              </a:solidFill>
            </a:endParaRPr>
          </a:p>
        </p:txBody>
      </p:sp>
      <p:pic>
        <p:nvPicPr>
          <p:cNvPr id="21506"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447800"/>
            <a:ext cx="6629400" cy="495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18988048"/>
      </p:ext>
    </p:extLst>
  </p:cSld>
  <p:clrMapOvr>
    <a:masterClrMapping/>
  </p:clrMapOvr>
  <p:transition spd="slow">
    <p:push dir="u"/>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Example 2</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41</a:t>
            </a:fld>
            <a:endParaRPr lang="en-US">
              <a:solidFill>
                <a:srgbClr val="8CADAE">
                  <a:shade val="75000"/>
                </a:srgbClr>
              </a:solidFill>
            </a:endParaRPr>
          </a:p>
        </p:txBody>
      </p:sp>
      <p:pic>
        <p:nvPicPr>
          <p:cNvPr id="22530"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600201"/>
            <a:ext cx="9601200" cy="1523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66286807"/>
      </p:ext>
    </p:extLst>
  </p:cSld>
  <p:clrMapOvr>
    <a:masterClrMapping/>
  </p:clrMapOvr>
  <p:transition spd="slow">
    <p:push dir="u"/>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Solution</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42</a:t>
            </a:fld>
            <a:endParaRPr lang="en-US">
              <a:solidFill>
                <a:srgbClr val="8CADAE">
                  <a:shade val="75000"/>
                </a:srgbClr>
              </a:solidFill>
            </a:endParaRPr>
          </a:p>
        </p:txBody>
      </p:sp>
      <p:pic>
        <p:nvPicPr>
          <p:cNvPr id="23554"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1447800"/>
            <a:ext cx="9067800"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23754776"/>
      </p:ext>
    </p:extLst>
  </p:cSld>
  <p:clrMapOvr>
    <a:masterClrMapping/>
  </p:clrMapOvr>
  <p:transition spd="slow">
    <p:push dir="u"/>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Cont’d</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43</a:t>
            </a:fld>
            <a:endParaRPr lang="en-US">
              <a:solidFill>
                <a:srgbClr val="8CADAE">
                  <a:shade val="75000"/>
                </a:srgbClr>
              </a:solidFill>
            </a:endParaRPr>
          </a:p>
        </p:txBody>
      </p:sp>
      <p:pic>
        <p:nvPicPr>
          <p:cNvPr id="24578"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1600200"/>
            <a:ext cx="8534400" cy="396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93364457"/>
      </p:ext>
    </p:extLst>
  </p:cSld>
  <p:clrMapOvr>
    <a:masterClrMapping/>
  </p:clrMapOvr>
  <p:transition spd="slow">
    <p:push dir="u"/>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Example 3</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44</a:t>
            </a:fld>
            <a:endParaRPr lang="en-US">
              <a:solidFill>
                <a:srgbClr val="8CADAE">
                  <a:shade val="75000"/>
                </a:srgbClr>
              </a:solidFill>
            </a:endParaRPr>
          </a:p>
        </p:txBody>
      </p:sp>
      <p:pic>
        <p:nvPicPr>
          <p:cNvPr id="25602"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1676401"/>
            <a:ext cx="8610600" cy="2925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8140753"/>
      </p:ext>
    </p:extLst>
  </p:cSld>
  <p:clrMapOvr>
    <a:masterClrMapping/>
  </p:clrMapOvr>
  <p:transition spd="slow">
    <p:push dir="u"/>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Solution</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45</a:t>
            </a:fld>
            <a:endParaRPr lang="en-US">
              <a:solidFill>
                <a:srgbClr val="8CADAE">
                  <a:shade val="75000"/>
                </a:srgbClr>
              </a:solidFill>
            </a:endParaRPr>
          </a:p>
        </p:txBody>
      </p:sp>
      <p:pic>
        <p:nvPicPr>
          <p:cNvPr id="26626"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1" y="1579288"/>
            <a:ext cx="6248399" cy="4973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18144158"/>
      </p:ext>
    </p:extLst>
  </p:cSld>
  <p:clrMapOvr>
    <a:masterClrMapping/>
  </p:clrMapOvr>
  <p:transition spd="slow">
    <p:push dir="u"/>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Example 4</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46</a:t>
            </a:fld>
            <a:endParaRPr lang="en-US">
              <a:solidFill>
                <a:srgbClr val="8CADAE">
                  <a:shade val="75000"/>
                </a:srgbClr>
              </a:solidFill>
            </a:endParaRPr>
          </a:p>
        </p:txBody>
      </p:sp>
      <p:pic>
        <p:nvPicPr>
          <p:cNvPr id="1026"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676400"/>
            <a:ext cx="8534400"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16160487"/>
      </p:ext>
    </p:extLst>
  </p:cSld>
  <p:clrMapOvr>
    <a:masterClrMapping/>
  </p:clrMapOvr>
  <p:transition spd="slow">
    <p:push dir="u"/>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Solution</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47</a:t>
            </a:fld>
            <a:endParaRPr lang="en-US">
              <a:solidFill>
                <a:srgbClr val="8CADAE">
                  <a:shade val="75000"/>
                </a:srgbClr>
              </a:solidFill>
            </a:endParaRPr>
          </a:p>
        </p:txBody>
      </p:sp>
      <p:pic>
        <p:nvPicPr>
          <p:cNvPr id="2050"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447800"/>
            <a:ext cx="7924800" cy="518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67576485"/>
      </p:ext>
    </p:extLst>
  </p:cSld>
  <p:clrMapOvr>
    <a:masterClrMapping/>
  </p:clrMapOvr>
  <p:transition spd="slow">
    <p:push dir="u"/>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Cont’d</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48</a:t>
            </a:fld>
            <a:endParaRPr lang="en-US">
              <a:solidFill>
                <a:srgbClr val="8CADAE">
                  <a:shade val="75000"/>
                </a:srgbClr>
              </a:solidFill>
            </a:endParaRPr>
          </a:p>
        </p:txBody>
      </p:sp>
      <p:pic>
        <p:nvPicPr>
          <p:cNvPr id="3074"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1600200"/>
            <a:ext cx="8382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91512321"/>
      </p:ext>
    </p:extLst>
  </p:cSld>
  <p:clrMapOvr>
    <a:masterClrMapping/>
  </p:clrMapOvr>
  <p:transition spd="slow">
    <p:push dir="u"/>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Example 5</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49</a:t>
            </a:fld>
            <a:endParaRPr lang="en-US">
              <a:solidFill>
                <a:srgbClr val="8CADAE">
                  <a:shade val="75000"/>
                </a:srgbClr>
              </a:solidFill>
            </a:endParaRPr>
          </a:p>
        </p:txBody>
      </p:sp>
      <p:pic>
        <p:nvPicPr>
          <p:cNvPr id="4098"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1600200"/>
            <a:ext cx="8610600" cy="31830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35493045"/>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Cont’d</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5</a:t>
            </a:fld>
            <a:endParaRPr lang="en-US">
              <a:solidFill>
                <a:srgbClr val="8CADAE">
                  <a:shade val="75000"/>
                </a:srgbClr>
              </a:solidFill>
            </a:endParaRPr>
          </a:p>
        </p:txBody>
      </p:sp>
      <p:pic>
        <p:nvPicPr>
          <p:cNvPr id="4098"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1524000"/>
            <a:ext cx="92964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82258986"/>
      </p:ext>
    </p:extLst>
  </p:cSld>
  <p:clrMapOvr>
    <a:masterClrMapping/>
  </p:clrMapOvr>
  <p:transition spd="slow">
    <p:push dir="u"/>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Solution</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50</a:t>
            </a:fld>
            <a:endParaRPr lang="en-US">
              <a:solidFill>
                <a:srgbClr val="8CADAE">
                  <a:shade val="75000"/>
                </a:srgbClr>
              </a:solidFill>
            </a:endParaRPr>
          </a:p>
        </p:txBody>
      </p:sp>
      <p:pic>
        <p:nvPicPr>
          <p:cNvPr id="5122"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600200"/>
            <a:ext cx="104394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63157119"/>
      </p:ext>
    </p:extLst>
  </p:cSld>
  <p:clrMapOvr>
    <a:masterClrMapping/>
  </p:clrMapOvr>
  <p:transition spd="slow">
    <p:push dir="u"/>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Cont’d</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51</a:t>
            </a:fld>
            <a:endParaRPr lang="en-US">
              <a:solidFill>
                <a:srgbClr val="8CADAE">
                  <a:shade val="75000"/>
                </a:srgbClr>
              </a:solidFill>
            </a:endParaRPr>
          </a:p>
        </p:txBody>
      </p:sp>
      <p:pic>
        <p:nvPicPr>
          <p:cNvPr id="6146"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1524001"/>
            <a:ext cx="99822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2512322"/>
      </p:ext>
    </p:extLst>
  </p:cSld>
  <p:clrMapOvr>
    <a:masterClrMapping/>
  </p:clrMapOvr>
  <p:transition spd="slow">
    <p:push dir="u"/>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Cont’d</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52</a:t>
            </a:fld>
            <a:endParaRPr lang="en-US">
              <a:solidFill>
                <a:srgbClr val="8CADAE">
                  <a:shade val="75000"/>
                </a:srgbClr>
              </a:solidFill>
            </a:endParaRPr>
          </a:p>
        </p:txBody>
      </p:sp>
      <p:pic>
        <p:nvPicPr>
          <p:cNvPr id="7170"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1676400"/>
            <a:ext cx="10668000" cy="23622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90075730"/>
      </p:ext>
    </p:extLst>
  </p:cSld>
  <p:clrMapOvr>
    <a:masterClrMapping/>
  </p:clrMapOvr>
  <p:transition spd="slow">
    <p:push dir="u"/>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style>
          <a:lnRef idx="3">
            <a:schemeClr val="lt1"/>
          </a:lnRef>
          <a:fillRef idx="1">
            <a:schemeClr val="accent3"/>
          </a:fillRef>
          <a:effectRef idx="1">
            <a:schemeClr val="accent3"/>
          </a:effectRef>
          <a:fontRef idx="minor">
            <a:schemeClr val="lt1"/>
          </a:fontRef>
        </p:style>
        <p:txBody>
          <a:bodyPr/>
          <a:lstStyle/>
          <a:p>
            <a:pPr algn="ctr"/>
            <a:endParaRPr lang="en-US" dirty="0" smtClean="0"/>
          </a:p>
          <a:p>
            <a:pPr algn="ctr"/>
            <a:endParaRPr lang="en-US" dirty="0"/>
          </a:p>
          <a:p>
            <a:pPr algn="ctr"/>
            <a:endParaRPr lang="en-US" dirty="0" smtClean="0"/>
          </a:p>
          <a:p>
            <a:pPr algn="ctr"/>
            <a:endParaRPr lang="en-US" dirty="0"/>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53</a:t>
            </a:fld>
            <a:endParaRPr lang="en-US">
              <a:solidFill>
                <a:srgbClr val="8CADAE">
                  <a:shade val="75000"/>
                </a:srgbClr>
              </a:solidFill>
            </a:endParaRPr>
          </a:p>
        </p:txBody>
      </p:sp>
      <p:sp>
        <p:nvSpPr>
          <p:cNvPr id="7" name="Rectangle 6"/>
          <p:cNvSpPr/>
          <p:nvPr/>
        </p:nvSpPr>
        <p:spPr>
          <a:xfrm>
            <a:off x="1681624" y="2967335"/>
            <a:ext cx="5780750" cy="1446550"/>
          </a:xfrm>
          <a:prstGeom prst="rect">
            <a:avLst/>
          </a:prstGeom>
          <a:noFill/>
        </p:spPr>
        <p:txBody>
          <a:bodyPr wrap="none" lIns="91440" tIns="45720" rIns="91440" bIns="45720">
            <a:spAutoFit/>
            <a:scene3d>
              <a:camera prst="perspectiveContrastingRightFacing"/>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8800" b="1" i="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THE END</a:t>
            </a:r>
            <a:endParaRPr lang="en-US" sz="88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extLst>
      <p:ext uri="{BB962C8B-B14F-4D97-AF65-F5344CB8AC3E}">
        <p14:creationId xmlns:p14="http://schemas.microsoft.com/office/powerpoint/2010/main" val="1631444889"/>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Cont’d</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6</a:t>
            </a:fld>
            <a:endParaRPr lang="en-US">
              <a:solidFill>
                <a:srgbClr val="8CADAE">
                  <a:shade val="75000"/>
                </a:srgbClr>
              </a:solidFill>
            </a:endParaRPr>
          </a:p>
        </p:txBody>
      </p:sp>
      <p:pic>
        <p:nvPicPr>
          <p:cNvPr id="5122"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0"/>
            <a:ext cx="59436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14926143"/>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Cont’d</a:t>
            </a:r>
            <a:endParaRPr lang="en-US" dirty="0">
              <a:solidFill>
                <a:srgbClr val="FF0000"/>
              </a:solidFill>
            </a:endParaRPr>
          </a:p>
        </p:txBody>
      </p:sp>
      <p:sp>
        <p:nvSpPr>
          <p:cNvPr id="3" name="Content Placeholder 2"/>
          <p:cNvSpPr>
            <a:spLocks noGrp="1"/>
          </p:cNvSpPr>
          <p:nvPr>
            <p:ph sz="quarter" idx="1"/>
          </p:nvPr>
        </p:nvSpPr>
        <p:spPr>
          <a:xfrm>
            <a:off x="0" y="1371600"/>
            <a:ext cx="9144000" cy="4727448"/>
          </a:xfrm>
        </p:spPr>
        <p:txBody>
          <a:bodyPr/>
          <a:lstStyle/>
          <a:p>
            <a:pPr algn="just">
              <a:lnSpc>
                <a:spcPct val="150000"/>
              </a:lnSpc>
            </a:pPr>
            <a:r>
              <a:rPr lang="en-US" sz="2800" dirty="0">
                <a:latin typeface="Times New Roman" pitchFamily="18" charset="0"/>
                <a:cs typeface="Times New Roman" pitchFamily="18" charset="0"/>
              </a:rPr>
              <a:t>If higher differences in the equation are very small, we can take only the first few terms in the interpolating polynomial and solve it for . The interpolating polynomial we find is an approximate function to the original function i.e.  is small. But  may not be small even if  is small. This means the error involved in obtaining through  may be great. So, it can be used with confidence only if the differences of some order are constants</a:t>
            </a:r>
            <a:r>
              <a:rPr lang="en-US" dirty="0"/>
              <a:t>.</a:t>
            </a: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7</a:t>
            </a:fld>
            <a:endParaRPr lang="en-US">
              <a:solidFill>
                <a:srgbClr val="8CADAE">
                  <a:shade val="75000"/>
                </a:srgbClr>
              </a:solidFill>
            </a:endParaRPr>
          </a:p>
        </p:txBody>
      </p:sp>
    </p:spTree>
    <p:extLst>
      <p:ext uri="{BB962C8B-B14F-4D97-AF65-F5344CB8AC3E}">
        <p14:creationId xmlns:p14="http://schemas.microsoft.com/office/powerpoint/2010/main" val="1196522848"/>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Maxima and Minima </a:t>
            </a: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8</a:t>
            </a:fld>
            <a:endParaRPr lang="en-US">
              <a:solidFill>
                <a:srgbClr val="8CADAE">
                  <a:shade val="75000"/>
                </a:srgbClr>
              </a:solidFill>
            </a:endParaRPr>
          </a:p>
        </p:txBody>
      </p:sp>
      <p:pic>
        <p:nvPicPr>
          <p:cNvPr id="6146"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447800"/>
            <a:ext cx="8686800" cy="487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14096312"/>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Example 1</a:t>
            </a:r>
            <a:endParaRPr lang="en-US" dirty="0">
              <a:solidFill>
                <a:srgbClr val="FF0000"/>
              </a:solidFill>
            </a:endParaRPr>
          </a:p>
        </p:txBody>
      </p:sp>
      <p:sp>
        <p:nvSpPr>
          <p:cNvPr id="4" name="Date Placeholder 3"/>
          <p:cNvSpPr>
            <a:spLocks noGrp="1"/>
          </p:cNvSpPr>
          <p:nvPr>
            <p:ph type="dt" sz="half" idx="10"/>
          </p:nvPr>
        </p:nvSpPr>
        <p:spPr/>
        <p:txBody>
          <a:bodyPr/>
          <a:lstStyle/>
          <a:p>
            <a:pPr>
              <a:defRPr/>
            </a:pPr>
            <a:fld id="{86105D91-03F6-48BA-A58D-2B9AF0AE779F}" type="datetime4">
              <a:rPr lang="en-US" smtClean="0"/>
              <a:pPr>
                <a:defRPr/>
              </a:pPr>
              <a:t>July 23, 2017</a:t>
            </a:fld>
            <a:endParaRPr lang="en-US"/>
          </a:p>
        </p:txBody>
      </p:sp>
      <p:sp>
        <p:nvSpPr>
          <p:cNvPr id="5" name="Footer Placeholder 4"/>
          <p:cNvSpPr>
            <a:spLocks noGrp="1"/>
          </p:cNvSpPr>
          <p:nvPr>
            <p:ph type="ftr" sz="quarter" idx="11"/>
          </p:nvPr>
        </p:nvSpPr>
        <p:spPr/>
        <p:txBody>
          <a:bodyPr/>
          <a:lstStyle/>
          <a:p>
            <a:pPr>
              <a:defRPr/>
            </a:pPr>
            <a:r>
              <a:rPr lang="en-US" smtClean="0"/>
              <a:t>By: Habtamu Garoma</a:t>
            </a:r>
            <a:endParaRPr lang="en-US"/>
          </a:p>
        </p:txBody>
      </p:sp>
      <p:sp>
        <p:nvSpPr>
          <p:cNvPr id="6" name="Slide Number Placeholder 5"/>
          <p:cNvSpPr>
            <a:spLocks noGrp="1"/>
          </p:cNvSpPr>
          <p:nvPr>
            <p:ph type="sldNum" sz="quarter" idx="12"/>
          </p:nvPr>
        </p:nvSpPr>
        <p:spPr/>
        <p:txBody>
          <a:bodyPr/>
          <a:lstStyle/>
          <a:p>
            <a:pPr>
              <a:defRPr/>
            </a:pPr>
            <a:fld id="{30CDAB5E-EA5D-40CF-B2D0-36ECFD918C4D}" type="slidenum">
              <a:rPr lang="en-US" smtClean="0">
                <a:solidFill>
                  <a:srgbClr val="8CADAE">
                    <a:shade val="75000"/>
                  </a:srgbClr>
                </a:solidFill>
              </a:rPr>
              <a:pPr>
                <a:defRPr/>
              </a:pPr>
              <a:t>9</a:t>
            </a:fld>
            <a:endParaRPr lang="en-US">
              <a:solidFill>
                <a:srgbClr val="8CADAE">
                  <a:shade val="75000"/>
                </a:srgbClr>
              </a:solidFill>
            </a:endParaRPr>
          </a:p>
        </p:txBody>
      </p:sp>
      <p:pic>
        <p:nvPicPr>
          <p:cNvPr id="7170"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1600200"/>
            <a:ext cx="8686800" cy="31830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60326747"/>
      </p:ext>
    </p:extLst>
  </p:cSld>
  <p:clrMapOvr>
    <a:masterClrMapping/>
  </p:clrMapOvr>
  <p:transition spd="slow">
    <p:push dir="u"/>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TotalTime>
  <Words>495</Words>
  <Application>Microsoft Office PowerPoint</Application>
  <PresentationFormat>On-screen Show (4:3)</PresentationFormat>
  <Paragraphs>217</Paragraphs>
  <Slides>53</Slides>
  <Notes>1</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Civic</vt:lpstr>
      <vt:lpstr>       CHAPTER 6 Numerical Differentiation and Integration        </vt:lpstr>
      <vt:lpstr>Numerical Differentiation</vt:lpstr>
      <vt:lpstr>Cont’d</vt:lpstr>
      <vt:lpstr>Cont’d</vt:lpstr>
      <vt:lpstr>Cont’d</vt:lpstr>
      <vt:lpstr>Cont’d</vt:lpstr>
      <vt:lpstr>Cont’d</vt:lpstr>
      <vt:lpstr>Maxima and Minima </vt:lpstr>
      <vt:lpstr>Example 1</vt:lpstr>
      <vt:lpstr>Solution</vt:lpstr>
      <vt:lpstr>Cont’d</vt:lpstr>
      <vt:lpstr>Cont’d</vt:lpstr>
      <vt:lpstr>Cont’d</vt:lpstr>
      <vt:lpstr>Example 2</vt:lpstr>
      <vt:lpstr>Solution</vt:lpstr>
      <vt:lpstr>Cont’d</vt:lpstr>
      <vt:lpstr>Example 3</vt:lpstr>
      <vt:lpstr>Solution</vt:lpstr>
      <vt:lpstr>Cont’d</vt:lpstr>
      <vt:lpstr> Numerical Integration </vt:lpstr>
      <vt:lpstr>Cont’d</vt:lpstr>
      <vt:lpstr>Cont’d</vt:lpstr>
      <vt:lpstr>Cont’d</vt:lpstr>
      <vt:lpstr>Cont’d</vt:lpstr>
      <vt:lpstr>Cont’d</vt:lpstr>
      <vt:lpstr> Truncation error in Trapezoidal Rule</vt:lpstr>
      <vt:lpstr>Cont’d</vt:lpstr>
      <vt:lpstr>Cont’d</vt:lpstr>
      <vt:lpstr>Cont’d</vt:lpstr>
      <vt:lpstr>Simpson’s one-third Rule </vt:lpstr>
      <vt:lpstr>Cont’d</vt:lpstr>
      <vt:lpstr>Simpson’s three-eighths Rule  </vt:lpstr>
      <vt:lpstr>Cont’d</vt:lpstr>
      <vt:lpstr>Truncation error in Simpson’s formula </vt:lpstr>
      <vt:lpstr>Cont’d</vt:lpstr>
      <vt:lpstr>Cont’d</vt:lpstr>
      <vt:lpstr>Cont’d</vt:lpstr>
      <vt:lpstr>Example 1</vt:lpstr>
      <vt:lpstr>Solution</vt:lpstr>
      <vt:lpstr>Cont’d</vt:lpstr>
      <vt:lpstr>Example 2</vt:lpstr>
      <vt:lpstr>Solution</vt:lpstr>
      <vt:lpstr>Cont’d</vt:lpstr>
      <vt:lpstr>Example 3</vt:lpstr>
      <vt:lpstr>Solution</vt:lpstr>
      <vt:lpstr>Example 4</vt:lpstr>
      <vt:lpstr>Solution</vt:lpstr>
      <vt:lpstr>Cont’d</vt:lpstr>
      <vt:lpstr>Example 5</vt:lpstr>
      <vt:lpstr>Solution</vt:lpstr>
      <vt:lpstr>Cont’d</vt:lpstr>
      <vt:lpstr>Cont’d</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6 Numerical Differentiation and Integration</dc:title>
  <dc:creator>Habtamu Garoma</dc:creator>
  <cp:lastModifiedBy>DELL3010</cp:lastModifiedBy>
  <cp:revision>68</cp:revision>
  <dcterms:created xsi:type="dcterms:W3CDTF">2017-04-24T08:05:29Z</dcterms:created>
  <dcterms:modified xsi:type="dcterms:W3CDTF">2017-07-23T13:28:07Z</dcterms:modified>
</cp:coreProperties>
</file>