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9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0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1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2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3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4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5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16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7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1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0" r:id="rId3"/>
    <p:sldMasterId id="2147483704" r:id="rId4"/>
    <p:sldMasterId id="2147483718" r:id="rId5"/>
    <p:sldMasterId id="2147483732" r:id="rId6"/>
    <p:sldMasterId id="2147483746" r:id="rId7"/>
    <p:sldMasterId id="2147483760" r:id="rId8"/>
    <p:sldMasterId id="2147483775" r:id="rId9"/>
    <p:sldMasterId id="2147483790" r:id="rId10"/>
    <p:sldMasterId id="2147483804" r:id="rId11"/>
    <p:sldMasterId id="2147483819" r:id="rId12"/>
    <p:sldMasterId id="2147483834" r:id="rId13"/>
    <p:sldMasterId id="2147483849" r:id="rId14"/>
    <p:sldMasterId id="2147483864" r:id="rId15"/>
    <p:sldMasterId id="2147483879" r:id="rId16"/>
    <p:sldMasterId id="2147483893" r:id="rId17"/>
    <p:sldMasterId id="2147483908" r:id="rId18"/>
  </p:sldMasterIdLst>
  <p:sldIdLst>
    <p:sldId id="257" r:id="rId19"/>
    <p:sldId id="261" r:id="rId20"/>
    <p:sldId id="260" r:id="rId21"/>
    <p:sldId id="262" r:id="rId22"/>
    <p:sldId id="263" r:id="rId23"/>
    <p:sldId id="264" r:id="rId24"/>
    <p:sldId id="265" r:id="rId25"/>
    <p:sldId id="266" r:id="rId26"/>
    <p:sldId id="287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8" r:id="rId35"/>
    <p:sldId id="279" r:id="rId36"/>
    <p:sldId id="274" r:id="rId37"/>
    <p:sldId id="275" r:id="rId38"/>
    <p:sldId id="276" r:id="rId39"/>
    <p:sldId id="277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56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E99A-FE35-47AE-85B9-98D27896A221}" type="datetimeFigureOut">
              <a:rPr lang="en-US" smtClean="0"/>
              <a:t>09-Apr-19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5C39-27C0-4AC2-9FCE-59203EE0D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97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E99A-FE35-47AE-85B9-98D27896A221}" type="datetimeFigureOut">
              <a:rPr lang="en-US" smtClean="0"/>
              <a:t>09-Apr-19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5C39-27C0-4AC2-9FCE-59203EE0D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5662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DB011D-EC2D-483A-BEF0-8F8C4E713FFF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25BA34AD-8CCA-4113-8F78-23D65F2E2A6B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13375"/>
      </p:ext>
    </p:extLst>
  </p:cSld>
  <p:clrMapOvr>
    <a:masterClrMapping/>
  </p:clrMapOvr>
  <p:transition>
    <p:strips dir="ru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97E7BF-D441-4157-817E-D2D9185FFF5F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5F8BD209-1F34-4E8B-933B-84F4899A2E70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104648"/>
      </p:ext>
    </p:extLst>
  </p:cSld>
  <p:clrMapOvr>
    <a:masterClrMapping/>
  </p:clrMapOvr>
  <p:transition>
    <p:strips dir="ru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8B73D9D-5445-4ADE-8A1F-783A6F7780A0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65C04E18-1BFA-4E82-892C-FC59A28E38A9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45609"/>
      </p:ext>
    </p:extLst>
  </p:cSld>
  <p:clrMapOvr>
    <a:masterClrMapping/>
  </p:clrMapOvr>
  <p:transition>
    <p:strips dir="ru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42913C7-2FE5-4DBC-A83F-4B60044BDDC4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A6A00D3D-66DD-4AAF-8A8F-9069F29C1739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274870"/>
      </p:ext>
    </p:extLst>
  </p:cSld>
  <p:clrMapOvr>
    <a:masterClrMapping/>
  </p:clrMapOvr>
  <p:transition>
    <p:strips dir="ru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C41A3C0-AF15-4C86-80EB-77B42267542B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342B0B64-754F-480B-A7A3-13E6BEE06199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078276"/>
      </p:ext>
    </p:extLst>
  </p:cSld>
  <p:clrMapOvr>
    <a:masterClrMapping/>
  </p:clrMapOvr>
  <p:transition>
    <p:strips dir="ru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2150E-C422-4C23-B1A1-14988190EEB4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28050D11-FE99-4F2A-93E9-1ED361B537B7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93356"/>
      </p:ext>
    </p:extLst>
  </p:cSld>
  <p:clrMapOvr>
    <a:masterClrMapping/>
  </p:clrMapOvr>
  <p:transition>
    <p:strips dir="ru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6686C0-E96A-4425-8E16-922B8E814573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C083E41C-A239-486C-8791-7AAE7930BB1E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392811"/>
      </p:ext>
    </p:extLst>
  </p:cSld>
  <p:clrMapOvr>
    <a:masterClrMapping/>
  </p:clrMapOvr>
  <p:transition>
    <p:strips dir="ru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481D81-BAD5-4915-BCCF-5B9C4ADFC0F5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37A32259-DA05-443D-A2D6-6D5E46FB783F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247755"/>
      </p:ext>
    </p:extLst>
  </p:cSld>
  <p:clrMapOvr>
    <a:masterClrMapping/>
  </p:clrMapOvr>
  <p:transition>
    <p:strips dir="ru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A18FA-1081-4F8B-9AA8-EA6C2965E161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215A573D-1DF1-444F-A2F6-F9DDC9A37727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721826"/>
      </p:ext>
    </p:extLst>
  </p:cSld>
  <p:clrMapOvr>
    <a:masterClrMapping/>
  </p:clrMapOvr>
  <p:transition>
    <p:strips dir="ru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117147-6C94-44C6-AE31-E4CC954DD0E0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5E41DA62-C240-4BE1-A039-77F1E948A24A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93601"/>
      </p:ext>
    </p:extLst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E99A-FE35-47AE-85B9-98D27896A221}" type="datetimeFigureOut">
              <a:rPr lang="en-US" smtClean="0"/>
              <a:t>09-Apr-19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5C39-27C0-4AC2-9FCE-59203EE0D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5102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20BDAC-C6AF-48F6-870A-C3EBB6279B7A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226BE337-08FF-46DD-89F1-D2E95E77795A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607299"/>
      </p:ext>
    </p:extLst>
  </p:cSld>
  <p:clrMapOvr>
    <a:masterClrMapping/>
  </p:clrMapOvr>
  <p:transition>
    <p:strips dir="ru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733DDB-5499-437D-9F76-818ABE85A6A3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FA545472-F8D8-4F06-9B11-11F1C757DC8D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19052"/>
      </p:ext>
    </p:extLst>
  </p:cSld>
  <p:clrMapOvr>
    <a:masterClrMapping/>
  </p:clrMapOvr>
  <p:transition>
    <p:strips dir="ru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DB19D5-C781-4F11-9741-8670C30D8551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E22E5C6F-E984-4817-A6CA-2843832AB80E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829337"/>
      </p:ext>
    </p:extLst>
  </p:cSld>
  <p:clrMapOvr>
    <a:masterClrMapping/>
  </p:clrMapOvr>
  <p:transition>
    <p:strips dir="ru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C87D74-8881-482A-850E-33B1E7750CD6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E1BBE037-33B8-4C8B-996B-BA91A897D504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24373"/>
      </p:ext>
    </p:extLst>
  </p:cSld>
  <p:clrMapOvr>
    <a:masterClrMapping/>
  </p:clrMapOvr>
  <p:transition>
    <p:strips dir="ru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DB011D-EC2D-483A-BEF0-8F8C4E713FFF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25BA34AD-8CCA-4113-8F78-23D65F2E2A6B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20620"/>
      </p:ext>
    </p:extLst>
  </p:cSld>
  <p:clrMapOvr>
    <a:masterClrMapping/>
  </p:clrMapOvr>
  <p:transition>
    <p:strips dir="ru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97E7BF-D441-4157-817E-D2D9185FFF5F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5F8BD209-1F34-4E8B-933B-84F4899A2E70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578834"/>
      </p:ext>
    </p:extLst>
  </p:cSld>
  <p:clrMapOvr>
    <a:masterClrMapping/>
  </p:clrMapOvr>
  <p:transition>
    <p:strips dir="ru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8B73D9D-5445-4ADE-8A1F-783A6F7780A0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65C04E18-1BFA-4E82-892C-FC59A28E38A9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224011"/>
      </p:ext>
    </p:extLst>
  </p:cSld>
  <p:clrMapOvr>
    <a:masterClrMapping/>
  </p:clrMapOvr>
  <p:transition>
    <p:strips dir="ru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42913C7-2FE5-4DBC-A83F-4B60044BDDC4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A6A00D3D-66DD-4AAF-8A8F-9069F29C1739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7692"/>
      </p:ext>
    </p:extLst>
  </p:cSld>
  <p:clrMapOvr>
    <a:masterClrMapping/>
  </p:clrMapOvr>
  <p:transition>
    <p:strips dir="ru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C41A3C0-AF15-4C86-80EB-77B42267542B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342B0B64-754F-480B-A7A3-13E6BEE06199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775521"/>
      </p:ext>
    </p:extLst>
  </p:cSld>
  <p:clrMapOvr>
    <a:masterClrMapping/>
  </p:clrMapOvr>
  <p:transition>
    <p:strips dir="ru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E8CD4-AF7B-40F1-8C66-4D183C8B52A1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7-</a:t>
            </a:r>
            <a:fld id="{AF4F986D-E856-4E7C-A88D-8662729F00DD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44449"/>
      </p:ext>
    </p:extLst>
  </p:cSld>
  <p:clrMapOvr>
    <a:masterClrMapping/>
  </p:clrMapOvr>
  <p:transition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2150E-C422-4C23-B1A1-14988190EEB4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28050D11-FE99-4F2A-93E9-1ED361B537B7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742155"/>
      </p:ext>
    </p:extLst>
  </p:cSld>
  <p:clrMapOvr>
    <a:masterClrMapping/>
  </p:clrMapOvr>
  <p:transition>
    <p:strips dir="ru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C8D8F-C7CD-463A-AAED-15B72C9E6697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CC0450A9-F528-4328-8C81-B80835585E38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47082"/>
      </p:ext>
    </p:extLst>
  </p:cSld>
  <p:clrMapOvr>
    <a:masterClrMapping/>
  </p:clrMapOvr>
  <p:transition>
    <p:newsflash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7F29-0A53-488D-AC11-DF3C8E00DEFE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113CCB7C-9EC6-4BD4-BFFA-1EE743148F63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67784"/>
      </p:ext>
    </p:extLst>
  </p:cSld>
  <p:clrMapOvr>
    <a:masterClrMapping/>
  </p:clrMapOvr>
  <p:transition>
    <p:newsflash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A1030-643B-4A84-9CF6-B6C05C1854C9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EEBE41BD-FBE1-43E7-A509-9411CCF45A5A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56988"/>
      </p:ext>
    </p:extLst>
  </p:cSld>
  <p:clrMapOvr>
    <a:masterClrMapping/>
  </p:clrMapOvr>
  <p:transition>
    <p:newsflash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24D8-16C9-46FA-B673-ED86D9FF083F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32BB0AEA-90E8-4B22-9349-2D0078C0663D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48425"/>
      </p:ext>
    </p:extLst>
  </p:cSld>
  <p:clrMapOvr>
    <a:masterClrMapping/>
  </p:clrMapOvr>
  <p:transition>
    <p:newsflash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6694B-EAC3-4C9C-814F-14C52B6768E6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D4512FE2-2850-47A9-B0E4-CCAFC314FEA4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08987"/>
      </p:ext>
    </p:extLst>
  </p:cSld>
  <p:clrMapOvr>
    <a:masterClrMapping/>
  </p:clrMapOvr>
  <p:transition>
    <p:newsflash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240AF-3C7D-462F-8879-7795B20C7683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BB51ABCF-ADC1-4245-A564-4BB7AAB05277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55488"/>
      </p:ext>
    </p:extLst>
  </p:cSld>
  <p:clrMapOvr>
    <a:masterClrMapping/>
  </p:clrMapOvr>
  <p:transition>
    <p:newsflash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A8C7D-5D49-4AC7-B21E-E6559EF9F2F7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28806F9D-2D80-49D9-A064-67A3B824E6B4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82879"/>
      </p:ext>
    </p:extLst>
  </p:cSld>
  <p:clrMapOvr>
    <a:masterClrMapping/>
  </p:clrMapOvr>
  <p:transition>
    <p:newsflash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65598-ED40-4058-B339-3A544FBA388B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A3C9E6DA-EB4C-4B44-BA69-F793B23E108B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49556"/>
      </p:ext>
    </p:extLst>
  </p:cSld>
  <p:clrMapOvr>
    <a:masterClrMapping/>
  </p:clrMapOvr>
  <p:transition>
    <p:newsflash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F1228-4097-4B19-ADCC-77E2DC152BA3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B8D7C8FA-8E2C-415B-AC83-9403028CDBD1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57834"/>
      </p:ext>
    </p:extLst>
  </p:cSld>
  <p:clrMapOvr>
    <a:masterClrMapping/>
  </p:clrMapOvr>
  <p:transition>
    <p:newsflash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3C25D-2049-4971-9E74-1487AA939398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49D905D1-1FC2-4BB7-A34F-D87EC1562347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4009"/>
      </p:ext>
    </p:extLst>
  </p:cSld>
  <p:clrMapOvr>
    <a:masterClrMapping/>
  </p:clrMapOvr>
  <p:transition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6686C0-E96A-4425-8E16-922B8E814573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C083E41C-A239-486C-8791-7AAE7930BB1E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525456"/>
      </p:ext>
    </p:extLst>
  </p:cSld>
  <p:clrMapOvr>
    <a:masterClrMapping/>
  </p:clrMapOvr>
  <p:transition>
    <p:strips dir="ru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CAB9D-690C-4FCF-9317-DAC3F8A46CAB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E2B961B9-CB6E-4260-A5CA-389C9B2E8A33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46625"/>
      </p:ext>
    </p:extLst>
  </p:cSld>
  <p:clrMapOvr>
    <a:masterClrMapping/>
  </p:clrMapOvr>
  <p:transition>
    <p:newsflash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I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505B3-EA12-4928-9A01-CF4BE73AF70B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633C3418-8439-4A5D-A934-6C5D8281A92B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81592"/>
      </p:ext>
    </p:extLst>
  </p:cSld>
  <p:clrMapOvr>
    <a:masterClrMapping/>
  </p:clrMapOvr>
  <p:transition>
    <p:newsflash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2150E-C422-4C23-B1A1-14988190EEB4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28050D11-FE99-4F2A-93E9-1ED361B537B7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994540"/>
      </p:ext>
    </p:extLst>
  </p:cSld>
  <p:clrMapOvr>
    <a:masterClrMapping/>
  </p:clrMapOvr>
  <p:transition>
    <p:strips dir="ru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6686C0-E96A-4425-8E16-922B8E814573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C083E41C-A239-486C-8791-7AAE7930BB1E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800883"/>
      </p:ext>
    </p:extLst>
  </p:cSld>
  <p:clrMapOvr>
    <a:masterClrMapping/>
  </p:clrMapOvr>
  <p:transition>
    <p:strips dir="ru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481D81-BAD5-4915-BCCF-5B9C4ADFC0F5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37A32259-DA05-443D-A2D6-6D5E46FB783F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568877"/>
      </p:ext>
    </p:extLst>
  </p:cSld>
  <p:clrMapOvr>
    <a:masterClrMapping/>
  </p:clrMapOvr>
  <p:transition>
    <p:strips dir="ru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A18FA-1081-4F8B-9AA8-EA6C2965E161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215A573D-1DF1-444F-A2F6-F9DDC9A37727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70449"/>
      </p:ext>
    </p:extLst>
  </p:cSld>
  <p:clrMapOvr>
    <a:masterClrMapping/>
  </p:clrMapOvr>
  <p:transition>
    <p:strips dir="ru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117147-6C94-44C6-AE31-E4CC954DD0E0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5E41DA62-C240-4BE1-A039-77F1E948A24A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818924"/>
      </p:ext>
    </p:extLst>
  </p:cSld>
  <p:clrMapOvr>
    <a:masterClrMapping/>
  </p:clrMapOvr>
  <p:transition>
    <p:strips dir="ru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20BDAC-C6AF-48F6-870A-C3EBB6279B7A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226BE337-08FF-46DD-89F1-D2E95E77795A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172987"/>
      </p:ext>
    </p:extLst>
  </p:cSld>
  <p:clrMapOvr>
    <a:masterClrMapping/>
  </p:clrMapOvr>
  <p:transition>
    <p:strips dir="ru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733DDB-5499-437D-9F76-818ABE85A6A3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FA545472-F8D8-4F06-9B11-11F1C757DC8D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59364"/>
      </p:ext>
    </p:extLst>
  </p:cSld>
  <p:clrMapOvr>
    <a:masterClrMapping/>
  </p:clrMapOvr>
  <p:transition>
    <p:strips dir="ru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DB19D5-C781-4F11-9741-8670C30D8551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E22E5C6F-E984-4817-A6CA-2843832AB80E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87450"/>
      </p:ext>
    </p:extLst>
  </p:cSld>
  <p:clrMapOvr>
    <a:masterClrMapping/>
  </p:clrMapOvr>
  <p:transition>
    <p:strips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481D81-BAD5-4915-BCCF-5B9C4ADFC0F5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37A32259-DA05-443D-A2D6-6D5E46FB783F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580123"/>
      </p:ext>
    </p:extLst>
  </p:cSld>
  <p:clrMapOvr>
    <a:masterClrMapping/>
  </p:clrMapOvr>
  <p:transition>
    <p:strips dir="ru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C87D74-8881-482A-850E-33B1E7750CD6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E1BBE037-33B8-4C8B-996B-BA91A897D504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285483"/>
      </p:ext>
    </p:extLst>
  </p:cSld>
  <p:clrMapOvr>
    <a:masterClrMapping/>
  </p:clrMapOvr>
  <p:transition>
    <p:strips dir="ru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DB011D-EC2D-483A-BEF0-8F8C4E713FFF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25BA34AD-8CCA-4113-8F78-23D65F2E2A6B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147602"/>
      </p:ext>
    </p:extLst>
  </p:cSld>
  <p:clrMapOvr>
    <a:masterClrMapping/>
  </p:clrMapOvr>
  <p:transition>
    <p:strips dir="ru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97E7BF-D441-4157-817E-D2D9185FFF5F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5F8BD209-1F34-4E8B-933B-84F4899A2E70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68504"/>
      </p:ext>
    </p:extLst>
  </p:cSld>
  <p:clrMapOvr>
    <a:masterClrMapping/>
  </p:clrMapOvr>
  <p:transition>
    <p:strips dir="ru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8B73D9D-5445-4ADE-8A1F-783A6F7780A0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65C04E18-1BFA-4E82-892C-FC59A28E38A9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74052"/>
      </p:ext>
    </p:extLst>
  </p:cSld>
  <p:clrMapOvr>
    <a:masterClrMapping/>
  </p:clrMapOvr>
  <p:transition>
    <p:strips dir="ru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42913C7-2FE5-4DBC-A83F-4B60044BDDC4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A6A00D3D-66DD-4AAF-8A8F-9069F29C1739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09834"/>
      </p:ext>
    </p:extLst>
  </p:cSld>
  <p:clrMapOvr>
    <a:masterClrMapping/>
  </p:clrMapOvr>
  <p:transition>
    <p:strips dir="ru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C41A3C0-AF15-4C86-80EB-77B42267542B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342B0B64-754F-480B-A7A3-13E6BEE06199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946577"/>
      </p:ext>
    </p:extLst>
  </p:cSld>
  <p:clrMapOvr>
    <a:masterClrMapping/>
  </p:clrMapOvr>
  <p:transition>
    <p:strips dir="ru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2150E-C422-4C23-B1A1-14988190EEB4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28050D11-FE99-4F2A-93E9-1ED361B537B7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997297"/>
      </p:ext>
    </p:extLst>
  </p:cSld>
  <p:clrMapOvr>
    <a:masterClrMapping/>
  </p:clrMapOvr>
  <p:transition>
    <p:strips dir="ru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6686C0-E96A-4425-8E16-922B8E814573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C083E41C-A239-486C-8791-7AAE7930BB1E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30221"/>
      </p:ext>
    </p:extLst>
  </p:cSld>
  <p:clrMapOvr>
    <a:masterClrMapping/>
  </p:clrMapOvr>
  <p:transition>
    <p:strips dir="ru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481D81-BAD5-4915-BCCF-5B9C4ADFC0F5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37A32259-DA05-443D-A2D6-6D5E46FB783F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381504"/>
      </p:ext>
    </p:extLst>
  </p:cSld>
  <p:clrMapOvr>
    <a:masterClrMapping/>
  </p:clrMapOvr>
  <p:transition>
    <p:strips dir="ru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A18FA-1081-4F8B-9AA8-EA6C2965E161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215A573D-1DF1-444F-A2F6-F9DDC9A37727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11648"/>
      </p:ext>
    </p:extLst>
  </p:cSld>
  <p:clrMapOvr>
    <a:masterClrMapping/>
  </p:clrMapOvr>
  <p:transition>
    <p:strips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A18FA-1081-4F8B-9AA8-EA6C2965E161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215A573D-1DF1-444F-A2F6-F9DDC9A37727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04318"/>
      </p:ext>
    </p:extLst>
  </p:cSld>
  <p:clrMapOvr>
    <a:masterClrMapping/>
  </p:clrMapOvr>
  <p:transition>
    <p:strips dir="ru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117147-6C94-44C6-AE31-E4CC954DD0E0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5E41DA62-C240-4BE1-A039-77F1E948A24A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880129"/>
      </p:ext>
    </p:extLst>
  </p:cSld>
  <p:clrMapOvr>
    <a:masterClrMapping/>
  </p:clrMapOvr>
  <p:transition>
    <p:strips dir="ru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20BDAC-C6AF-48F6-870A-C3EBB6279B7A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226BE337-08FF-46DD-89F1-D2E95E77795A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81713"/>
      </p:ext>
    </p:extLst>
  </p:cSld>
  <p:clrMapOvr>
    <a:masterClrMapping/>
  </p:clrMapOvr>
  <p:transition>
    <p:strips dir="ru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733DDB-5499-437D-9F76-818ABE85A6A3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FA545472-F8D8-4F06-9B11-11F1C757DC8D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75480"/>
      </p:ext>
    </p:extLst>
  </p:cSld>
  <p:clrMapOvr>
    <a:masterClrMapping/>
  </p:clrMapOvr>
  <p:transition>
    <p:strips dir="ru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DB19D5-C781-4F11-9741-8670C30D8551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E22E5C6F-E984-4817-A6CA-2843832AB80E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592834"/>
      </p:ext>
    </p:extLst>
  </p:cSld>
  <p:clrMapOvr>
    <a:masterClrMapping/>
  </p:clrMapOvr>
  <p:transition>
    <p:strips dir="ru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C87D74-8881-482A-850E-33B1E7750CD6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E1BBE037-33B8-4C8B-996B-BA91A897D504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36154"/>
      </p:ext>
    </p:extLst>
  </p:cSld>
  <p:clrMapOvr>
    <a:masterClrMapping/>
  </p:clrMapOvr>
  <p:transition>
    <p:strips dir="ru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DB011D-EC2D-483A-BEF0-8F8C4E713FFF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25BA34AD-8CCA-4113-8F78-23D65F2E2A6B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30645"/>
      </p:ext>
    </p:extLst>
  </p:cSld>
  <p:clrMapOvr>
    <a:masterClrMapping/>
  </p:clrMapOvr>
  <p:transition>
    <p:strips dir="ru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97E7BF-D441-4157-817E-D2D9185FFF5F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5F8BD209-1F34-4E8B-933B-84F4899A2E70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799944"/>
      </p:ext>
    </p:extLst>
  </p:cSld>
  <p:clrMapOvr>
    <a:masterClrMapping/>
  </p:clrMapOvr>
  <p:transition>
    <p:strips dir="ru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8B73D9D-5445-4ADE-8A1F-783A6F7780A0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65C04E18-1BFA-4E82-892C-FC59A28E38A9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39836"/>
      </p:ext>
    </p:extLst>
  </p:cSld>
  <p:clrMapOvr>
    <a:masterClrMapping/>
  </p:clrMapOvr>
  <p:transition>
    <p:strips dir="ru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42913C7-2FE5-4DBC-A83F-4B60044BDDC4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A6A00D3D-66DD-4AAF-8A8F-9069F29C1739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146967"/>
      </p:ext>
    </p:extLst>
  </p:cSld>
  <p:clrMapOvr>
    <a:masterClrMapping/>
  </p:clrMapOvr>
  <p:transition>
    <p:strips dir="ru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C41A3C0-AF15-4C86-80EB-77B42267542B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342B0B64-754F-480B-A7A3-13E6BEE06199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233031"/>
      </p:ext>
    </p:extLst>
  </p:cSld>
  <p:clrMapOvr>
    <a:masterClrMapping/>
  </p:clrMapOvr>
  <p:transition>
    <p:strips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117147-6C94-44C6-AE31-E4CC954DD0E0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5E41DA62-C240-4BE1-A039-77F1E948A24A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63875"/>
      </p:ext>
    </p:extLst>
  </p:cSld>
  <p:clrMapOvr>
    <a:masterClrMapping/>
  </p:clrMapOvr>
  <p:transition>
    <p:strips dir="ru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2150E-C422-4C23-B1A1-14988190EEB4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28050D11-FE99-4F2A-93E9-1ED361B537B7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1408"/>
      </p:ext>
    </p:extLst>
  </p:cSld>
  <p:clrMapOvr>
    <a:masterClrMapping/>
  </p:clrMapOvr>
  <p:transition>
    <p:strips dir="ru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6686C0-E96A-4425-8E16-922B8E814573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C083E41C-A239-486C-8791-7AAE7930BB1E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455015"/>
      </p:ext>
    </p:extLst>
  </p:cSld>
  <p:clrMapOvr>
    <a:masterClrMapping/>
  </p:clrMapOvr>
  <p:transition>
    <p:strips dir="ru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481D81-BAD5-4915-BCCF-5B9C4ADFC0F5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37A32259-DA05-443D-A2D6-6D5E46FB783F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214622"/>
      </p:ext>
    </p:extLst>
  </p:cSld>
  <p:clrMapOvr>
    <a:masterClrMapping/>
  </p:clrMapOvr>
  <p:transition>
    <p:strips dir="ru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A18FA-1081-4F8B-9AA8-EA6C2965E161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215A573D-1DF1-444F-A2F6-F9DDC9A37727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634122"/>
      </p:ext>
    </p:extLst>
  </p:cSld>
  <p:clrMapOvr>
    <a:masterClrMapping/>
  </p:clrMapOvr>
  <p:transition>
    <p:strips dir="ru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117147-6C94-44C6-AE31-E4CC954DD0E0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5E41DA62-C240-4BE1-A039-77F1E948A24A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84965"/>
      </p:ext>
    </p:extLst>
  </p:cSld>
  <p:clrMapOvr>
    <a:masterClrMapping/>
  </p:clrMapOvr>
  <p:transition>
    <p:strips dir="ru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20BDAC-C6AF-48F6-870A-C3EBB6279B7A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226BE337-08FF-46DD-89F1-D2E95E77795A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572404"/>
      </p:ext>
    </p:extLst>
  </p:cSld>
  <p:clrMapOvr>
    <a:masterClrMapping/>
  </p:clrMapOvr>
  <p:transition>
    <p:strips dir="ru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733DDB-5499-437D-9F76-818ABE85A6A3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FA545472-F8D8-4F06-9B11-11F1C757DC8D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97684"/>
      </p:ext>
    </p:extLst>
  </p:cSld>
  <p:clrMapOvr>
    <a:masterClrMapping/>
  </p:clrMapOvr>
  <p:transition>
    <p:strips dir="ru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DB19D5-C781-4F11-9741-8670C30D8551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E22E5C6F-E984-4817-A6CA-2843832AB80E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3072"/>
      </p:ext>
    </p:extLst>
  </p:cSld>
  <p:clrMapOvr>
    <a:masterClrMapping/>
  </p:clrMapOvr>
  <p:transition>
    <p:strips dir="ru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C87D74-8881-482A-850E-33B1E7750CD6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E1BBE037-33B8-4C8B-996B-BA91A897D504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52933"/>
      </p:ext>
    </p:extLst>
  </p:cSld>
  <p:clrMapOvr>
    <a:masterClrMapping/>
  </p:clrMapOvr>
  <p:transition>
    <p:strips dir="ru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DB011D-EC2D-483A-BEF0-8F8C4E713FFF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25BA34AD-8CCA-4113-8F78-23D65F2E2A6B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22124"/>
      </p:ext>
    </p:extLst>
  </p:cSld>
  <p:clrMapOvr>
    <a:masterClrMapping/>
  </p:clrMapOvr>
  <p:transition>
    <p:strips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20BDAC-C6AF-48F6-870A-C3EBB6279B7A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226BE337-08FF-46DD-89F1-D2E95E77795A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47107"/>
      </p:ext>
    </p:extLst>
  </p:cSld>
  <p:clrMapOvr>
    <a:masterClrMapping/>
  </p:clrMapOvr>
  <p:transition>
    <p:strips dir="ru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97E7BF-D441-4157-817E-D2D9185FFF5F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5F8BD209-1F34-4E8B-933B-84F4899A2E70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86095"/>
      </p:ext>
    </p:extLst>
  </p:cSld>
  <p:clrMapOvr>
    <a:masterClrMapping/>
  </p:clrMapOvr>
  <p:transition>
    <p:strips dir="ru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8B73D9D-5445-4ADE-8A1F-783A6F7780A0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65C04E18-1BFA-4E82-892C-FC59A28E38A9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82854"/>
      </p:ext>
    </p:extLst>
  </p:cSld>
  <p:clrMapOvr>
    <a:masterClrMapping/>
  </p:clrMapOvr>
  <p:transition>
    <p:strips dir="ru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42913C7-2FE5-4DBC-A83F-4B60044BDDC4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A6A00D3D-66DD-4AAF-8A8F-9069F29C1739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784131"/>
      </p:ext>
    </p:extLst>
  </p:cSld>
  <p:clrMapOvr>
    <a:masterClrMapping/>
  </p:clrMapOvr>
  <p:transition>
    <p:strips dir="ru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C41A3C0-AF15-4C86-80EB-77B42267542B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342B0B64-754F-480B-A7A3-13E6BEE06199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39991"/>
      </p:ext>
    </p:extLst>
  </p:cSld>
  <p:clrMapOvr>
    <a:masterClrMapping/>
  </p:clrMapOvr>
  <p:transition>
    <p:strips dir="ru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2150E-C422-4C23-B1A1-14988190EEB4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28050D11-FE99-4F2A-93E9-1ED361B537B7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58520"/>
      </p:ext>
    </p:extLst>
  </p:cSld>
  <p:clrMapOvr>
    <a:masterClrMapping/>
  </p:clrMapOvr>
  <p:transition>
    <p:strips dir="ru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6686C0-E96A-4425-8E16-922B8E814573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C083E41C-A239-486C-8791-7AAE7930BB1E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000135"/>
      </p:ext>
    </p:extLst>
  </p:cSld>
  <p:clrMapOvr>
    <a:masterClrMapping/>
  </p:clrMapOvr>
  <p:transition>
    <p:strips dir="ru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481D81-BAD5-4915-BCCF-5B9C4ADFC0F5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37A32259-DA05-443D-A2D6-6D5E46FB783F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202408"/>
      </p:ext>
    </p:extLst>
  </p:cSld>
  <p:clrMapOvr>
    <a:masterClrMapping/>
  </p:clrMapOvr>
  <p:transition>
    <p:strips dir="ru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A18FA-1081-4F8B-9AA8-EA6C2965E161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215A573D-1DF1-444F-A2F6-F9DDC9A37727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16359"/>
      </p:ext>
    </p:extLst>
  </p:cSld>
  <p:clrMapOvr>
    <a:masterClrMapping/>
  </p:clrMapOvr>
  <p:transition>
    <p:strips dir="ru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117147-6C94-44C6-AE31-E4CC954DD0E0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5E41DA62-C240-4BE1-A039-77F1E948A24A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2181"/>
      </p:ext>
    </p:extLst>
  </p:cSld>
  <p:clrMapOvr>
    <a:masterClrMapping/>
  </p:clrMapOvr>
  <p:transition>
    <p:strips dir="ru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20BDAC-C6AF-48F6-870A-C3EBB6279B7A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226BE337-08FF-46DD-89F1-D2E95E77795A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95158"/>
      </p:ext>
    </p:extLst>
  </p:cSld>
  <p:clrMapOvr>
    <a:masterClrMapping/>
  </p:clrMapOvr>
  <p:transition>
    <p:strips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733DDB-5499-437D-9F76-818ABE85A6A3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FA545472-F8D8-4F06-9B11-11F1C757DC8D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375310"/>
      </p:ext>
    </p:extLst>
  </p:cSld>
  <p:clrMapOvr>
    <a:masterClrMapping/>
  </p:clrMapOvr>
  <p:transition>
    <p:strips dir="ru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733DDB-5499-437D-9F76-818ABE85A6A3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FA545472-F8D8-4F06-9B11-11F1C757DC8D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77652"/>
      </p:ext>
    </p:extLst>
  </p:cSld>
  <p:clrMapOvr>
    <a:masterClrMapping/>
  </p:clrMapOvr>
  <p:transition>
    <p:strips dir="ru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DB19D5-C781-4F11-9741-8670C30D8551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E22E5C6F-E984-4817-A6CA-2843832AB80E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19394"/>
      </p:ext>
    </p:extLst>
  </p:cSld>
  <p:clrMapOvr>
    <a:masterClrMapping/>
  </p:clrMapOvr>
  <p:transition>
    <p:strips dir="ru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C87D74-8881-482A-850E-33B1E7750CD6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E1BBE037-33B8-4C8B-996B-BA91A897D504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82631"/>
      </p:ext>
    </p:extLst>
  </p:cSld>
  <p:clrMapOvr>
    <a:masterClrMapping/>
  </p:clrMapOvr>
  <p:transition>
    <p:strips dir="ru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DB011D-EC2D-483A-BEF0-8F8C4E713FFF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25BA34AD-8CCA-4113-8F78-23D65F2E2A6B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180578"/>
      </p:ext>
    </p:extLst>
  </p:cSld>
  <p:clrMapOvr>
    <a:masterClrMapping/>
  </p:clrMapOvr>
  <p:transition>
    <p:strips dir="ru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97E7BF-D441-4157-817E-D2D9185FFF5F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5F8BD209-1F34-4E8B-933B-84F4899A2E70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05083"/>
      </p:ext>
    </p:extLst>
  </p:cSld>
  <p:clrMapOvr>
    <a:masterClrMapping/>
  </p:clrMapOvr>
  <p:transition>
    <p:strips dir="ru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8B73D9D-5445-4ADE-8A1F-783A6F7780A0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65C04E18-1BFA-4E82-892C-FC59A28E38A9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96860"/>
      </p:ext>
    </p:extLst>
  </p:cSld>
  <p:clrMapOvr>
    <a:masterClrMapping/>
  </p:clrMapOvr>
  <p:transition>
    <p:strips dir="ru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42913C7-2FE5-4DBC-A83F-4B60044BDDC4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A6A00D3D-66DD-4AAF-8A8F-9069F29C1739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82467"/>
      </p:ext>
    </p:extLst>
  </p:cSld>
  <p:clrMapOvr>
    <a:masterClrMapping/>
  </p:clrMapOvr>
  <p:transition>
    <p:strips dir="ru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C41A3C0-AF15-4C86-80EB-77B42267542B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342B0B64-754F-480B-A7A3-13E6BEE06199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222609"/>
      </p:ext>
    </p:extLst>
  </p:cSld>
  <p:clrMapOvr>
    <a:masterClrMapping/>
  </p:clrMapOvr>
  <p:transition>
    <p:strips dir="ru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2150E-C422-4C23-B1A1-14988190EEB4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28050D11-FE99-4F2A-93E9-1ED361B537B7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07533"/>
      </p:ext>
    </p:extLst>
  </p:cSld>
  <p:clrMapOvr>
    <a:masterClrMapping/>
  </p:clrMapOvr>
  <p:transition>
    <p:strips dir="ru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6686C0-E96A-4425-8E16-922B8E814573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C083E41C-A239-486C-8791-7AAE7930BB1E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80742"/>
      </p:ext>
    </p:extLst>
  </p:cSld>
  <p:clrMapOvr>
    <a:masterClrMapping/>
  </p:clrMapOvr>
  <p:transition>
    <p:strips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DB19D5-C781-4F11-9741-8670C30D8551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E22E5C6F-E984-4817-A6CA-2843832AB80E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999942"/>
      </p:ext>
    </p:extLst>
  </p:cSld>
  <p:clrMapOvr>
    <a:masterClrMapping/>
  </p:clrMapOvr>
  <p:transition>
    <p:strips dir="ru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481D81-BAD5-4915-BCCF-5B9C4ADFC0F5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37A32259-DA05-443D-A2D6-6D5E46FB783F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85514"/>
      </p:ext>
    </p:extLst>
  </p:cSld>
  <p:clrMapOvr>
    <a:masterClrMapping/>
  </p:clrMapOvr>
  <p:transition>
    <p:strips dir="ru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A18FA-1081-4F8B-9AA8-EA6C2965E161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215A573D-1DF1-444F-A2F6-F9DDC9A37727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446147"/>
      </p:ext>
    </p:extLst>
  </p:cSld>
  <p:clrMapOvr>
    <a:masterClrMapping/>
  </p:clrMapOvr>
  <p:transition>
    <p:strips dir="ru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117147-6C94-44C6-AE31-E4CC954DD0E0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5E41DA62-C240-4BE1-A039-77F1E948A24A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031333"/>
      </p:ext>
    </p:extLst>
  </p:cSld>
  <p:clrMapOvr>
    <a:masterClrMapping/>
  </p:clrMapOvr>
  <p:transition>
    <p:strips dir="ru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20BDAC-C6AF-48F6-870A-C3EBB6279B7A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226BE337-08FF-46DD-89F1-D2E95E77795A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341049"/>
      </p:ext>
    </p:extLst>
  </p:cSld>
  <p:clrMapOvr>
    <a:masterClrMapping/>
  </p:clrMapOvr>
  <p:transition>
    <p:strips dir="ru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733DDB-5499-437D-9F76-818ABE85A6A3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FA545472-F8D8-4F06-9B11-11F1C757DC8D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606377"/>
      </p:ext>
    </p:extLst>
  </p:cSld>
  <p:clrMapOvr>
    <a:masterClrMapping/>
  </p:clrMapOvr>
  <p:transition>
    <p:strips dir="ru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DB19D5-C781-4F11-9741-8670C30D8551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E22E5C6F-E984-4817-A6CA-2843832AB80E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12425"/>
      </p:ext>
    </p:extLst>
  </p:cSld>
  <p:clrMapOvr>
    <a:masterClrMapping/>
  </p:clrMapOvr>
  <p:transition>
    <p:strips dir="ru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C87D74-8881-482A-850E-33B1E7750CD6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E1BBE037-33B8-4C8B-996B-BA91A897D504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13888"/>
      </p:ext>
    </p:extLst>
  </p:cSld>
  <p:clrMapOvr>
    <a:masterClrMapping/>
  </p:clrMapOvr>
  <p:transition>
    <p:strips dir="ru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DB011D-EC2D-483A-BEF0-8F8C4E713FFF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25BA34AD-8CCA-4113-8F78-23D65F2E2A6B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073216"/>
      </p:ext>
    </p:extLst>
  </p:cSld>
  <p:clrMapOvr>
    <a:masterClrMapping/>
  </p:clrMapOvr>
  <p:transition>
    <p:strips dir="ru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97E7BF-D441-4157-817E-D2D9185FFF5F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5F8BD209-1F34-4E8B-933B-84F4899A2E70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94100"/>
      </p:ext>
    </p:extLst>
  </p:cSld>
  <p:clrMapOvr>
    <a:masterClrMapping/>
  </p:clrMapOvr>
  <p:transition>
    <p:strips dir="ru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8B73D9D-5445-4ADE-8A1F-783A6F7780A0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65C04E18-1BFA-4E82-892C-FC59A28E38A9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620320"/>
      </p:ext>
    </p:extLst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E99A-FE35-47AE-85B9-98D27896A221}" type="datetimeFigureOut">
              <a:rPr lang="en-US" smtClean="0"/>
              <a:t>09-Apr-19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5C39-27C0-4AC2-9FCE-59203EE0D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8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C87D74-8881-482A-850E-33B1E7750CD6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E1BBE037-33B8-4C8B-996B-BA91A897D504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323221"/>
      </p:ext>
    </p:extLst>
  </p:cSld>
  <p:clrMapOvr>
    <a:masterClrMapping/>
  </p:clrMapOvr>
  <p:transition>
    <p:strips dir="ru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42913C7-2FE5-4DBC-A83F-4B60044BDDC4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A6A00D3D-66DD-4AAF-8A8F-9069F29C1739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300576"/>
      </p:ext>
    </p:extLst>
  </p:cSld>
  <p:clrMapOvr>
    <a:masterClrMapping/>
  </p:clrMapOvr>
  <p:transition>
    <p:strips dir="ru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C41A3C0-AF15-4C86-80EB-77B42267542B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342B0B64-754F-480B-A7A3-13E6BEE06199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062120"/>
      </p:ext>
    </p:extLst>
  </p:cSld>
  <p:clrMapOvr>
    <a:masterClrMapping/>
  </p:clrMapOvr>
  <p:transition>
    <p:strips dir="ru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E8CD4-AF7B-40F1-8C66-4D183C8B52A1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7-</a:t>
            </a:r>
            <a:fld id="{AF4F986D-E856-4E7C-A88D-8662729F00DD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72199"/>
      </p:ext>
    </p:extLst>
  </p:cSld>
  <p:clrMapOvr>
    <a:masterClrMapping/>
  </p:clrMapOvr>
  <p:transition>
    <p:newsflash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C8D8F-C7CD-463A-AAED-15B72C9E6697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CC0450A9-F528-4328-8C81-B80835585E38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6765"/>
      </p:ext>
    </p:extLst>
  </p:cSld>
  <p:clrMapOvr>
    <a:masterClrMapping/>
  </p:clrMapOvr>
  <p:transition>
    <p:newsflash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7F29-0A53-488D-AC11-DF3C8E00DEFE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113CCB7C-9EC6-4BD4-BFFA-1EE743148F63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52239"/>
      </p:ext>
    </p:extLst>
  </p:cSld>
  <p:clrMapOvr>
    <a:masterClrMapping/>
  </p:clrMapOvr>
  <p:transition>
    <p:newsflash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A1030-643B-4A84-9CF6-B6C05C1854C9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EEBE41BD-FBE1-43E7-A509-9411CCF45A5A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17971"/>
      </p:ext>
    </p:extLst>
  </p:cSld>
  <p:clrMapOvr>
    <a:masterClrMapping/>
  </p:clrMapOvr>
  <p:transition>
    <p:newsflash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24D8-16C9-46FA-B673-ED86D9FF083F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32BB0AEA-90E8-4B22-9349-2D0078C0663D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6912"/>
      </p:ext>
    </p:extLst>
  </p:cSld>
  <p:clrMapOvr>
    <a:masterClrMapping/>
  </p:clrMapOvr>
  <p:transition>
    <p:newsflash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6694B-EAC3-4C9C-814F-14C52B6768E6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D4512FE2-2850-47A9-B0E4-CCAFC314FEA4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10553"/>
      </p:ext>
    </p:extLst>
  </p:cSld>
  <p:clrMapOvr>
    <a:masterClrMapping/>
  </p:clrMapOvr>
  <p:transition>
    <p:newsflash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240AF-3C7D-462F-8879-7795B20C7683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BB51ABCF-ADC1-4245-A564-4BB7AAB05277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44489"/>
      </p:ext>
    </p:extLst>
  </p:cSld>
  <p:clrMapOvr>
    <a:masterClrMapping/>
  </p:clrMapOvr>
  <p:transition>
    <p:newsflash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A8C7D-5D49-4AC7-B21E-E6559EF9F2F7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28806F9D-2D80-49D9-A064-67A3B824E6B4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92134"/>
      </p:ext>
    </p:extLst>
  </p:cSld>
  <p:clrMapOvr>
    <a:masterClrMapping/>
  </p:clrMapOvr>
  <p:transition>
    <p:newsfla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DB011D-EC2D-483A-BEF0-8F8C4E713FFF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25BA34AD-8CCA-4113-8F78-23D65F2E2A6B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589548"/>
      </p:ext>
    </p:extLst>
  </p:cSld>
  <p:clrMapOvr>
    <a:masterClrMapping/>
  </p:clrMapOvr>
  <p:transition>
    <p:strips dir="ru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65598-ED40-4058-B339-3A544FBA388B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A3C9E6DA-EB4C-4B44-BA69-F793B23E108B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58290"/>
      </p:ext>
    </p:extLst>
  </p:cSld>
  <p:clrMapOvr>
    <a:masterClrMapping/>
  </p:clrMapOvr>
  <p:transition>
    <p:newsflash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F1228-4097-4B19-ADCC-77E2DC152BA3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B8D7C8FA-8E2C-415B-AC83-9403028CDBD1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50949"/>
      </p:ext>
    </p:extLst>
  </p:cSld>
  <p:clrMapOvr>
    <a:masterClrMapping/>
  </p:clrMapOvr>
  <p:transition>
    <p:newsflash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3C25D-2049-4971-9E74-1487AA939398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49D905D1-1FC2-4BB7-A34F-D87EC1562347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98129"/>
      </p:ext>
    </p:extLst>
  </p:cSld>
  <p:clrMapOvr>
    <a:masterClrMapping/>
  </p:clrMapOvr>
  <p:transition>
    <p:newsflash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CAB9D-690C-4FCF-9317-DAC3F8A46CAB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E2B961B9-CB6E-4260-A5CA-389C9B2E8A33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59767"/>
      </p:ext>
    </p:extLst>
  </p:cSld>
  <p:clrMapOvr>
    <a:masterClrMapping/>
  </p:clrMapOvr>
  <p:transition>
    <p:newsflash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I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505B3-EA12-4928-9A01-CF4BE73AF70B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633C3418-8439-4A5D-A934-6C5D8281A92B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56302"/>
      </p:ext>
    </p:extLst>
  </p:cSld>
  <p:clrMapOvr>
    <a:masterClrMapping/>
  </p:clrMapOvr>
  <p:transition>
    <p:newsflash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2150E-C422-4C23-B1A1-14988190EEB4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28050D11-FE99-4F2A-93E9-1ED361B537B7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988509"/>
      </p:ext>
    </p:extLst>
  </p:cSld>
  <p:clrMapOvr>
    <a:masterClrMapping/>
  </p:clrMapOvr>
  <p:transition>
    <p:strips dir="ru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6686C0-E96A-4425-8E16-922B8E814573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C083E41C-A239-486C-8791-7AAE7930BB1E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625703"/>
      </p:ext>
    </p:extLst>
  </p:cSld>
  <p:clrMapOvr>
    <a:masterClrMapping/>
  </p:clrMapOvr>
  <p:transition>
    <p:strips dir="ru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481D81-BAD5-4915-BCCF-5B9C4ADFC0F5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37A32259-DA05-443D-A2D6-6D5E46FB783F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421960"/>
      </p:ext>
    </p:extLst>
  </p:cSld>
  <p:clrMapOvr>
    <a:masterClrMapping/>
  </p:clrMapOvr>
  <p:transition>
    <p:strips dir="ru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A18FA-1081-4F8B-9AA8-EA6C2965E161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215A573D-1DF1-444F-A2F6-F9DDC9A37727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536227"/>
      </p:ext>
    </p:extLst>
  </p:cSld>
  <p:clrMapOvr>
    <a:masterClrMapping/>
  </p:clrMapOvr>
  <p:transition>
    <p:strips dir="ru"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117147-6C94-44C6-AE31-E4CC954DD0E0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5E41DA62-C240-4BE1-A039-77F1E948A24A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608001"/>
      </p:ext>
    </p:extLst>
  </p:cSld>
  <p:clrMapOvr>
    <a:masterClrMapping/>
  </p:clrMapOvr>
  <p:transition>
    <p:strips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97E7BF-D441-4157-817E-D2D9185FFF5F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5F8BD209-1F34-4E8B-933B-84F4899A2E70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6545"/>
      </p:ext>
    </p:extLst>
  </p:cSld>
  <p:clrMapOvr>
    <a:masterClrMapping/>
  </p:clrMapOvr>
  <p:transition>
    <p:strips dir="ru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20BDAC-C6AF-48F6-870A-C3EBB6279B7A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226BE337-08FF-46DD-89F1-D2E95E77795A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899593"/>
      </p:ext>
    </p:extLst>
  </p:cSld>
  <p:clrMapOvr>
    <a:masterClrMapping/>
  </p:clrMapOvr>
  <p:transition>
    <p:strips dir="ru"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733DDB-5499-437D-9F76-818ABE85A6A3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FA545472-F8D8-4F06-9B11-11F1C757DC8D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504278"/>
      </p:ext>
    </p:extLst>
  </p:cSld>
  <p:clrMapOvr>
    <a:masterClrMapping/>
  </p:clrMapOvr>
  <p:transition>
    <p:strips dir="ru"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DB19D5-C781-4F11-9741-8670C30D8551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E22E5C6F-E984-4817-A6CA-2843832AB80E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91462"/>
      </p:ext>
    </p:extLst>
  </p:cSld>
  <p:clrMapOvr>
    <a:masterClrMapping/>
  </p:clrMapOvr>
  <p:transition>
    <p:strips dir="ru"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C87D74-8881-482A-850E-33B1E7750CD6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E1BBE037-33B8-4C8B-996B-BA91A897D504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424598"/>
      </p:ext>
    </p:extLst>
  </p:cSld>
  <p:clrMapOvr>
    <a:masterClrMapping/>
  </p:clrMapOvr>
  <p:transition>
    <p:strips dir="ru"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DB011D-EC2D-483A-BEF0-8F8C4E713FFF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25BA34AD-8CCA-4113-8F78-23D65F2E2A6B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46380"/>
      </p:ext>
    </p:extLst>
  </p:cSld>
  <p:clrMapOvr>
    <a:masterClrMapping/>
  </p:clrMapOvr>
  <p:transition>
    <p:strips dir="ru"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97E7BF-D441-4157-817E-D2D9185FFF5F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5F8BD209-1F34-4E8B-933B-84F4899A2E70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805285"/>
      </p:ext>
    </p:extLst>
  </p:cSld>
  <p:clrMapOvr>
    <a:masterClrMapping/>
  </p:clrMapOvr>
  <p:transition>
    <p:strips dir="ru"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8B73D9D-5445-4ADE-8A1F-783A6F7780A0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65C04E18-1BFA-4E82-892C-FC59A28E38A9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895760"/>
      </p:ext>
    </p:extLst>
  </p:cSld>
  <p:clrMapOvr>
    <a:masterClrMapping/>
  </p:clrMapOvr>
  <p:transition>
    <p:strips dir="ru"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42913C7-2FE5-4DBC-A83F-4B60044BDDC4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A6A00D3D-66DD-4AAF-8A8F-9069F29C1739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62267"/>
      </p:ext>
    </p:extLst>
  </p:cSld>
  <p:clrMapOvr>
    <a:masterClrMapping/>
  </p:clrMapOvr>
  <p:transition>
    <p:strips dir="ru"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C41A3C0-AF15-4C86-80EB-77B42267542B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342B0B64-754F-480B-A7A3-13E6BEE06199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21875"/>
      </p:ext>
    </p:extLst>
  </p:cSld>
  <p:clrMapOvr>
    <a:masterClrMapping/>
  </p:clrMapOvr>
  <p:transition>
    <p:strips dir="ru"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E8CD4-AF7B-40F1-8C66-4D183C8B52A1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7-</a:t>
            </a:r>
            <a:fld id="{AF4F986D-E856-4E7C-A88D-8662729F00DD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51470"/>
      </p:ext>
    </p:extLst>
  </p:cSld>
  <p:clrMapOvr>
    <a:masterClrMapping/>
  </p:clrMapOvr>
  <p:transition>
    <p:newsfla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8B73D9D-5445-4ADE-8A1F-783A6F7780A0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65C04E18-1BFA-4E82-892C-FC59A28E38A9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504237"/>
      </p:ext>
    </p:extLst>
  </p:cSld>
  <p:clrMapOvr>
    <a:masterClrMapping/>
  </p:clrMapOvr>
  <p:transition>
    <p:strips dir="ru"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C8D8F-C7CD-463A-AAED-15B72C9E6697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CC0450A9-F528-4328-8C81-B80835585E38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86251"/>
      </p:ext>
    </p:extLst>
  </p:cSld>
  <p:clrMapOvr>
    <a:masterClrMapping/>
  </p:clrMapOvr>
  <p:transition>
    <p:newsflash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7F29-0A53-488D-AC11-DF3C8E00DEFE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113CCB7C-9EC6-4BD4-BFFA-1EE743148F63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89094"/>
      </p:ext>
    </p:extLst>
  </p:cSld>
  <p:clrMapOvr>
    <a:masterClrMapping/>
  </p:clrMapOvr>
  <p:transition>
    <p:newsflash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A1030-643B-4A84-9CF6-B6C05C1854C9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EEBE41BD-FBE1-43E7-A509-9411CCF45A5A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14195"/>
      </p:ext>
    </p:extLst>
  </p:cSld>
  <p:clrMapOvr>
    <a:masterClrMapping/>
  </p:clrMapOvr>
  <p:transition>
    <p:newsflash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24D8-16C9-46FA-B673-ED86D9FF083F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32BB0AEA-90E8-4B22-9349-2D0078C0663D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86077"/>
      </p:ext>
    </p:extLst>
  </p:cSld>
  <p:clrMapOvr>
    <a:masterClrMapping/>
  </p:clrMapOvr>
  <p:transition>
    <p:newsflash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6694B-EAC3-4C9C-814F-14C52B6768E6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D4512FE2-2850-47A9-B0E4-CCAFC314FEA4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23966"/>
      </p:ext>
    </p:extLst>
  </p:cSld>
  <p:clrMapOvr>
    <a:masterClrMapping/>
  </p:clrMapOvr>
  <p:transition>
    <p:newsflash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240AF-3C7D-462F-8879-7795B20C7683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BB51ABCF-ADC1-4245-A564-4BB7AAB05277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49851"/>
      </p:ext>
    </p:extLst>
  </p:cSld>
  <p:clrMapOvr>
    <a:masterClrMapping/>
  </p:clrMapOvr>
  <p:transition>
    <p:newsflash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A8C7D-5D49-4AC7-B21E-E6559EF9F2F7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28806F9D-2D80-49D9-A064-67A3B824E6B4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9780"/>
      </p:ext>
    </p:extLst>
  </p:cSld>
  <p:clrMapOvr>
    <a:masterClrMapping/>
  </p:clrMapOvr>
  <p:transition>
    <p:newsflash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65598-ED40-4058-B339-3A544FBA388B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A3C9E6DA-EB4C-4B44-BA69-F793B23E108B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91607"/>
      </p:ext>
    </p:extLst>
  </p:cSld>
  <p:clrMapOvr>
    <a:masterClrMapping/>
  </p:clrMapOvr>
  <p:transition>
    <p:newsflash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F1228-4097-4B19-ADCC-77E2DC152BA3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B8D7C8FA-8E2C-415B-AC83-9403028CDBD1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73241"/>
      </p:ext>
    </p:extLst>
  </p:cSld>
  <p:clrMapOvr>
    <a:masterClrMapping/>
  </p:clrMapOvr>
  <p:transition>
    <p:newsflash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3C25D-2049-4971-9E74-1487AA939398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49D905D1-1FC2-4BB7-A34F-D87EC1562347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32917"/>
      </p:ext>
    </p:extLst>
  </p:cSld>
  <p:clrMapOvr>
    <a:masterClrMapping/>
  </p:clrMapOvr>
  <p:transition>
    <p:newsfla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42913C7-2FE5-4DBC-A83F-4B60044BDDC4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A6A00D3D-66DD-4AAF-8A8F-9069F29C1739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124526"/>
      </p:ext>
    </p:extLst>
  </p:cSld>
  <p:clrMapOvr>
    <a:masterClrMapping/>
  </p:clrMapOvr>
  <p:transition>
    <p:strips dir="ru"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CAB9D-690C-4FCF-9317-DAC3F8A46CAB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E2B961B9-CB6E-4260-A5CA-389C9B2E8A33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22193"/>
      </p:ext>
    </p:extLst>
  </p:cSld>
  <p:clrMapOvr>
    <a:masterClrMapping/>
  </p:clrMapOvr>
  <p:transition>
    <p:newsflash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I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505B3-EA12-4928-9A01-CF4BE73AF70B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633C3418-8439-4A5D-A934-6C5D8281A92B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30845"/>
      </p:ext>
    </p:extLst>
  </p:cSld>
  <p:clrMapOvr>
    <a:masterClrMapping/>
  </p:clrMapOvr>
  <p:transition>
    <p:newsfla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C41A3C0-AF15-4C86-80EB-77B42267542B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342B0B64-754F-480B-A7A3-13E6BEE06199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38487"/>
      </p:ext>
    </p:extLst>
  </p:cSld>
  <p:clrMapOvr>
    <a:masterClrMapping/>
  </p:clrMapOvr>
  <p:transition>
    <p:strips dir="r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E8CD4-AF7B-40F1-8C66-4D183C8B52A1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7-</a:t>
            </a:r>
            <a:fld id="{AF4F986D-E856-4E7C-A88D-8662729F00DD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55806"/>
      </p:ext>
    </p:extLst>
  </p:cSld>
  <p:clrMapOvr>
    <a:masterClrMapping/>
  </p:clrMapOvr>
  <p:transition>
    <p:newsfla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C8D8F-C7CD-463A-AAED-15B72C9E6697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CC0450A9-F528-4328-8C81-B80835585E38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48504"/>
      </p:ext>
    </p:extLst>
  </p:cSld>
  <p:clrMapOvr>
    <a:masterClrMapping/>
  </p:clrMapOvr>
  <p:transition>
    <p:newsfla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7F29-0A53-488D-AC11-DF3C8E00DEFE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113CCB7C-9EC6-4BD4-BFFA-1EE743148F63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16659"/>
      </p:ext>
    </p:extLst>
  </p:cSld>
  <p:clrMapOvr>
    <a:masterClrMapping/>
  </p:clrMapOvr>
  <p:transition>
    <p:newsfla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A1030-643B-4A84-9CF6-B6C05C1854C9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EEBE41BD-FBE1-43E7-A509-9411CCF45A5A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71429"/>
      </p:ext>
    </p:extLst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E99A-FE35-47AE-85B9-98D27896A221}" type="datetimeFigureOut">
              <a:rPr lang="en-US" smtClean="0"/>
              <a:t>09-Apr-19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5C39-27C0-4AC2-9FCE-59203EE0D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101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24D8-16C9-46FA-B673-ED86D9FF083F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32BB0AEA-90E8-4B22-9349-2D0078C0663D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11896"/>
      </p:ext>
    </p:extLst>
  </p:cSld>
  <p:clrMapOvr>
    <a:masterClrMapping/>
  </p:clrMapOvr>
  <p:transition>
    <p:newsfla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6694B-EAC3-4C9C-814F-14C52B6768E6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D4512FE2-2850-47A9-B0E4-CCAFC314FEA4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2232"/>
      </p:ext>
    </p:extLst>
  </p:cSld>
  <p:clrMapOvr>
    <a:masterClrMapping/>
  </p:clrMapOvr>
  <p:transition>
    <p:newsfla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240AF-3C7D-462F-8879-7795B20C7683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BB51ABCF-ADC1-4245-A564-4BB7AAB05277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75809"/>
      </p:ext>
    </p:extLst>
  </p:cSld>
  <p:clrMapOvr>
    <a:masterClrMapping/>
  </p:clrMapOvr>
  <p:transition>
    <p:newsfla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A8C7D-5D49-4AC7-B21E-E6559EF9F2F7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28806F9D-2D80-49D9-A064-67A3B824E6B4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19766"/>
      </p:ext>
    </p:extLst>
  </p:cSld>
  <p:clrMapOvr>
    <a:masterClrMapping/>
  </p:clrMapOvr>
  <p:transition>
    <p:newsfla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65598-ED40-4058-B339-3A544FBA388B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A3C9E6DA-EB4C-4B44-BA69-F793B23E108B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77629"/>
      </p:ext>
    </p:extLst>
  </p:cSld>
  <p:clrMapOvr>
    <a:masterClrMapping/>
  </p:clrMapOvr>
  <p:transition>
    <p:newsfla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F1228-4097-4B19-ADCC-77E2DC152BA3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B8D7C8FA-8E2C-415B-AC83-9403028CDBD1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72192"/>
      </p:ext>
    </p:extLst>
  </p:cSld>
  <p:clrMapOvr>
    <a:masterClrMapping/>
  </p:clrMapOvr>
  <p:transition>
    <p:newsfla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3C25D-2049-4971-9E74-1487AA939398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49D905D1-1FC2-4BB7-A34F-D87EC1562347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09577"/>
      </p:ext>
    </p:extLst>
  </p:cSld>
  <p:clrMapOvr>
    <a:masterClrMapping/>
  </p:clrMapOvr>
  <p:transition>
    <p:newsfla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CAB9D-690C-4FCF-9317-DAC3F8A46CAB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E2B961B9-CB6E-4260-A5CA-389C9B2E8A33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36766"/>
      </p:ext>
    </p:extLst>
  </p:cSld>
  <p:clrMapOvr>
    <a:masterClrMapping/>
  </p:clrMapOvr>
  <p:transition>
    <p:newsfla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I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505B3-EA12-4928-9A01-CF4BE73AF70B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633C3418-8439-4A5D-A934-6C5D8281A92B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73914"/>
      </p:ext>
    </p:extLst>
  </p:cSld>
  <p:clrMapOvr>
    <a:masterClrMapping/>
  </p:clrMapOvr>
  <p:transition>
    <p:newsfla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E8CD4-AF7B-40F1-8C66-4D183C8B52A1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7-</a:t>
            </a:r>
            <a:fld id="{AF4F986D-E856-4E7C-A88D-8662729F00DD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75543"/>
      </p:ext>
    </p:extLst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E99A-FE35-47AE-85B9-98D27896A221}" type="datetimeFigureOut">
              <a:rPr lang="en-US" smtClean="0"/>
              <a:t>09-Apr-19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5C39-27C0-4AC2-9FCE-59203EE0D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221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C8D8F-C7CD-463A-AAED-15B72C9E6697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CC0450A9-F528-4328-8C81-B80835585E38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92117"/>
      </p:ext>
    </p:extLst>
  </p:cSld>
  <p:clrMapOvr>
    <a:masterClrMapping/>
  </p:clrMapOvr>
  <p:transition>
    <p:newsfla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7F29-0A53-488D-AC11-DF3C8E00DEFE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113CCB7C-9EC6-4BD4-BFFA-1EE743148F63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31464"/>
      </p:ext>
    </p:extLst>
  </p:cSld>
  <p:clrMapOvr>
    <a:masterClrMapping/>
  </p:clrMapOvr>
  <p:transition>
    <p:newsfla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A1030-643B-4A84-9CF6-B6C05C1854C9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EEBE41BD-FBE1-43E7-A509-9411CCF45A5A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62090"/>
      </p:ext>
    </p:extLst>
  </p:cSld>
  <p:clrMapOvr>
    <a:masterClrMapping/>
  </p:clrMapOvr>
  <p:transition>
    <p:newsfla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24D8-16C9-46FA-B673-ED86D9FF083F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32BB0AEA-90E8-4B22-9349-2D0078C0663D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52577"/>
      </p:ext>
    </p:extLst>
  </p:cSld>
  <p:clrMapOvr>
    <a:masterClrMapping/>
  </p:clrMapOvr>
  <p:transition>
    <p:newsfla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6694B-EAC3-4C9C-814F-14C52B6768E6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D4512FE2-2850-47A9-B0E4-CCAFC314FEA4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6463"/>
      </p:ext>
    </p:extLst>
  </p:cSld>
  <p:clrMapOvr>
    <a:masterClrMapping/>
  </p:clrMapOvr>
  <p:transition>
    <p:newsfla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240AF-3C7D-462F-8879-7795B20C7683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BB51ABCF-ADC1-4245-A564-4BB7AAB05277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45159"/>
      </p:ext>
    </p:extLst>
  </p:cSld>
  <p:clrMapOvr>
    <a:masterClrMapping/>
  </p:clrMapOvr>
  <p:transition>
    <p:newsflash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A8C7D-5D49-4AC7-B21E-E6559EF9F2F7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28806F9D-2D80-49D9-A064-67A3B824E6B4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30402"/>
      </p:ext>
    </p:extLst>
  </p:cSld>
  <p:clrMapOvr>
    <a:masterClrMapping/>
  </p:clrMapOvr>
  <p:transition>
    <p:newsfla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65598-ED40-4058-B339-3A544FBA388B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A3C9E6DA-EB4C-4B44-BA69-F793B23E108B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97739"/>
      </p:ext>
    </p:extLst>
  </p:cSld>
  <p:clrMapOvr>
    <a:masterClrMapping/>
  </p:clrMapOvr>
  <p:transition>
    <p:newsflash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F1228-4097-4B19-ADCC-77E2DC152BA3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B8D7C8FA-8E2C-415B-AC83-9403028CDBD1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90404"/>
      </p:ext>
    </p:extLst>
  </p:cSld>
  <p:clrMapOvr>
    <a:masterClrMapping/>
  </p:clrMapOvr>
  <p:transition>
    <p:newsfla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3C25D-2049-4971-9E74-1487AA939398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49D905D1-1FC2-4BB7-A34F-D87EC1562347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34673"/>
      </p:ext>
    </p:extLst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E99A-FE35-47AE-85B9-98D27896A221}" type="datetimeFigureOut">
              <a:rPr lang="en-US" smtClean="0"/>
              <a:t>09-Apr-19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5C39-27C0-4AC2-9FCE-59203EE0D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173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CAB9D-690C-4FCF-9317-DAC3F8A46CAB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E2B961B9-CB6E-4260-A5CA-389C9B2E8A33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06103"/>
      </p:ext>
    </p:extLst>
  </p:cSld>
  <p:clrMapOvr>
    <a:masterClrMapping/>
  </p:clrMapOvr>
  <p:transition>
    <p:newsflash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I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505B3-EA12-4928-9A01-CF4BE73AF70B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633C3418-8439-4A5D-A934-6C5D8281A92B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43223"/>
      </p:ext>
    </p:extLst>
  </p:cSld>
  <p:clrMapOvr>
    <a:masterClrMapping/>
  </p:clrMapOvr>
  <p:transition>
    <p:newsflash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E8CD4-AF7B-40F1-8C66-4D183C8B52A1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7-</a:t>
            </a:r>
            <a:fld id="{AF4F986D-E856-4E7C-A88D-8662729F00DD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09711"/>
      </p:ext>
    </p:extLst>
  </p:cSld>
  <p:clrMapOvr>
    <a:masterClrMapping/>
  </p:clrMapOvr>
  <p:transition>
    <p:newsflash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C8D8F-C7CD-463A-AAED-15B72C9E6697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CC0450A9-F528-4328-8C81-B80835585E38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106"/>
      </p:ext>
    </p:extLst>
  </p:cSld>
  <p:clrMapOvr>
    <a:masterClrMapping/>
  </p:clrMapOvr>
  <p:transition>
    <p:newsflash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7F29-0A53-488D-AC11-DF3C8E00DEFE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113CCB7C-9EC6-4BD4-BFFA-1EE743148F63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23522"/>
      </p:ext>
    </p:extLst>
  </p:cSld>
  <p:clrMapOvr>
    <a:masterClrMapping/>
  </p:clrMapOvr>
  <p:transition>
    <p:newsflash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A1030-643B-4A84-9CF6-B6C05C1854C9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EEBE41BD-FBE1-43E7-A509-9411CCF45A5A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87068"/>
      </p:ext>
    </p:extLst>
  </p:cSld>
  <p:clrMapOvr>
    <a:masterClrMapping/>
  </p:clrMapOvr>
  <p:transition>
    <p:newsflash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24D8-16C9-46FA-B673-ED86D9FF083F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32BB0AEA-90E8-4B22-9349-2D0078C0663D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49517"/>
      </p:ext>
    </p:extLst>
  </p:cSld>
  <p:clrMapOvr>
    <a:masterClrMapping/>
  </p:clrMapOvr>
  <p:transition>
    <p:newsflash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6694B-EAC3-4C9C-814F-14C52B6768E6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D4512FE2-2850-47A9-B0E4-CCAFC314FEA4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89511"/>
      </p:ext>
    </p:extLst>
  </p:cSld>
  <p:clrMapOvr>
    <a:masterClrMapping/>
  </p:clrMapOvr>
  <p:transition>
    <p:newsflash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240AF-3C7D-462F-8879-7795B20C7683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BB51ABCF-ADC1-4245-A564-4BB7AAB05277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34960"/>
      </p:ext>
    </p:extLst>
  </p:cSld>
  <p:clrMapOvr>
    <a:masterClrMapping/>
  </p:clrMapOvr>
  <p:transition>
    <p:newsflash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A8C7D-5D49-4AC7-B21E-E6559EF9F2F7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28806F9D-2D80-49D9-A064-67A3B824E6B4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05938"/>
      </p:ext>
    </p:extLst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E99A-FE35-47AE-85B9-98D27896A221}" type="datetimeFigureOut">
              <a:rPr lang="en-US" smtClean="0"/>
              <a:t>09-Apr-19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5C39-27C0-4AC2-9FCE-59203EE0D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531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65598-ED40-4058-B339-3A544FBA388B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A3C9E6DA-EB4C-4B44-BA69-F793B23E108B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36380"/>
      </p:ext>
    </p:extLst>
  </p:cSld>
  <p:clrMapOvr>
    <a:masterClrMapping/>
  </p:clrMapOvr>
  <p:transition>
    <p:newsflash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F1228-4097-4B19-ADCC-77E2DC152BA3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B8D7C8FA-8E2C-415B-AC83-9403028CDBD1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60693"/>
      </p:ext>
    </p:extLst>
  </p:cSld>
  <p:clrMapOvr>
    <a:masterClrMapping/>
  </p:clrMapOvr>
  <p:transition>
    <p:newsflash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3C25D-2049-4971-9E74-1487AA939398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49D905D1-1FC2-4BB7-A34F-D87EC1562347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37944"/>
      </p:ext>
    </p:extLst>
  </p:cSld>
  <p:clrMapOvr>
    <a:masterClrMapping/>
  </p:clrMapOvr>
  <p:transition>
    <p:newsflash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CAB9D-690C-4FCF-9317-DAC3F8A46CAB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E2B961B9-CB6E-4260-A5CA-389C9B2E8A33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28219"/>
      </p:ext>
    </p:extLst>
  </p:cSld>
  <p:clrMapOvr>
    <a:masterClrMapping/>
  </p:clrMapOvr>
  <p:transition>
    <p:newsflash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I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505B3-EA12-4928-9A01-CF4BE73AF70B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633C3418-8439-4A5D-A934-6C5D8281A92B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1431"/>
      </p:ext>
    </p:extLst>
  </p:cSld>
  <p:clrMapOvr>
    <a:masterClrMapping/>
  </p:clrMapOvr>
  <p:transition>
    <p:newsflash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E8CD4-AF7B-40F1-8C66-4D183C8B52A1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7-</a:t>
            </a:r>
            <a:fld id="{AF4F986D-E856-4E7C-A88D-8662729F00DD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83181"/>
      </p:ext>
    </p:extLst>
  </p:cSld>
  <p:clrMapOvr>
    <a:masterClrMapping/>
  </p:clrMapOvr>
  <p:transition>
    <p:newsflash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C8D8F-C7CD-463A-AAED-15B72C9E6697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CC0450A9-F528-4328-8C81-B80835585E38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69624"/>
      </p:ext>
    </p:extLst>
  </p:cSld>
  <p:clrMapOvr>
    <a:masterClrMapping/>
  </p:clrMapOvr>
  <p:transition>
    <p:newsflash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7F29-0A53-488D-AC11-DF3C8E00DEFE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113CCB7C-9EC6-4BD4-BFFA-1EE743148F63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06910"/>
      </p:ext>
    </p:extLst>
  </p:cSld>
  <p:clrMapOvr>
    <a:masterClrMapping/>
  </p:clrMapOvr>
  <p:transition>
    <p:newsflash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A1030-643B-4A84-9CF6-B6C05C1854C9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EEBE41BD-FBE1-43E7-A509-9411CCF45A5A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2425"/>
      </p:ext>
    </p:extLst>
  </p:cSld>
  <p:clrMapOvr>
    <a:masterClrMapping/>
  </p:clrMapOvr>
  <p:transition>
    <p:newsflash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24D8-16C9-46FA-B673-ED86D9FF083F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32BB0AEA-90E8-4B22-9349-2D0078C0663D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25105"/>
      </p:ext>
    </p:extLst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E99A-FE35-47AE-85B9-98D27896A221}" type="datetimeFigureOut">
              <a:rPr lang="en-US" smtClean="0"/>
              <a:t>09-Apr-19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5C39-27C0-4AC2-9FCE-59203EE0D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711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6694B-EAC3-4C9C-814F-14C52B6768E6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D4512FE2-2850-47A9-B0E4-CCAFC314FEA4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65366"/>
      </p:ext>
    </p:extLst>
  </p:cSld>
  <p:clrMapOvr>
    <a:masterClrMapping/>
  </p:clrMapOvr>
  <p:transition>
    <p:newsflash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240AF-3C7D-462F-8879-7795B20C7683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BB51ABCF-ADC1-4245-A564-4BB7AAB05277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61254"/>
      </p:ext>
    </p:extLst>
  </p:cSld>
  <p:clrMapOvr>
    <a:masterClrMapping/>
  </p:clrMapOvr>
  <p:transition>
    <p:newsflash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A8C7D-5D49-4AC7-B21E-E6559EF9F2F7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28806F9D-2D80-49D9-A064-67A3B824E6B4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35513"/>
      </p:ext>
    </p:extLst>
  </p:cSld>
  <p:clrMapOvr>
    <a:masterClrMapping/>
  </p:clrMapOvr>
  <p:transition>
    <p:newsflash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65598-ED40-4058-B339-3A544FBA388B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A3C9E6DA-EB4C-4B44-BA69-F793B23E108B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0234"/>
      </p:ext>
    </p:extLst>
  </p:cSld>
  <p:clrMapOvr>
    <a:masterClrMapping/>
  </p:clrMapOvr>
  <p:transition>
    <p:newsflash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F1228-4097-4B19-ADCC-77E2DC152BA3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B8D7C8FA-8E2C-415B-AC83-9403028CDBD1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20187"/>
      </p:ext>
    </p:extLst>
  </p:cSld>
  <p:clrMapOvr>
    <a:masterClrMapping/>
  </p:clrMapOvr>
  <p:transition>
    <p:newsflash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3C25D-2049-4971-9E74-1487AA939398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49D905D1-1FC2-4BB7-A34F-D87EC1562347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49903"/>
      </p:ext>
    </p:extLst>
  </p:cSld>
  <p:clrMapOvr>
    <a:masterClrMapping/>
  </p:clrMapOvr>
  <p:transition>
    <p:newsflash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CAB9D-690C-4FCF-9317-DAC3F8A46CAB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E2B961B9-CB6E-4260-A5CA-389C9B2E8A33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13286"/>
      </p:ext>
    </p:extLst>
  </p:cSld>
  <p:clrMapOvr>
    <a:masterClrMapping/>
  </p:clrMapOvr>
  <p:transition>
    <p:newsflash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I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505B3-EA12-4928-9A01-CF4BE73AF70B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633C3418-8439-4A5D-A934-6C5D8281A92B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85805"/>
      </p:ext>
    </p:extLst>
  </p:cSld>
  <p:clrMapOvr>
    <a:masterClrMapping/>
  </p:clrMapOvr>
  <p:transition>
    <p:newsflash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E8CD4-AF7B-40F1-8C66-4D183C8B52A1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7-</a:t>
            </a:r>
            <a:fld id="{AF4F986D-E856-4E7C-A88D-8662729F00DD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85590"/>
      </p:ext>
    </p:extLst>
  </p:cSld>
  <p:clrMapOvr>
    <a:masterClrMapping/>
  </p:clrMapOvr>
  <p:transition>
    <p:newsflash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C8D8F-C7CD-463A-AAED-15B72C9E6697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CC0450A9-F528-4328-8C81-B80835585E38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77631"/>
      </p:ext>
    </p:extLst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E99A-FE35-47AE-85B9-98D27896A221}" type="datetimeFigureOut">
              <a:rPr lang="en-US" smtClean="0"/>
              <a:t>09-Apr-19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5C39-27C0-4AC2-9FCE-59203EE0D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690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7F29-0A53-488D-AC11-DF3C8E00DEFE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113CCB7C-9EC6-4BD4-BFFA-1EE743148F63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98896"/>
      </p:ext>
    </p:extLst>
  </p:cSld>
  <p:clrMapOvr>
    <a:masterClrMapping/>
  </p:clrMapOvr>
  <p:transition>
    <p:newsflash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A1030-643B-4A84-9CF6-B6C05C1854C9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EEBE41BD-FBE1-43E7-A509-9411CCF45A5A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90315"/>
      </p:ext>
    </p:extLst>
  </p:cSld>
  <p:clrMapOvr>
    <a:masterClrMapping/>
  </p:clrMapOvr>
  <p:transition>
    <p:newsflash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24D8-16C9-46FA-B673-ED86D9FF083F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32BB0AEA-90E8-4B22-9349-2D0078C0663D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45764"/>
      </p:ext>
    </p:extLst>
  </p:cSld>
  <p:clrMapOvr>
    <a:masterClrMapping/>
  </p:clrMapOvr>
  <p:transition>
    <p:newsflash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6694B-EAC3-4C9C-814F-14C52B6768E6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D4512FE2-2850-47A9-B0E4-CCAFC314FEA4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21817"/>
      </p:ext>
    </p:extLst>
  </p:cSld>
  <p:clrMapOvr>
    <a:masterClrMapping/>
  </p:clrMapOvr>
  <p:transition>
    <p:newsflash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240AF-3C7D-462F-8879-7795B20C7683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BB51ABCF-ADC1-4245-A564-4BB7AAB05277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81537"/>
      </p:ext>
    </p:extLst>
  </p:cSld>
  <p:clrMapOvr>
    <a:masterClrMapping/>
  </p:clrMapOvr>
  <p:transition>
    <p:newsflash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A8C7D-5D49-4AC7-B21E-E6559EF9F2F7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28806F9D-2D80-49D9-A064-67A3B824E6B4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0540"/>
      </p:ext>
    </p:extLst>
  </p:cSld>
  <p:clrMapOvr>
    <a:masterClrMapping/>
  </p:clrMapOvr>
  <p:transition>
    <p:newsflash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65598-ED40-4058-B339-3A544FBA388B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A3C9E6DA-EB4C-4B44-BA69-F793B23E108B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87607"/>
      </p:ext>
    </p:extLst>
  </p:cSld>
  <p:clrMapOvr>
    <a:masterClrMapping/>
  </p:clrMapOvr>
  <p:transition>
    <p:newsflash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F1228-4097-4B19-ADCC-77E2DC152BA3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B8D7C8FA-8E2C-415B-AC83-9403028CDBD1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15571"/>
      </p:ext>
    </p:extLst>
  </p:cSld>
  <p:clrMapOvr>
    <a:masterClrMapping/>
  </p:clrMapOvr>
  <p:transition>
    <p:newsflash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3C25D-2049-4971-9E74-1487AA939398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49D905D1-1FC2-4BB7-A34F-D87EC1562347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54568"/>
      </p:ext>
    </p:extLst>
  </p:cSld>
  <p:clrMapOvr>
    <a:masterClrMapping/>
  </p:clrMapOvr>
  <p:transition>
    <p:newsflash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CAB9D-690C-4FCF-9317-DAC3F8A46CAB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E2B961B9-CB6E-4260-A5CA-389C9B2E8A33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42193"/>
      </p:ext>
    </p:extLst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E99A-FE35-47AE-85B9-98D27896A221}" type="datetimeFigureOut">
              <a:rPr lang="en-US" smtClean="0"/>
              <a:t>09-Apr-19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5C39-27C0-4AC2-9FCE-59203EE0D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422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I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505B3-EA12-4928-9A01-CF4BE73AF70B}" type="datetime2">
              <a:rPr lang="en-US">
                <a:solidFill>
                  <a:srgbClr val="696464"/>
                </a:solidFill>
              </a:rPr>
              <a:pPr>
                <a:defRPr/>
              </a:pPr>
              <a:t>Tuesday, April 9, 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633C3418-8439-4A5D-A934-6C5D8281A92B}" type="slidenum">
              <a:rPr lang="en-US">
                <a:cs typeface="Times New Roman" pitchFamily="18" charset="0"/>
              </a:rPr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04344"/>
      </p:ext>
    </p:extLst>
  </p:cSld>
  <p:clrMapOvr>
    <a:masterClrMapping/>
  </p:clrMapOvr>
  <p:transition>
    <p:newsflash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2150E-C422-4C23-B1A1-14988190EEB4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28050D11-FE99-4F2A-93E9-1ED361B537B7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533020"/>
      </p:ext>
    </p:extLst>
  </p:cSld>
  <p:clrMapOvr>
    <a:masterClrMapping/>
  </p:clrMapOvr>
  <p:transition>
    <p:strips dir="ru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6686C0-E96A-4425-8E16-922B8E814573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C083E41C-A239-486C-8791-7AAE7930BB1E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209264"/>
      </p:ext>
    </p:extLst>
  </p:cSld>
  <p:clrMapOvr>
    <a:masterClrMapping/>
  </p:clrMapOvr>
  <p:transition>
    <p:strips dir="ru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481D81-BAD5-4915-BCCF-5B9C4ADFC0F5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37A32259-DA05-443D-A2D6-6D5E46FB783F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00959"/>
      </p:ext>
    </p:extLst>
  </p:cSld>
  <p:clrMapOvr>
    <a:masterClrMapping/>
  </p:clrMapOvr>
  <p:transition>
    <p:strips dir="ru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A18FA-1081-4F8B-9AA8-EA6C2965E161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215A573D-1DF1-444F-A2F6-F9DDC9A37727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43837"/>
      </p:ext>
    </p:extLst>
  </p:cSld>
  <p:clrMapOvr>
    <a:masterClrMapping/>
  </p:clrMapOvr>
  <p:transition>
    <p:strips dir="ru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117147-6C94-44C6-AE31-E4CC954DD0E0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5E41DA62-C240-4BE1-A039-77F1E948A24A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881894"/>
      </p:ext>
    </p:extLst>
  </p:cSld>
  <p:clrMapOvr>
    <a:masterClrMapping/>
  </p:clrMapOvr>
  <p:transition>
    <p:strips dir="ru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20BDAC-C6AF-48F6-870A-C3EBB6279B7A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226BE337-08FF-46DD-89F1-D2E95E77795A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10891"/>
      </p:ext>
    </p:extLst>
  </p:cSld>
  <p:clrMapOvr>
    <a:masterClrMapping/>
  </p:clrMapOvr>
  <p:transition>
    <p:strips dir="ru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733DDB-5499-437D-9F76-818ABE85A6A3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FA545472-F8D8-4F06-9B11-11F1C757DC8D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446090"/>
      </p:ext>
    </p:extLst>
  </p:cSld>
  <p:clrMapOvr>
    <a:masterClrMapping/>
  </p:clrMapOvr>
  <p:transition>
    <p:strips dir="ru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DB19D5-C781-4F11-9741-8670C30D8551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E22E5C6F-E984-4817-A6CA-2843832AB80E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08445"/>
      </p:ext>
    </p:extLst>
  </p:cSld>
  <p:clrMapOvr>
    <a:masterClrMapping/>
  </p:clrMapOvr>
  <p:transition>
    <p:strips dir="ru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C87D74-8881-482A-850E-33B1E7750CD6}" type="datetime2">
              <a:rPr lang="en-US">
                <a:solidFill>
                  <a:srgbClr val="000000"/>
                </a:solidFill>
              </a:rPr>
              <a:pPr/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E1BBE037-33B8-4C8B-996B-BA91A897D504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147833"/>
      </p:ext>
    </p:extLst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slideLayout" Target="../slideLayouts/slideLayout15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Relationship Id="rId14" Type="http://schemas.openxmlformats.org/officeDocument/2006/relationships/slideLayout" Target="../slideLayouts/slideLayout17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slideLayout" Target="../slideLayouts/slideLayout20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13" Type="http://schemas.openxmlformats.org/officeDocument/2006/relationships/slideLayout" Target="../slideLayouts/slideLayout214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slideLayout" Target="../slideLayouts/slideLayout213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2.xml"/><Relationship Id="rId13" Type="http://schemas.openxmlformats.org/officeDocument/2006/relationships/slideLayout" Target="../slideLayouts/slideLayout227.xml"/><Relationship Id="rId3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21.xml"/><Relationship Id="rId12" Type="http://schemas.openxmlformats.org/officeDocument/2006/relationships/slideLayout" Target="../slideLayouts/slideLayout226.xml"/><Relationship Id="rId2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20.xml"/><Relationship Id="rId11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19.xml"/><Relationship Id="rId15" Type="http://schemas.openxmlformats.org/officeDocument/2006/relationships/theme" Target="../theme/theme17.xml"/><Relationship Id="rId10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23.xml"/><Relationship Id="rId14" Type="http://schemas.openxmlformats.org/officeDocument/2006/relationships/slideLayout" Target="../slideLayouts/slideLayout22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slideLayout" Target="../slideLayouts/slideLayout241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Relationship Id="rId14" Type="http://schemas.openxmlformats.org/officeDocument/2006/relationships/theme" Target="../theme/theme1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2E99A-FE35-47AE-85B9-98D27896A221}" type="datetimeFigureOut">
              <a:rPr lang="en-US" smtClean="0"/>
              <a:t>09-Apr-19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35C39-27C0-4AC2-9FCE-59203EE0D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9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5124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D2D3B7-A74C-4332-9F38-AB905072B82B}" type="datetime2">
              <a:rPr lang="en-US">
                <a:solidFill>
                  <a:srgbClr val="696464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Tuesday, April 9, 2019</a:t>
            </a:fld>
            <a:endParaRPr lang="en-US">
              <a:solidFill>
                <a:srgbClr val="696464"/>
              </a:solidFill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  <a:latin typeface="Times New Roman" pitchFamily="18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7-</a:t>
            </a:r>
            <a:fld id="{4734080F-CAF3-40CE-9B8F-EBA8110FB326}" type="slidenum">
              <a:rPr lang="en-US"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146050" y="125413"/>
            <a:ext cx="8839200" cy="6573837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5B750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5B7509"/>
              </a:solidFill>
              <a:latin typeface="Times New Roman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3124200" y="669925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>
                <a:solidFill>
                  <a:prstClr val="black"/>
                </a:solidFill>
                <a:latin typeface="Times New Roman" pitchFamily="18" charset="0"/>
              </a:rPr>
              <a:t>Copyright </a:t>
            </a:r>
            <a:r>
              <a:rPr lang="en-US" sz="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sz="700">
                <a:solidFill>
                  <a:prstClr val="black"/>
                </a:solidFill>
                <a:latin typeface="Times New Roman" pitchFamily="18" charset="0"/>
              </a:rPr>
              <a:t> 2003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83593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  <p:transition>
    <p:newsflash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66"/>
            </a:gs>
            <a:gs pos="100000">
              <a:srgbClr val="E0E7C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46050" y="125413"/>
            <a:ext cx="8839200" cy="6573837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5B750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7509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60B930-F20B-4FAF-9DEC-DE25B2091F37}" type="datetime2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7-</a:t>
            </a:r>
            <a:fld id="{765EDAAC-7E16-4ADC-B140-635C36A4932B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3124200" y="6699250"/>
            <a:ext cx="2895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00">
                <a:solidFill>
                  <a:srgbClr val="000000"/>
                </a:solidFill>
              </a:rPr>
              <a:t>Copyright </a:t>
            </a:r>
            <a:r>
              <a:rPr lang="en-US" sz="700">
                <a:solidFill>
                  <a:srgbClr val="000000"/>
                </a:solidFill>
                <a:cs typeface="Times New Roman" pitchFamily="18" charset="0"/>
              </a:rPr>
              <a:t>©</a:t>
            </a:r>
            <a:r>
              <a:rPr lang="en-US" sz="700">
                <a:solidFill>
                  <a:srgbClr val="000000"/>
                </a:solidFill>
              </a:rPr>
              <a:t> 2003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13814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</p:sldLayoutIdLst>
  <p:transition>
    <p:strips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C8300"/>
        </a:buClr>
        <a:buFont typeface="Wingdings" pitchFamily="2" charset="2"/>
        <a:buChar char="§"/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DC8300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66"/>
            </a:gs>
            <a:gs pos="100000">
              <a:srgbClr val="E0E7C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46050" y="125413"/>
            <a:ext cx="8839200" cy="6573837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5B750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7509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60B930-F20B-4FAF-9DEC-DE25B2091F37}" type="datetime2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7-</a:t>
            </a:r>
            <a:fld id="{765EDAAC-7E16-4ADC-B140-635C36A4932B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3124200" y="6699250"/>
            <a:ext cx="2895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00">
                <a:solidFill>
                  <a:srgbClr val="000000"/>
                </a:solidFill>
              </a:rPr>
              <a:t>Copyright </a:t>
            </a:r>
            <a:r>
              <a:rPr lang="en-US" sz="700">
                <a:solidFill>
                  <a:srgbClr val="000000"/>
                </a:solidFill>
                <a:cs typeface="Times New Roman" pitchFamily="18" charset="0"/>
              </a:rPr>
              <a:t>©</a:t>
            </a:r>
            <a:r>
              <a:rPr lang="en-US" sz="700">
                <a:solidFill>
                  <a:srgbClr val="000000"/>
                </a:solidFill>
              </a:rPr>
              <a:t> 2003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17729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</p:sldLayoutIdLst>
  <p:transition>
    <p:strips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C8300"/>
        </a:buClr>
        <a:buFont typeface="Wingdings" pitchFamily="2" charset="2"/>
        <a:buChar char="§"/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DC8300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66"/>
            </a:gs>
            <a:gs pos="100000">
              <a:srgbClr val="E0E7C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46050" y="125413"/>
            <a:ext cx="8839200" cy="6573837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5B750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7509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60B930-F20B-4FAF-9DEC-DE25B2091F37}" type="datetime2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7-</a:t>
            </a:r>
            <a:fld id="{765EDAAC-7E16-4ADC-B140-635C36A4932B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3124200" y="6699250"/>
            <a:ext cx="2895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00">
                <a:solidFill>
                  <a:srgbClr val="000000"/>
                </a:solidFill>
              </a:rPr>
              <a:t>Copyright </a:t>
            </a:r>
            <a:r>
              <a:rPr lang="en-US" sz="700">
                <a:solidFill>
                  <a:srgbClr val="000000"/>
                </a:solidFill>
                <a:cs typeface="Times New Roman" pitchFamily="18" charset="0"/>
              </a:rPr>
              <a:t>©</a:t>
            </a:r>
            <a:r>
              <a:rPr lang="en-US" sz="700">
                <a:solidFill>
                  <a:srgbClr val="000000"/>
                </a:solidFill>
              </a:rPr>
              <a:t> 2003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51690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</p:sldLayoutIdLst>
  <p:transition>
    <p:strips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C8300"/>
        </a:buClr>
        <a:buFont typeface="Wingdings" pitchFamily="2" charset="2"/>
        <a:buChar char="§"/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DC8300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66"/>
            </a:gs>
            <a:gs pos="100000">
              <a:srgbClr val="E0E7C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46050" y="125413"/>
            <a:ext cx="8839200" cy="6573837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5B750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7509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60B930-F20B-4FAF-9DEC-DE25B2091F37}" type="datetime2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7-</a:t>
            </a:r>
            <a:fld id="{765EDAAC-7E16-4ADC-B140-635C36A4932B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3124200" y="6699250"/>
            <a:ext cx="2895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00">
                <a:solidFill>
                  <a:srgbClr val="000000"/>
                </a:solidFill>
              </a:rPr>
              <a:t>Copyright </a:t>
            </a:r>
            <a:r>
              <a:rPr lang="en-US" sz="700">
                <a:solidFill>
                  <a:srgbClr val="000000"/>
                </a:solidFill>
                <a:cs typeface="Times New Roman" pitchFamily="18" charset="0"/>
              </a:rPr>
              <a:t>©</a:t>
            </a:r>
            <a:r>
              <a:rPr lang="en-US" sz="700">
                <a:solidFill>
                  <a:srgbClr val="000000"/>
                </a:solidFill>
              </a:rPr>
              <a:t> 2003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48429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</p:sldLayoutIdLst>
  <p:transition>
    <p:strips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C8300"/>
        </a:buClr>
        <a:buFont typeface="Wingdings" pitchFamily="2" charset="2"/>
        <a:buChar char="§"/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DC8300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66"/>
            </a:gs>
            <a:gs pos="100000">
              <a:srgbClr val="E0E7C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46050" y="125413"/>
            <a:ext cx="8839200" cy="6573837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5B750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7509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60B930-F20B-4FAF-9DEC-DE25B2091F37}" type="datetime2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7-</a:t>
            </a:r>
            <a:fld id="{765EDAAC-7E16-4ADC-B140-635C36A4932B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3124200" y="6699250"/>
            <a:ext cx="2895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00">
                <a:solidFill>
                  <a:srgbClr val="000000"/>
                </a:solidFill>
              </a:rPr>
              <a:t>Copyright </a:t>
            </a:r>
            <a:r>
              <a:rPr lang="en-US" sz="700">
                <a:solidFill>
                  <a:srgbClr val="000000"/>
                </a:solidFill>
                <a:cs typeface="Times New Roman" pitchFamily="18" charset="0"/>
              </a:rPr>
              <a:t>©</a:t>
            </a:r>
            <a:r>
              <a:rPr lang="en-US" sz="700">
                <a:solidFill>
                  <a:srgbClr val="000000"/>
                </a:solidFill>
              </a:rPr>
              <a:t> 2003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09172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</p:sldLayoutIdLst>
  <p:transition>
    <p:strips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C8300"/>
        </a:buClr>
        <a:buFont typeface="Wingdings" pitchFamily="2" charset="2"/>
        <a:buChar char="§"/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DC8300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5124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D2D3B7-A74C-4332-9F38-AB905072B82B}" type="datetime2">
              <a:rPr lang="en-US">
                <a:solidFill>
                  <a:srgbClr val="696464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Tuesday, April 9, 2019</a:t>
            </a:fld>
            <a:endParaRPr lang="en-US">
              <a:solidFill>
                <a:srgbClr val="696464"/>
              </a:solidFill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  <a:latin typeface="Times New Roman" pitchFamily="18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7-</a:t>
            </a:r>
            <a:fld id="{4734080F-CAF3-40CE-9B8F-EBA8110FB326}" type="slidenum">
              <a:rPr lang="en-US"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146050" y="125413"/>
            <a:ext cx="8839200" cy="6573837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5B750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5B7509"/>
              </a:solidFill>
              <a:latin typeface="Times New Roman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3124200" y="669925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>
                <a:solidFill>
                  <a:prstClr val="black"/>
                </a:solidFill>
                <a:latin typeface="Times New Roman" pitchFamily="18" charset="0"/>
              </a:rPr>
              <a:t>Copyright </a:t>
            </a:r>
            <a:r>
              <a:rPr lang="en-US" sz="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sz="700">
                <a:solidFill>
                  <a:prstClr val="black"/>
                </a:solidFill>
                <a:latin typeface="Times New Roman" pitchFamily="18" charset="0"/>
              </a:rPr>
              <a:t> 2003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12292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</p:sldLayoutIdLst>
  <p:transition>
    <p:newsflash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66"/>
            </a:gs>
            <a:gs pos="100000">
              <a:srgbClr val="E0E7C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46050" y="125413"/>
            <a:ext cx="8839200" cy="6573837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5B750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7509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60B930-F20B-4FAF-9DEC-DE25B2091F37}" type="datetime2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7-</a:t>
            </a:r>
            <a:fld id="{765EDAAC-7E16-4ADC-B140-635C36A4932B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3124200" y="6699250"/>
            <a:ext cx="2895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00">
                <a:solidFill>
                  <a:srgbClr val="000000"/>
                </a:solidFill>
              </a:rPr>
              <a:t>Copyright </a:t>
            </a:r>
            <a:r>
              <a:rPr lang="en-US" sz="700">
                <a:solidFill>
                  <a:srgbClr val="000000"/>
                </a:solidFill>
                <a:cs typeface="Times New Roman" pitchFamily="18" charset="0"/>
              </a:rPr>
              <a:t>©</a:t>
            </a:r>
            <a:r>
              <a:rPr lang="en-US" sz="700">
                <a:solidFill>
                  <a:srgbClr val="000000"/>
                </a:solidFill>
              </a:rPr>
              <a:t> 2003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54791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</p:sldLayoutIdLst>
  <p:transition>
    <p:strips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C8300"/>
        </a:buClr>
        <a:buFont typeface="Wingdings" pitchFamily="2" charset="2"/>
        <a:buChar char="§"/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DC8300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5124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D2D3B7-A74C-4332-9F38-AB905072B82B}" type="datetime2">
              <a:rPr lang="en-US">
                <a:solidFill>
                  <a:srgbClr val="696464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Tuesday, April 9, 2019</a:t>
            </a:fld>
            <a:endParaRPr lang="en-US">
              <a:solidFill>
                <a:srgbClr val="696464"/>
              </a:solidFill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  <a:latin typeface="Times New Roman" pitchFamily="18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7-</a:t>
            </a:r>
            <a:fld id="{4734080F-CAF3-40CE-9B8F-EBA8110FB326}" type="slidenum">
              <a:rPr lang="en-US"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146050" y="125413"/>
            <a:ext cx="8839200" cy="6573837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5B750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5B7509"/>
              </a:solidFill>
              <a:latin typeface="Times New Roman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3124200" y="669925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>
                <a:solidFill>
                  <a:prstClr val="black"/>
                </a:solidFill>
                <a:latin typeface="Times New Roman" pitchFamily="18" charset="0"/>
              </a:rPr>
              <a:t>Copyright </a:t>
            </a:r>
            <a:r>
              <a:rPr lang="en-US" sz="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sz="700">
                <a:solidFill>
                  <a:prstClr val="black"/>
                </a:solidFill>
                <a:latin typeface="Times New Roman" pitchFamily="18" charset="0"/>
              </a:rPr>
              <a:t> 2003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8116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</p:sldLayoutIdLst>
  <p:transition>
    <p:newsflash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66"/>
            </a:gs>
            <a:gs pos="100000">
              <a:srgbClr val="E0E7C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46050" y="125413"/>
            <a:ext cx="8839200" cy="6573837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5B750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7509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60B930-F20B-4FAF-9DEC-DE25B2091F37}" type="datetime2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7-</a:t>
            </a:r>
            <a:fld id="{765EDAAC-7E16-4ADC-B140-635C36A4932B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3124200" y="6699250"/>
            <a:ext cx="2895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00">
                <a:solidFill>
                  <a:srgbClr val="000000"/>
                </a:solidFill>
              </a:rPr>
              <a:t>Copyright </a:t>
            </a:r>
            <a:r>
              <a:rPr lang="en-US" sz="700">
                <a:solidFill>
                  <a:srgbClr val="000000"/>
                </a:solidFill>
                <a:cs typeface="Times New Roman" pitchFamily="18" charset="0"/>
              </a:rPr>
              <a:t>©</a:t>
            </a:r>
            <a:r>
              <a:rPr lang="en-US" sz="700">
                <a:solidFill>
                  <a:srgbClr val="000000"/>
                </a:solidFill>
              </a:rPr>
              <a:t> 2003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5320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strips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C8300"/>
        </a:buClr>
        <a:buFont typeface="Wingdings" pitchFamily="2" charset="2"/>
        <a:buChar char="§"/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DC8300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5124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D2D3B7-A74C-4332-9F38-AB905072B82B}" type="datetime2">
              <a:rPr lang="en-US">
                <a:solidFill>
                  <a:srgbClr val="696464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Tuesday, April 9, 2019</a:t>
            </a:fld>
            <a:endParaRPr lang="en-US">
              <a:solidFill>
                <a:srgbClr val="696464"/>
              </a:solidFill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  <a:latin typeface="Times New Roman" pitchFamily="18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7-</a:t>
            </a:r>
            <a:fld id="{4734080F-CAF3-40CE-9B8F-EBA8110FB326}" type="slidenum">
              <a:rPr lang="en-US"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146050" y="125413"/>
            <a:ext cx="8839200" cy="6573837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5B750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5B7509"/>
              </a:solidFill>
              <a:latin typeface="Times New Roman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3124200" y="669925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>
                <a:solidFill>
                  <a:prstClr val="black"/>
                </a:solidFill>
                <a:latin typeface="Times New Roman" pitchFamily="18" charset="0"/>
              </a:rPr>
              <a:t>Copyright </a:t>
            </a:r>
            <a:r>
              <a:rPr lang="en-US" sz="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sz="700">
                <a:solidFill>
                  <a:prstClr val="black"/>
                </a:solidFill>
                <a:latin typeface="Times New Roman" pitchFamily="18" charset="0"/>
              </a:rPr>
              <a:t> 2003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44719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ransition>
    <p:newsflash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5124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D2D3B7-A74C-4332-9F38-AB905072B82B}" type="datetime2">
              <a:rPr lang="en-US">
                <a:solidFill>
                  <a:srgbClr val="696464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Tuesday, April 9, 2019</a:t>
            </a:fld>
            <a:endParaRPr lang="en-US">
              <a:solidFill>
                <a:srgbClr val="696464"/>
              </a:solidFill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  <a:latin typeface="Times New Roman" pitchFamily="18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7-</a:t>
            </a:r>
            <a:fld id="{4734080F-CAF3-40CE-9B8F-EBA8110FB326}" type="slidenum">
              <a:rPr lang="en-US"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146050" y="125413"/>
            <a:ext cx="8839200" cy="6573837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5B750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5B7509"/>
              </a:solidFill>
              <a:latin typeface="Times New Roman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3124200" y="669925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>
                <a:solidFill>
                  <a:prstClr val="black"/>
                </a:solidFill>
                <a:latin typeface="Times New Roman" pitchFamily="18" charset="0"/>
              </a:rPr>
              <a:t>Copyright </a:t>
            </a:r>
            <a:r>
              <a:rPr lang="en-US" sz="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sz="700">
                <a:solidFill>
                  <a:prstClr val="black"/>
                </a:solidFill>
                <a:latin typeface="Times New Roman" pitchFamily="18" charset="0"/>
              </a:rPr>
              <a:t> 2003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94865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ransition>
    <p:newsflash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5124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D2D3B7-A74C-4332-9F38-AB905072B82B}" type="datetime2">
              <a:rPr lang="en-US">
                <a:solidFill>
                  <a:srgbClr val="696464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Tuesday, April 9, 2019</a:t>
            </a:fld>
            <a:endParaRPr lang="en-US">
              <a:solidFill>
                <a:srgbClr val="696464"/>
              </a:solidFill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  <a:latin typeface="Times New Roman" pitchFamily="18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7-</a:t>
            </a:r>
            <a:fld id="{4734080F-CAF3-40CE-9B8F-EBA8110FB326}" type="slidenum">
              <a:rPr lang="en-US"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146050" y="125413"/>
            <a:ext cx="8839200" cy="6573837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5B750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5B7509"/>
              </a:solidFill>
              <a:latin typeface="Times New Roman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3124200" y="669925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>
                <a:solidFill>
                  <a:prstClr val="black"/>
                </a:solidFill>
                <a:latin typeface="Times New Roman" pitchFamily="18" charset="0"/>
              </a:rPr>
              <a:t>Copyright </a:t>
            </a:r>
            <a:r>
              <a:rPr lang="en-US" sz="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sz="700">
                <a:solidFill>
                  <a:prstClr val="black"/>
                </a:solidFill>
                <a:latin typeface="Times New Roman" pitchFamily="18" charset="0"/>
              </a:rPr>
              <a:t> 2003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05401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ransition>
    <p:newsflash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5124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D2D3B7-A74C-4332-9F38-AB905072B82B}" type="datetime2">
              <a:rPr lang="en-US">
                <a:solidFill>
                  <a:srgbClr val="696464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Tuesday, April 9, 2019</a:t>
            </a:fld>
            <a:endParaRPr lang="en-US">
              <a:solidFill>
                <a:srgbClr val="696464"/>
              </a:solidFill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  <a:latin typeface="Times New Roman" pitchFamily="18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7-</a:t>
            </a:r>
            <a:fld id="{4734080F-CAF3-40CE-9B8F-EBA8110FB326}" type="slidenum">
              <a:rPr lang="en-US"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146050" y="125413"/>
            <a:ext cx="8839200" cy="6573837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5B750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5B7509"/>
              </a:solidFill>
              <a:latin typeface="Times New Roman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3124200" y="669925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>
                <a:solidFill>
                  <a:prstClr val="black"/>
                </a:solidFill>
                <a:latin typeface="Times New Roman" pitchFamily="18" charset="0"/>
              </a:rPr>
              <a:t>Copyright </a:t>
            </a:r>
            <a:r>
              <a:rPr lang="en-US" sz="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sz="700">
                <a:solidFill>
                  <a:prstClr val="black"/>
                </a:solidFill>
                <a:latin typeface="Times New Roman" pitchFamily="18" charset="0"/>
              </a:rPr>
              <a:t> 2003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50687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ransition>
    <p:newsflash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5124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D2D3B7-A74C-4332-9F38-AB905072B82B}" type="datetime2">
              <a:rPr lang="en-US">
                <a:solidFill>
                  <a:srgbClr val="696464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Tuesday, April 9, 2019</a:t>
            </a:fld>
            <a:endParaRPr lang="en-US">
              <a:solidFill>
                <a:srgbClr val="696464"/>
              </a:solidFill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  <a:latin typeface="Times New Roman" pitchFamily="18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7-</a:t>
            </a:r>
            <a:fld id="{4734080F-CAF3-40CE-9B8F-EBA8110FB326}" type="slidenum">
              <a:rPr lang="en-US"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146050" y="125413"/>
            <a:ext cx="8839200" cy="6573837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5B750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5B7509"/>
              </a:solidFill>
              <a:latin typeface="Times New Roman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3124200" y="669925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>
                <a:solidFill>
                  <a:prstClr val="black"/>
                </a:solidFill>
                <a:latin typeface="Times New Roman" pitchFamily="18" charset="0"/>
              </a:rPr>
              <a:t>Copyright </a:t>
            </a:r>
            <a:r>
              <a:rPr lang="en-US" sz="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sz="700">
                <a:solidFill>
                  <a:prstClr val="black"/>
                </a:solidFill>
                <a:latin typeface="Times New Roman" pitchFamily="18" charset="0"/>
              </a:rPr>
              <a:t> 2003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8136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ransition>
    <p:newsflash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66"/>
            </a:gs>
            <a:gs pos="100000">
              <a:srgbClr val="E0E7C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46050" y="125413"/>
            <a:ext cx="8839200" cy="6573837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5B750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7509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60B930-F20B-4FAF-9DEC-DE25B2091F37}" type="datetime2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7-</a:t>
            </a:r>
            <a:fld id="{765EDAAC-7E16-4ADC-B140-635C36A4932B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3124200" y="6699250"/>
            <a:ext cx="2895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00">
                <a:solidFill>
                  <a:srgbClr val="000000"/>
                </a:solidFill>
              </a:rPr>
              <a:t>Copyright </a:t>
            </a:r>
            <a:r>
              <a:rPr lang="en-US" sz="700">
                <a:solidFill>
                  <a:srgbClr val="000000"/>
                </a:solidFill>
                <a:cs typeface="Times New Roman" pitchFamily="18" charset="0"/>
              </a:rPr>
              <a:t>©</a:t>
            </a:r>
            <a:r>
              <a:rPr lang="en-US" sz="700">
                <a:solidFill>
                  <a:srgbClr val="000000"/>
                </a:solidFill>
              </a:rPr>
              <a:t> 2003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6520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</p:sldLayoutIdLst>
  <p:transition>
    <p:strips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C8300"/>
        </a:buClr>
        <a:buFont typeface="Wingdings" pitchFamily="2" charset="2"/>
        <a:buChar char="§"/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DC8300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66"/>
            </a:gs>
            <a:gs pos="100000">
              <a:srgbClr val="E0E7C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46050" y="125413"/>
            <a:ext cx="8839200" cy="6573837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5B750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7509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60B930-F20B-4FAF-9DEC-DE25B2091F37}" type="datetime2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Tuesday, April 9, 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7-</a:t>
            </a:r>
            <a:fld id="{765EDAAC-7E16-4ADC-B140-635C36A4932B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3124200" y="6699250"/>
            <a:ext cx="2895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00">
                <a:solidFill>
                  <a:srgbClr val="000000"/>
                </a:solidFill>
              </a:rPr>
              <a:t>Copyright </a:t>
            </a:r>
            <a:r>
              <a:rPr lang="en-US" sz="700">
                <a:solidFill>
                  <a:srgbClr val="000000"/>
                </a:solidFill>
                <a:cs typeface="Times New Roman" pitchFamily="18" charset="0"/>
              </a:rPr>
              <a:t>©</a:t>
            </a:r>
            <a:r>
              <a:rPr lang="en-US" sz="700">
                <a:solidFill>
                  <a:srgbClr val="000000"/>
                </a:solidFill>
              </a:rPr>
              <a:t> 2003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60737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</p:sldLayoutIdLst>
  <p:transition>
    <p:strips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C8300"/>
        </a:buClr>
        <a:buFont typeface="Wingdings" pitchFamily="2" charset="2"/>
        <a:buChar char="§"/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DC8300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E66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0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7-</a:t>
            </a:r>
            <a:fld id="{ECECF71A-C7C2-4614-AD1C-A8758672BDA9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219200"/>
            <a:ext cx="7772400" cy="4191000"/>
          </a:xfrm>
        </p:spPr>
        <p:txBody>
          <a:bodyPr/>
          <a:lstStyle/>
          <a:p>
            <a:r>
              <a:rPr lang="en-US" dirty="0"/>
              <a:t>CHAPTER- </a:t>
            </a:r>
            <a:r>
              <a:rPr lang="en-US" dirty="0" smtClean="0"/>
              <a:t>THREE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Consumer Markets and Consumers Buying  Behaviors</a:t>
            </a:r>
          </a:p>
        </p:txBody>
      </p:sp>
    </p:spTree>
    <p:extLst>
      <p:ext uri="{BB962C8B-B14F-4D97-AF65-F5344CB8AC3E}">
        <p14:creationId xmlns:p14="http://schemas.microsoft.com/office/powerpoint/2010/main" val="1432551876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Social class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7-</a:t>
            </a:r>
            <a:fld id="{597140E7-C80C-43F8-BDA3-F3C59639AFA2}" type="slidenum">
              <a:rPr lang="en-US">
                <a:cs typeface="Times New Roman" pitchFamily="18" charset="0"/>
              </a:rPr>
              <a:pPr>
                <a:defRPr/>
              </a:pPr>
              <a:t>10</a:t>
            </a:fld>
            <a:endParaRPr lang="en-US"/>
          </a:p>
        </p:txBody>
      </p:sp>
      <p:sp>
        <p:nvSpPr>
          <p:cNvPr id="3174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Social classes are relatively permanent and ordered divisions in a society whose members share similar </a:t>
            </a:r>
            <a:r>
              <a:rPr lang="en-US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values, interests, and behaviors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120259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7-</a:t>
            </a:r>
            <a:fld id="{0611937D-6885-4F31-994C-54AA1B27F29F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Factors</a:t>
            </a:r>
          </a:p>
        </p:txBody>
      </p:sp>
      <p:sp>
        <p:nvSpPr>
          <p:cNvPr id="327683" name="AutoShape 3"/>
          <p:cNvSpPr>
            <a:spLocks noChangeArrowheads="1"/>
          </p:cNvSpPr>
          <p:nvPr/>
        </p:nvSpPr>
        <p:spPr bwMode="auto">
          <a:xfrm>
            <a:off x="2489200" y="1828800"/>
            <a:ext cx="4229100" cy="3162300"/>
          </a:xfrm>
          <a:prstGeom prst="diamond">
            <a:avLst/>
          </a:prstGeom>
          <a:solidFill>
            <a:srgbClr val="009900"/>
          </a:solidFill>
          <a:ln>
            <a:noFill/>
          </a:ln>
          <a:effectLst>
            <a:outerShdw sy="50000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 Black" pitchFamily="34" charset="0"/>
              </a:rPr>
              <a:t>Reference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 Black" pitchFamily="34" charset="0"/>
              </a:rPr>
              <a:t>Groups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27684" name="AutoShape 4"/>
          <p:cNvSpPr>
            <a:spLocks noChangeArrowheads="1"/>
          </p:cNvSpPr>
          <p:nvPr/>
        </p:nvSpPr>
        <p:spPr bwMode="auto">
          <a:xfrm>
            <a:off x="4610100" y="3416300"/>
            <a:ext cx="4229100" cy="3162300"/>
          </a:xfrm>
          <a:prstGeom prst="diamond">
            <a:avLst/>
          </a:prstGeom>
          <a:solidFill>
            <a:srgbClr val="CC00CC"/>
          </a:solidFill>
          <a:ln>
            <a:noFill/>
          </a:ln>
          <a:effectLst>
            <a:outerShdw sy="50000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 Black" pitchFamily="34" charset="0"/>
              </a:rPr>
              <a:t>Roles &amp;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 Black" pitchFamily="34" charset="0"/>
              </a:rPr>
              <a:t>Statuses</a:t>
            </a:r>
          </a:p>
        </p:txBody>
      </p:sp>
      <p:sp>
        <p:nvSpPr>
          <p:cNvPr id="327685" name="AutoShape 5"/>
          <p:cNvSpPr>
            <a:spLocks noChangeArrowheads="1"/>
          </p:cNvSpPr>
          <p:nvPr/>
        </p:nvSpPr>
        <p:spPr bwMode="auto">
          <a:xfrm>
            <a:off x="381000" y="3403600"/>
            <a:ext cx="4229100" cy="3162300"/>
          </a:xfrm>
          <a:prstGeom prst="diamond">
            <a:avLst/>
          </a:prstGeom>
          <a:solidFill>
            <a:srgbClr val="FF6600"/>
          </a:solidFill>
          <a:ln>
            <a:noFill/>
          </a:ln>
          <a:effectLst>
            <a:outerShdw sy="50000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 Black" pitchFamily="34" charset="0"/>
              </a:rPr>
              <a:t>Family</a:t>
            </a:r>
          </a:p>
        </p:txBody>
      </p:sp>
    </p:spTree>
    <p:extLst>
      <p:ext uri="{BB962C8B-B14F-4D97-AF65-F5344CB8AC3E}">
        <p14:creationId xmlns:p14="http://schemas.microsoft.com/office/powerpoint/2010/main" val="280082839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3" grpId="0" animBg="1" autoUpdateAnimBg="0"/>
      <p:bldP spid="327684" grpId="0" animBg="1" autoUpdateAnimBg="0"/>
      <p:bldP spid="327685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7-</a:t>
            </a:r>
            <a:fld id="{1DAF3AAD-10F5-4127-ACA5-E427B55D4C5C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Factors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r>
              <a:rPr lang="en-US" sz="2800" dirty="0"/>
              <a:t>Consumer behavior is also influenced by social factors including the consumers’ groups, </a:t>
            </a:r>
            <a:r>
              <a:rPr lang="en-US" sz="2800" smtClean="0"/>
              <a:t>family, social </a:t>
            </a:r>
            <a:r>
              <a:rPr lang="en-US" sz="2800" dirty="0"/>
              <a:t>roles, and status.</a:t>
            </a:r>
          </a:p>
          <a:p>
            <a:pPr>
              <a:buFont typeface="Wingdings" pitchFamily="2" charset="2"/>
              <a:buNone/>
            </a:pP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Groups</a:t>
            </a:r>
            <a:r>
              <a:rPr lang="en-US" sz="2800" dirty="0"/>
              <a:t>- an individual’s attitudes and behavior are influenced by many small groups.</a:t>
            </a:r>
          </a:p>
          <a:p>
            <a:r>
              <a:rPr lang="en-US" sz="2800" dirty="0"/>
              <a:t>Those to which the person belongs that have a direct  influence are called </a:t>
            </a: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membership group</a:t>
            </a:r>
            <a:r>
              <a:rPr lang="en-US" sz="2800" dirty="0"/>
              <a:t>.</a:t>
            </a:r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pPr>
              <a:buFont typeface="Wingdings" pitchFamily="2" charset="2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4083627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7-</a:t>
            </a:r>
            <a:fld id="{DA203E28-5B5B-4F15-8870-AD64BB6EAC03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They include </a:t>
            </a: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primary groups</a:t>
            </a:r>
            <a:r>
              <a:rPr lang="en-US"/>
              <a:t>, such as family, friends, coworkers and so on.</a:t>
            </a:r>
          </a:p>
          <a:p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Reference group-</a:t>
            </a:r>
            <a:r>
              <a:rPr lang="en-US"/>
              <a:t> has face to face interaction</a:t>
            </a:r>
          </a:p>
          <a:p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Aspirational groups-</a:t>
            </a:r>
            <a:r>
              <a:rPr lang="en-US"/>
              <a:t> those which do not belong but would like to. </a:t>
            </a:r>
          </a:p>
        </p:txBody>
      </p:sp>
    </p:spTree>
    <p:extLst>
      <p:ext uri="{BB962C8B-B14F-4D97-AF65-F5344CB8AC3E}">
        <p14:creationId xmlns:p14="http://schemas.microsoft.com/office/powerpoint/2010/main" val="4074636906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7-</a:t>
            </a:r>
            <a:fld id="{00B2E568-D321-4BBB-B215-09FCF6B109DD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Family</a:t>
            </a:r>
            <a:r>
              <a:rPr lang="en-US"/>
              <a:t>-  has a strong influence on buyer behavior.</a:t>
            </a:r>
          </a:p>
          <a:p>
            <a:pPr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Role and status</a:t>
            </a:r>
            <a:r>
              <a:rPr lang="en-US"/>
              <a:t> – an individual’s position in each group can be defined in terms of role and status.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94845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7-</a:t>
            </a:r>
            <a:fld id="{22C9A8F2-4252-4EBB-B25C-3E03682AD8BF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Personal factors</a:t>
            </a:r>
          </a:p>
        </p:txBody>
      </p:sp>
      <p:sp>
        <p:nvSpPr>
          <p:cNvPr id="328707" name="AutoShape 3"/>
          <p:cNvSpPr>
            <a:spLocks noChangeArrowheads="1"/>
          </p:cNvSpPr>
          <p:nvPr/>
        </p:nvSpPr>
        <p:spPr bwMode="auto">
          <a:xfrm rot="5400000">
            <a:off x="3775075" y="-1035050"/>
            <a:ext cx="692150" cy="7912100"/>
          </a:xfrm>
          <a:prstGeom prst="cube">
            <a:avLst>
              <a:gd name="adj" fmla="val 14005"/>
            </a:avLst>
          </a:prstGeom>
          <a:gradFill rotWithShape="0">
            <a:gsLst>
              <a:gs pos="0">
                <a:srgbClr val="DC0081"/>
              </a:gs>
              <a:gs pos="100000">
                <a:srgbClr val="DC0081">
                  <a:gamma/>
                  <a:tint val="8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rot="10800000" vert="eaVert" wrap="none" lIns="90488" tIns="44450" rIns="90488" bIns="44450" anchor="ctr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66FF33"/>
                </a:solidFill>
                <a:latin typeface="Arial" charset="0"/>
              </a:rPr>
              <a:t>Personal Influences</a:t>
            </a:r>
          </a:p>
        </p:txBody>
      </p:sp>
      <p:grpSp>
        <p:nvGrpSpPr>
          <p:cNvPr id="328708" name="Group 4"/>
          <p:cNvGrpSpPr>
            <a:grpSpLocks/>
          </p:cNvGrpSpPr>
          <p:nvPr/>
        </p:nvGrpSpPr>
        <p:grpSpPr bwMode="auto">
          <a:xfrm>
            <a:off x="215900" y="3251200"/>
            <a:ext cx="3822700" cy="1171575"/>
            <a:chOff x="32" y="2160"/>
            <a:chExt cx="2394" cy="738"/>
          </a:xfrm>
        </p:grpSpPr>
        <p:sp>
          <p:nvSpPr>
            <p:cNvPr id="328709" name="AutoShape 5"/>
            <p:cNvSpPr>
              <a:spLocks noChangeArrowheads="1"/>
            </p:cNvSpPr>
            <p:nvPr/>
          </p:nvSpPr>
          <p:spPr bwMode="auto">
            <a:xfrm rot="5400000">
              <a:off x="956" y="1428"/>
              <a:ext cx="546" cy="2394"/>
            </a:xfrm>
            <a:prstGeom prst="cube">
              <a:avLst>
                <a:gd name="adj" fmla="val 18194"/>
              </a:avLst>
            </a:prstGeom>
            <a:gradFill rotWithShape="0">
              <a:gsLst>
                <a:gs pos="0">
                  <a:srgbClr val="FF0066"/>
                </a:gs>
                <a:gs pos="100000">
                  <a:srgbClr val="B2B2B2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rot="10800000" vert="eaVert" wrap="none" lIns="90488" tIns="44450" rIns="90488" bIns="44450" anchor="ctr"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>
                  <a:solidFill>
                    <a:srgbClr val="66FF33"/>
                  </a:solidFill>
                  <a:latin typeface="Arial" charset="0"/>
                </a:rPr>
                <a:t>Age and Family Life </a:t>
              </a:r>
            </a:p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>
                  <a:solidFill>
                    <a:srgbClr val="66FF33"/>
                  </a:solidFill>
                  <a:latin typeface="Arial" charset="0"/>
                </a:rPr>
                <a:t>Cycle Stage</a:t>
              </a:r>
            </a:p>
          </p:txBody>
        </p:sp>
        <p:sp>
          <p:nvSpPr>
            <p:cNvPr id="328710" name="AutoShape 6"/>
            <p:cNvSpPr>
              <a:spLocks noChangeArrowheads="1"/>
            </p:cNvSpPr>
            <p:nvPr/>
          </p:nvSpPr>
          <p:spPr bwMode="auto">
            <a:xfrm rot="16200000" flipH="1">
              <a:off x="1103" y="2088"/>
              <a:ext cx="184" cy="328"/>
            </a:xfrm>
            <a:prstGeom prst="rightArrow">
              <a:avLst>
                <a:gd name="adj1" fmla="val 75000"/>
                <a:gd name="adj2" fmla="val 50060"/>
              </a:avLst>
            </a:prstGeom>
            <a:gradFill rotWithShape="0">
              <a:gsLst>
                <a:gs pos="0">
                  <a:srgbClr val="FF0066"/>
                </a:gs>
                <a:gs pos="100000">
                  <a:srgbClr val="B2B2B2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</p:grpSp>
      <p:grpSp>
        <p:nvGrpSpPr>
          <p:cNvPr id="328711" name="Group 7"/>
          <p:cNvGrpSpPr>
            <a:grpSpLocks/>
          </p:cNvGrpSpPr>
          <p:nvPr/>
        </p:nvGrpSpPr>
        <p:grpSpPr bwMode="auto">
          <a:xfrm>
            <a:off x="4575175" y="3276600"/>
            <a:ext cx="3822700" cy="1095375"/>
            <a:chOff x="3289" y="2208"/>
            <a:chExt cx="2394" cy="690"/>
          </a:xfrm>
        </p:grpSpPr>
        <p:sp>
          <p:nvSpPr>
            <p:cNvPr id="328712" name="AutoShape 8"/>
            <p:cNvSpPr>
              <a:spLocks noChangeArrowheads="1"/>
            </p:cNvSpPr>
            <p:nvPr/>
          </p:nvSpPr>
          <p:spPr bwMode="auto">
            <a:xfrm rot="5400000">
              <a:off x="4213" y="1428"/>
              <a:ext cx="546" cy="2394"/>
            </a:xfrm>
            <a:prstGeom prst="cube">
              <a:avLst>
                <a:gd name="adj" fmla="val 18194"/>
              </a:avLst>
            </a:prstGeom>
            <a:gradFill rotWithShape="0">
              <a:gsLst>
                <a:gs pos="0">
                  <a:srgbClr val="FF0066"/>
                </a:gs>
                <a:gs pos="100000">
                  <a:srgbClr val="B2B2B2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rot="10800000" vert="eaVert" wrap="none" lIns="90488" tIns="44450" rIns="90488" bIns="44450" anchor="ctr"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>
                  <a:solidFill>
                    <a:srgbClr val="66FF33"/>
                  </a:solidFill>
                  <a:latin typeface="Arial" charset="0"/>
                </a:rPr>
                <a:t>Lifestyle</a:t>
              </a:r>
            </a:p>
          </p:txBody>
        </p:sp>
        <p:sp>
          <p:nvSpPr>
            <p:cNvPr id="328713" name="AutoShape 9"/>
            <p:cNvSpPr>
              <a:spLocks noChangeArrowheads="1"/>
            </p:cNvSpPr>
            <p:nvPr/>
          </p:nvSpPr>
          <p:spPr bwMode="auto">
            <a:xfrm rot="16200000" flipH="1">
              <a:off x="4391" y="2112"/>
              <a:ext cx="136" cy="328"/>
            </a:xfrm>
            <a:prstGeom prst="rightArrow">
              <a:avLst>
                <a:gd name="adj1" fmla="val 75000"/>
                <a:gd name="adj2" fmla="val 50060"/>
              </a:avLst>
            </a:prstGeom>
            <a:gradFill rotWithShape="0">
              <a:gsLst>
                <a:gs pos="0">
                  <a:srgbClr val="FF0066"/>
                </a:gs>
                <a:gs pos="100000">
                  <a:srgbClr val="B2B2B2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</p:grpSp>
      <p:grpSp>
        <p:nvGrpSpPr>
          <p:cNvPr id="328714" name="Group 10"/>
          <p:cNvGrpSpPr>
            <a:grpSpLocks/>
          </p:cNvGrpSpPr>
          <p:nvPr/>
        </p:nvGrpSpPr>
        <p:grpSpPr bwMode="auto">
          <a:xfrm>
            <a:off x="333375" y="4470400"/>
            <a:ext cx="3822700" cy="977900"/>
            <a:chOff x="106" y="2928"/>
            <a:chExt cx="2394" cy="616"/>
          </a:xfrm>
        </p:grpSpPr>
        <p:sp>
          <p:nvSpPr>
            <p:cNvPr id="328715" name="AutoShape 11"/>
            <p:cNvSpPr>
              <a:spLocks noChangeArrowheads="1"/>
            </p:cNvSpPr>
            <p:nvPr/>
          </p:nvSpPr>
          <p:spPr bwMode="auto">
            <a:xfrm rot="5400000">
              <a:off x="1043" y="2087"/>
              <a:ext cx="520" cy="2394"/>
            </a:xfrm>
            <a:prstGeom prst="cube">
              <a:avLst>
                <a:gd name="adj" fmla="val 18194"/>
              </a:avLst>
            </a:prstGeom>
            <a:gradFill rotWithShape="0">
              <a:gsLst>
                <a:gs pos="0">
                  <a:srgbClr val="FF0066"/>
                </a:gs>
                <a:gs pos="100000">
                  <a:srgbClr val="B2B2B2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rot="10800000" vert="eaVert" wrap="none" lIns="90488" tIns="44450" rIns="90488" bIns="44450" anchor="ctr"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>
                  <a:solidFill>
                    <a:srgbClr val="66FF33"/>
                  </a:solidFill>
                  <a:latin typeface="Arial" charset="0"/>
                </a:rPr>
                <a:t>Occupation &amp;</a:t>
              </a:r>
            </a:p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>
                  <a:solidFill>
                    <a:srgbClr val="66FF33"/>
                  </a:solidFill>
                  <a:latin typeface="Arial" charset="0"/>
                </a:rPr>
                <a:t>Economic Circumstances</a:t>
              </a:r>
            </a:p>
          </p:txBody>
        </p:sp>
        <p:sp>
          <p:nvSpPr>
            <p:cNvPr id="328716" name="AutoShape 12"/>
            <p:cNvSpPr>
              <a:spLocks noChangeArrowheads="1"/>
            </p:cNvSpPr>
            <p:nvPr/>
          </p:nvSpPr>
          <p:spPr bwMode="auto">
            <a:xfrm rot="16200000" flipH="1">
              <a:off x="1127" y="2832"/>
              <a:ext cx="136" cy="328"/>
            </a:xfrm>
            <a:prstGeom prst="rightArrow">
              <a:avLst>
                <a:gd name="adj1" fmla="val 75000"/>
                <a:gd name="adj2" fmla="val 50060"/>
              </a:avLst>
            </a:prstGeom>
            <a:gradFill rotWithShape="0">
              <a:gsLst>
                <a:gs pos="0">
                  <a:srgbClr val="FF0066"/>
                </a:gs>
                <a:gs pos="100000">
                  <a:srgbClr val="B2B2B2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</p:grpSp>
      <p:grpSp>
        <p:nvGrpSpPr>
          <p:cNvPr id="328717" name="Group 13"/>
          <p:cNvGrpSpPr>
            <a:grpSpLocks/>
          </p:cNvGrpSpPr>
          <p:nvPr/>
        </p:nvGrpSpPr>
        <p:grpSpPr bwMode="auto">
          <a:xfrm>
            <a:off x="4572000" y="4419600"/>
            <a:ext cx="3954463" cy="977900"/>
            <a:chOff x="3287" y="2928"/>
            <a:chExt cx="2476" cy="616"/>
          </a:xfrm>
        </p:grpSpPr>
        <p:sp>
          <p:nvSpPr>
            <p:cNvPr id="328718" name="AutoShape 14"/>
            <p:cNvSpPr>
              <a:spLocks noChangeArrowheads="1"/>
            </p:cNvSpPr>
            <p:nvPr/>
          </p:nvSpPr>
          <p:spPr bwMode="auto">
            <a:xfrm rot="5400000">
              <a:off x="4289" y="2070"/>
              <a:ext cx="472" cy="2476"/>
            </a:xfrm>
            <a:prstGeom prst="cube">
              <a:avLst>
                <a:gd name="adj" fmla="val 18194"/>
              </a:avLst>
            </a:prstGeom>
            <a:gradFill rotWithShape="0">
              <a:gsLst>
                <a:gs pos="0">
                  <a:srgbClr val="FF0066"/>
                </a:gs>
                <a:gs pos="100000">
                  <a:srgbClr val="B2B2B2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rot="10800000" vert="eaVert" wrap="none" lIns="90488" tIns="44450" rIns="90488" bIns="44450" anchor="ctr"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>
                  <a:solidFill>
                    <a:srgbClr val="66FF33"/>
                  </a:solidFill>
                  <a:latin typeface="Arial" charset="0"/>
                </a:rPr>
                <a:t>Personality &amp; </a:t>
              </a:r>
            </a:p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>
                  <a:solidFill>
                    <a:srgbClr val="66FF33"/>
                  </a:solidFill>
                  <a:latin typeface="Arial" charset="0"/>
                </a:rPr>
                <a:t>Self-Concept</a:t>
              </a:r>
            </a:p>
          </p:txBody>
        </p:sp>
        <p:sp>
          <p:nvSpPr>
            <p:cNvPr id="328719" name="AutoShape 15"/>
            <p:cNvSpPr>
              <a:spLocks noChangeArrowheads="1"/>
            </p:cNvSpPr>
            <p:nvPr/>
          </p:nvSpPr>
          <p:spPr bwMode="auto">
            <a:xfrm rot="16200000" flipH="1">
              <a:off x="4391" y="2832"/>
              <a:ext cx="184" cy="376"/>
            </a:xfrm>
            <a:prstGeom prst="rightArrow">
              <a:avLst>
                <a:gd name="adj1" fmla="val 75000"/>
                <a:gd name="adj2" fmla="val 50060"/>
              </a:avLst>
            </a:prstGeom>
            <a:gradFill rotWithShape="0">
              <a:gsLst>
                <a:gs pos="0">
                  <a:srgbClr val="FF0066"/>
                </a:gs>
                <a:gs pos="100000">
                  <a:srgbClr val="B2B2B2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948726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7-</a:t>
            </a:r>
            <a:fld id="{666054FF-005F-44B0-A643-B664CA89D53F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Age and life cycle stage</a:t>
            </a:r>
            <a:r>
              <a:rPr lang="en-US"/>
              <a:t> - the type of goods and services people buy change during their lifetime.</a:t>
            </a:r>
          </a:p>
          <a:p>
            <a:r>
              <a:rPr lang="en-US"/>
              <a:t>Preference for leisure activities, travel destinations, food and entertainment are often age related.</a:t>
            </a:r>
          </a:p>
        </p:txBody>
      </p:sp>
    </p:spTree>
    <p:extLst>
      <p:ext uri="{BB962C8B-B14F-4D97-AF65-F5344CB8AC3E}">
        <p14:creationId xmlns:p14="http://schemas.microsoft.com/office/powerpoint/2010/main" val="320137130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7-</a:t>
            </a:r>
            <a:fld id="{30229ECC-539E-4E74-B94B-63071A0C4755}" type="slidenum">
              <a:rPr lang="en-US">
                <a:cs typeface="Times New Roman" pitchFamily="18" charset="0"/>
              </a:rPr>
              <a:pPr/>
              <a:t>17</a:t>
            </a:fld>
            <a:endParaRPr lang="en-US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Occupation</a:t>
            </a:r>
            <a:r>
              <a:rPr lang="en-US"/>
              <a:t> – a person’s occupation affects the goods and services bought.</a:t>
            </a:r>
          </a:p>
          <a:p>
            <a:pPr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Economic situations</a:t>
            </a:r>
            <a:r>
              <a:rPr lang="en-US"/>
              <a:t> – a person’s economic situation greatly affects product choice and decision to purchase a particular product.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2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7-</a:t>
            </a:r>
            <a:fld id="{508FA165-E7CE-4EA8-98DE-67A875EE52B7}" type="slidenum">
              <a:rPr lang="en-US">
                <a:cs typeface="Times New Roman" pitchFamily="18" charset="0"/>
              </a:rPr>
              <a:pPr/>
              <a:t>18</a:t>
            </a:fld>
            <a:endParaRPr lang="en-US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Life style-</a:t>
            </a:r>
            <a:r>
              <a:rPr lang="en-US"/>
              <a:t> is a person’s pattern of living as expressed in his or her activities, interests, and opinions. 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4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7-</a:t>
            </a:r>
            <a:fld id="{B2007CF5-449E-4D2E-9AF3-B18C6B7B6F57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Psychological Factors</a:t>
            </a:r>
          </a:p>
        </p:txBody>
      </p:sp>
      <p:sp>
        <p:nvSpPr>
          <p:cNvPr id="329731" name="AutoShape 3"/>
          <p:cNvSpPr>
            <a:spLocks noChangeArrowheads="1"/>
          </p:cNvSpPr>
          <p:nvPr/>
        </p:nvSpPr>
        <p:spPr bwMode="auto">
          <a:xfrm flipH="1">
            <a:off x="228600" y="4114800"/>
            <a:ext cx="4343400" cy="2362200"/>
          </a:xfrm>
          <a:prstGeom prst="triangle">
            <a:avLst>
              <a:gd name="adj" fmla="val 500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 Black" pitchFamily="34" charset="0"/>
              </a:rPr>
              <a:t>Perception</a:t>
            </a:r>
          </a:p>
        </p:txBody>
      </p:sp>
      <p:sp>
        <p:nvSpPr>
          <p:cNvPr id="329732" name="AutoShape 4"/>
          <p:cNvSpPr>
            <a:spLocks noChangeArrowheads="1"/>
          </p:cNvSpPr>
          <p:nvPr/>
        </p:nvSpPr>
        <p:spPr bwMode="auto">
          <a:xfrm flipH="1">
            <a:off x="4635500" y="4114800"/>
            <a:ext cx="4343400" cy="2362200"/>
          </a:xfrm>
          <a:prstGeom prst="triangle">
            <a:avLst>
              <a:gd name="adj" fmla="val 50000"/>
            </a:avLst>
          </a:prstGeom>
          <a:solidFill>
            <a:srgbClr val="6600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 Black" pitchFamily="34" charset="0"/>
              </a:rPr>
              <a:t>Learning</a:t>
            </a:r>
          </a:p>
        </p:txBody>
      </p:sp>
      <p:sp>
        <p:nvSpPr>
          <p:cNvPr id="329733" name="AutoShape 5"/>
          <p:cNvSpPr>
            <a:spLocks noChangeArrowheads="1"/>
          </p:cNvSpPr>
          <p:nvPr/>
        </p:nvSpPr>
        <p:spPr bwMode="auto">
          <a:xfrm flipV="1">
            <a:off x="2425700" y="4114800"/>
            <a:ext cx="4343400" cy="2362200"/>
          </a:xfrm>
          <a:prstGeom prst="triangle">
            <a:avLst>
              <a:gd name="adj" fmla="val 50000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rot="10800000"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 Black" pitchFamily="34" charset="0"/>
              </a:rPr>
              <a:t>Beliefs &amp;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 Black" pitchFamily="34" charset="0"/>
              </a:rPr>
              <a:t>Attitudes</a:t>
            </a:r>
          </a:p>
        </p:txBody>
      </p:sp>
      <p:sp>
        <p:nvSpPr>
          <p:cNvPr id="329734" name="AutoShape 6"/>
          <p:cNvSpPr>
            <a:spLocks noChangeArrowheads="1"/>
          </p:cNvSpPr>
          <p:nvPr/>
        </p:nvSpPr>
        <p:spPr bwMode="auto">
          <a:xfrm flipH="1">
            <a:off x="2425700" y="1727200"/>
            <a:ext cx="4343400" cy="236220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 Black" pitchFamily="34" charset="0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234146538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1" grpId="0" animBg="1" autoUpdateAnimBg="0"/>
      <p:bldP spid="329732" grpId="0" animBg="1" autoUpdateAnimBg="0"/>
      <p:bldP spid="329733" grpId="0" animBg="1" autoUpdateAnimBg="0"/>
      <p:bldP spid="329734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Consumer Buyer Behavior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73100" y="1905000"/>
            <a:ext cx="3441700" cy="4114800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en-US" sz="3200" smtClean="0"/>
              <a:t> </a:t>
            </a:r>
            <a:endParaRPr lang="en-US" sz="3200" i="1" smtClean="0"/>
          </a:p>
        </p:txBody>
      </p:sp>
      <p:pic>
        <p:nvPicPr>
          <p:cNvPr id="18436" name="Picture 4" descr="1_MULTIPART_xF8FF_2_Pt2art-rev%20co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4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905000"/>
            <a:ext cx="3962400" cy="4267200"/>
          </a:xfr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7-</a:t>
            </a:r>
            <a:fld id="{4DAE2256-8E69-4D5D-9DBC-4AE3ADAD55A0}" type="slidenum">
              <a:rPr lang="en-US">
                <a:cs typeface="Times New Roman" pitchFamily="18" charset="0"/>
              </a:rPr>
              <a:pPr>
                <a:defRPr/>
              </a:pPr>
              <a:t>2</a:t>
            </a:fld>
            <a:endParaRPr lang="en-US"/>
          </a:p>
        </p:txBody>
      </p:sp>
      <p:sp>
        <p:nvSpPr>
          <p:cNvPr id="223239" name="Rectangle 7"/>
          <p:cNvSpPr>
            <a:spLocks noChangeArrowheads="1"/>
          </p:cNvSpPr>
          <p:nvPr/>
        </p:nvSpPr>
        <p:spPr bwMode="auto">
          <a:xfrm>
            <a:off x="609600" y="2286000"/>
            <a:ext cx="3733800" cy="33877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696464"/>
              </a:buClr>
              <a:buSzPct val="75000"/>
              <a:buFont typeface="Wingdings" pitchFamily="2" charset="2"/>
              <a:buNone/>
              <a:defRPr/>
            </a:pP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“The most important ingredient in the success of an organization is a satisfied customer”</a:t>
            </a:r>
          </a:p>
        </p:txBody>
      </p:sp>
    </p:spTree>
    <p:extLst>
      <p:ext uri="{BB962C8B-B14F-4D97-AF65-F5344CB8AC3E}">
        <p14:creationId xmlns:p14="http://schemas.microsoft.com/office/powerpoint/2010/main" val="3211706023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99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223235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7-</a:t>
            </a:r>
            <a:fld id="{E53F34C3-711D-46A5-9A04-0F36F8039EB8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61474" name="Picture 2" descr="ch7art"/>
          <p:cNvPicPr>
            <a:picLocks noChangeAspect="1" noChangeArrowheads="1"/>
          </p:cNvPicPr>
          <p:nvPr/>
        </p:nvPicPr>
        <p:blipFill>
          <a:blip r:embed="rId2">
            <a:lum bright="46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11400"/>
            <a:ext cx="47117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828800"/>
            <a:ext cx="7239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Psychological Factors</a:t>
            </a:r>
          </a:p>
          <a:p>
            <a:pPr lvl="1">
              <a:lnSpc>
                <a:spcPct val="90000"/>
              </a:lnSpc>
            </a:pPr>
            <a:r>
              <a:rPr lang="en-US" u="sng" dirty="0"/>
              <a:t>Motivation</a:t>
            </a:r>
            <a:r>
              <a:rPr lang="en-US" dirty="0"/>
              <a:t> (Freud; </a:t>
            </a:r>
            <a:r>
              <a:rPr lang="en-US" dirty="0" err="1"/>
              <a:t>Dichter</a:t>
            </a:r>
            <a:r>
              <a:rPr lang="en-US" dirty="0"/>
              <a:t>; Maslow; Herzberg; Petty and </a:t>
            </a:r>
            <a:r>
              <a:rPr lang="en-US" dirty="0" err="1"/>
              <a:t>Cacioppo’s</a:t>
            </a:r>
            <a:r>
              <a:rPr lang="en-US" dirty="0"/>
              <a:t> ELM)</a:t>
            </a:r>
          </a:p>
          <a:p>
            <a:pPr lvl="2">
              <a:lnSpc>
                <a:spcPct val="90000"/>
              </a:lnSpc>
            </a:pPr>
            <a:r>
              <a:rPr lang="en-US" sz="3200" u="sng" dirty="0"/>
              <a:t>Motive</a:t>
            </a:r>
            <a:r>
              <a:rPr lang="en-US" sz="3200" dirty="0"/>
              <a:t>: a need that is sufficiently pressing to drive a person to act.</a:t>
            </a:r>
          </a:p>
          <a:p>
            <a:pPr lvl="2">
              <a:lnSpc>
                <a:spcPct val="90000"/>
              </a:lnSpc>
            </a:pPr>
            <a:r>
              <a:rPr lang="en-US" sz="3200" dirty="0"/>
              <a:t>a need becomes a motive when it is aroused to a sufficient level of intensity</a:t>
            </a:r>
          </a:p>
          <a:p>
            <a:pPr lvl="2">
              <a:lnSpc>
                <a:spcPct val="90000"/>
              </a:lnSpc>
            </a:pPr>
            <a:endParaRPr lang="en-US" sz="3200" u="sng" dirty="0"/>
          </a:p>
        </p:txBody>
      </p:sp>
      <p:sp>
        <p:nvSpPr>
          <p:cNvPr id="3614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Influencing Buyer Behavior</a:t>
            </a:r>
          </a:p>
        </p:txBody>
      </p:sp>
    </p:spTree>
    <p:extLst>
      <p:ext uri="{BB962C8B-B14F-4D97-AF65-F5344CB8AC3E}">
        <p14:creationId xmlns:p14="http://schemas.microsoft.com/office/powerpoint/2010/main" val="3610626193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7-</a:t>
            </a:r>
            <a:fld id="{A8E41C05-CF71-4057-8832-7F28EC1C3032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Maslow’s Hierarchy</a:t>
            </a:r>
            <a:br>
              <a:rPr lang="en-US"/>
            </a:br>
            <a:r>
              <a:rPr lang="en-US"/>
              <a:t>      of             Needs</a:t>
            </a:r>
          </a:p>
        </p:txBody>
      </p:sp>
      <p:grpSp>
        <p:nvGrpSpPr>
          <p:cNvPr id="330755" name="Group 3"/>
          <p:cNvGrpSpPr>
            <a:grpSpLocks/>
          </p:cNvGrpSpPr>
          <p:nvPr/>
        </p:nvGrpSpPr>
        <p:grpSpPr bwMode="auto">
          <a:xfrm>
            <a:off x="196850" y="5797550"/>
            <a:ext cx="8750300" cy="901700"/>
            <a:chOff x="124" y="3652"/>
            <a:chExt cx="5512" cy="568"/>
          </a:xfrm>
        </p:grpSpPr>
        <p:sp>
          <p:nvSpPr>
            <p:cNvPr id="330756" name="AutoShape 4"/>
            <p:cNvSpPr>
              <a:spLocks noChangeArrowheads="1"/>
            </p:cNvSpPr>
            <p:nvPr/>
          </p:nvSpPr>
          <p:spPr bwMode="auto">
            <a:xfrm flipV="1">
              <a:off x="124" y="3652"/>
              <a:ext cx="5512" cy="568"/>
            </a:xfrm>
            <a:custGeom>
              <a:avLst/>
              <a:gdLst>
                <a:gd name="G0" fmla="+- 1866 0 0"/>
                <a:gd name="G1" fmla="+- 21600 0 1866"/>
                <a:gd name="G2" fmla="*/ 1866 1 2"/>
                <a:gd name="G3" fmla="+- 21600 0 G2"/>
                <a:gd name="G4" fmla="+/ 1866 21600 2"/>
                <a:gd name="G5" fmla="+/ G1 0 2"/>
                <a:gd name="G6" fmla="*/ 21600 21600 1866"/>
                <a:gd name="G7" fmla="*/ G6 1 2"/>
                <a:gd name="G8" fmla="+- 21600 0 G7"/>
                <a:gd name="G9" fmla="*/ 21600 1 2"/>
                <a:gd name="G10" fmla="+- 1866 0 G9"/>
                <a:gd name="G11" fmla="?: G10 G8 0"/>
                <a:gd name="G12" fmla="?: G10 G7 21600"/>
                <a:gd name="T0" fmla="*/ 20667 w 21600"/>
                <a:gd name="T1" fmla="*/ 10800 h 21600"/>
                <a:gd name="T2" fmla="*/ 10800 w 21600"/>
                <a:gd name="T3" fmla="*/ 21600 h 21600"/>
                <a:gd name="T4" fmla="*/ 933 w 21600"/>
                <a:gd name="T5" fmla="*/ 10800 h 21600"/>
                <a:gd name="T6" fmla="*/ 10800 w 21600"/>
                <a:gd name="T7" fmla="*/ 0 h 21600"/>
                <a:gd name="T8" fmla="*/ 2733 w 21600"/>
                <a:gd name="T9" fmla="*/ 2733 h 21600"/>
                <a:gd name="T10" fmla="*/ 18867 w 21600"/>
                <a:gd name="T11" fmla="*/ 1886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866" y="21600"/>
                  </a:lnTo>
                  <a:lnTo>
                    <a:pt x="1973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B7A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rot="10800000" wrap="none" lIns="90488" tIns="44450" rIns="90488" bIns="4445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FF0101"/>
                  </a:solidFill>
                  <a:latin typeface="Arial" charset="0"/>
                </a:rPr>
                <a:t>Physiological needs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808080"/>
                  </a:solidFill>
                  <a:latin typeface="Arial" charset="0"/>
                </a:rPr>
                <a:t>(food, water, shelter)</a:t>
              </a:r>
              <a:endParaRPr lang="en-US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0757" name="Oval 5"/>
            <p:cNvSpPr>
              <a:spLocks noChangeArrowheads="1"/>
            </p:cNvSpPr>
            <p:nvPr/>
          </p:nvSpPr>
          <p:spPr bwMode="auto">
            <a:xfrm>
              <a:off x="480" y="3840"/>
              <a:ext cx="280" cy="23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808080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330758" name="Group 6"/>
          <p:cNvGrpSpPr>
            <a:grpSpLocks/>
          </p:cNvGrpSpPr>
          <p:nvPr/>
        </p:nvGrpSpPr>
        <p:grpSpPr bwMode="auto">
          <a:xfrm>
            <a:off x="920750" y="4883150"/>
            <a:ext cx="7302500" cy="901700"/>
            <a:chOff x="580" y="3076"/>
            <a:chExt cx="4600" cy="568"/>
          </a:xfrm>
        </p:grpSpPr>
        <p:sp>
          <p:nvSpPr>
            <p:cNvPr id="330759" name="AutoShape 7"/>
            <p:cNvSpPr>
              <a:spLocks noChangeArrowheads="1"/>
            </p:cNvSpPr>
            <p:nvPr/>
          </p:nvSpPr>
          <p:spPr bwMode="auto">
            <a:xfrm flipV="1">
              <a:off x="580" y="3076"/>
              <a:ext cx="4600" cy="568"/>
            </a:xfrm>
            <a:custGeom>
              <a:avLst/>
              <a:gdLst>
                <a:gd name="G0" fmla="+- 2544 0 0"/>
                <a:gd name="G1" fmla="+- 21600 0 2544"/>
                <a:gd name="G2" fmla="*/ 2544 1 2"/>
                <a:gd name="G3" fmla="+- 21600 0 G2"/>
                <a:gd name="G4" fmla="+/ 2544 21600 2"/>
                <a:gd name="G5" fmla="+/ G1 0 2"/>
                <a:gd name="G6" fmla="*/ 21600 21600 2544"/>
                <a:gd name="G7" fmla="*/ G6 1 2"/>
                <a:gd name="G8" fmla="+- 21600 0 G7"/>
                <a:gd name="G9" fmla="*/ 21600 1 2"/>
                <a:gd name="G10" fmla="+- 2544 0 G9"/>
                <a:gd name="G11" fmla="?: G10 G8 0"/>
                <a:gd name="G12" fmla="?: G10 G7 21600"/>
                <a:gd name="T0" fmla="*/ 20328 w 21600"/>
                <a:gd name="T1" fmla="*/ 10800 h 21600"/>
                <a:gd name="T2" fmla="*/ 10800 w 21600"/>
                <a:gd name="T3" fmla="*/ 21600 h 21600"/>
                <a:gd name="T4" fmla="*/ 1272 w 21600"/>
                <a:gd name="T5" fmla="*/ 10800 h 21600"/>
                <a:gd name="T6" fmla="*/ 10800 w 21600"/>
                <a:gd name="T7" fmla="*/ 0 h 21600"/>
                <a:gd name="T8" fmla="*/ 3072 w 21600"/>
                <a:gd name="T9" fmla="*/ 3072 h 21600"/>
                <a:gd name="T10" fmla="*/ 18528 w 21600"/>
                <a:gd name="T11" fmla="*/ 1852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544" y="21600"/>
                  </a:lnTo>
                  <a:lnTo>
                    <a:pt x="190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1FF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rot="10800000" wrap="none" lIns="90488" tIns="44450" rIns="90488" bIns="4445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FF0101"/>
                  </a:solidFill>
                  <a:latin typeface="Arial" charset="0"/>
                </a:rPr>
                <a:t>Safety needs</a:t>
              </a:r>
              <a:endParaRPr lang="en-US" sz="2400" b="1">
                <a:solidFill>
                  <a:srgbClr val="000000"/>
                </a:solidFill>
                <a:latin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808080"/>
                  </a:solidFill>
                  <a:latin typeface="Arial" charset="0"/>
                </a:rPr>
                <a:t>(security, protection)</a:t>
              </a:r>
              <a:endParaRPr lang="en-US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0760" name="Oval 8"/>
            <p:cNvSpPr>
              <a:spLocks noChangeArrowheads="1"/>
            </p:cNvSpPr>
            <p:nvPr/>
          </p:nvSpPr>
          <p:spPr bwMode="auto">
            <a:xfrm>
              <a:off x="960" y="3216"/>
              <a:ext cx="280" cy="23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808080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330761" name="Group 9"/>
          <p:cNvGrpSpPr>
            <a:grpSpLocks/>
          </p:cNvGrpSpPr>
          <p:nvPr/>
        </p:nvGrpSpPr>
        <p:grpSpPr bwMode="auto">
          <a:xfrm>
            <a:off x="1758950" y="3968750"/>
            <a:ext cx="5626100" cy="901700"/>
            <a:chOff x="1108" y="2500"/>
            <a:chExt cx="3544" cy="568"/>
          </a:xfrm>
        </p:grpSpPr>
        <p:sp>
          <p:nvSpPr>
            <p:cNvPr id="330762" name="AutoShape 10"/>
            <p:cNvSpPr>
              <a:spLocks noChangeArrowheads="1"/>
            </p:cNvSpPr>
            <p:nvPr/>
          </p:nvSpPr>
          <p:spPr bwMode="auto">
            <a:xfrm flipV="1">
              <a:off x="1108" y="2500"/>
              <a:ext cx="3544" cy="568"/>
            </a:xfrm>
            <a:custGeom>
              <a:avLst/>
              <a:gdLst>
                <a:gd name="G0" fmla="+- 2869 0 0"/>
                <a:gd name="G1" fmla="+- 21600 0 2869"/>
                <a:gd name="G2" fmla="*/ 2869 1 2"/>
                <a:gd name="G3" fmla="+- 21600 0 G2"/>
                <a:gd name="G4" fmla="+/ 2869 21600 2"/>
                <a:gd name="G5" fmla="+/ G1 0 2"/>
                <a:gd name="G6" fmla="*/ 21600 21600 2869"/>
                <a:gd name="G7" fmla="*/ G6 1 2"/>
                <a:gd name="G8" fmla="+- 21600 0 G7"/>
                <a:gd name="G9" fmla="*/ 21600 1 2"/>
                <a:gd name="G10" fmla="+- 2869 0 G9"/>
                <a:gd name="G11" fmla="?: G10 G8 0"/>
                <a:gd name="G12" fmla="?: G10 G7 21600"/>
                <a:gd name="T0" fmla="*/ 20165 w 21600"/>
                <a:gd name="T1" fmla="*/ 10800 h 21600"/>
                <a:gd name="T2" fmla="*/ 10800 w 21600"/>
                <a:gd name="T3" fmla="*/ 21600 h 21600"/>
                <a:gd name="T4" fmla="*/ 1435 w 21600"/>
                <a:gd name="T5" fmla="*/ 10800 h 21600"/>
                <a:gd name="T6" fmla="*/ 10800 w 21600"/>
                <a:gd name="T7" fmla="*/ 0 h 21600"/>
                <a:gd name="T8" fmla="*/ 3235 w 21600"/>
                <a:gd name="T9" fmla="*/ 3235 h 21600"/>
                <a:gd name="T10" fmla="*/ 18365 w 21600"/>
                <a:gd name="T11" fmla="*/ 1836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869" y="21600"/>
                  </a:lnTo>
                  <a:lnTo>
                    <a:pt x="1873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rot="10800000" wrap="none" lIns="90488" tIns="44450" rIns="90488" bIns="4445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FF0101"/>
                  </a:solidFill>
                  <a:latin typeface="Arial" charset="0"/>
                </a:rPr>
                <a:t>Social needs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808080"/>
                  </a:solidFill>
                  <a:latin typeface="Arial" charset="0"/>
                </a:rPr>
                <a:t>(sense of belonging, love)</a:t>
              </a:r>
              <a:endParaRPr lang="en-US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0763" name="Oval 11"/>
            <p:cNvSpPr>
              <a:spLocks noChangeArrowheads="1"/>
            </p:cNvSpPr>
            <p:nvPr/>
          </p:nvSpPr>
          <p:spPr bwMode="auto">
            <a:xfrm>
              <a:off x="1392" y="2688"/>
              <a:ext cx="280" cy="23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808080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330764" name="Group 12"/>
          <p:cNvGrpSpPr>
            <a:grpSpLocks/>
          </p:cNvGrpSpPr>
          <p:nvPr/>
        </p:nvGrpSpPr>
        <p:grpSpPr bwMode="auto">
          <a:xfrm>
            <a:off x="2520950" y="3054350"/>
            <a:ext cx="4102100" cy="901700"/>
            <a:chOff x="1588" y="1924"/>
            <a:chExt cx="2584" cy="568"/>
          </a:xfrm>
        </p:grpSpPr>
        <p:sp>
          <p:nvSpPr>
            <p:cNvPr id="330765" name="AutoShape 13"/>
            <p:cNvSpPr>
              <a:spLocks noChangeArrowheads="1"/>
            </p:cNvSpPr>
            <p:nvPr/>
          </p:nvSpPr>
          <p:spPr bwMode="auto">
            <a:xfrm flipV="1">
              <a:off x="1588" y="1924"/>
              <a:ext cx="2584" cy="568"/>
            </a:xfrm>
            <a:custGeom>
              <a:avLst/>
              <a:gdLst>
                <a:gd name="G0" fmla="+- 3841 0 0"/>
                <a:gd name="G1" fmla="+- 21600 0 3841"/>
                <a:gd name="G2" fmla="*/ 3841 1 2"/>
                <a:gd name="G3" fmla="+- 21600 0 G2"/>
                <a:gd name="G4" fmla="+/ 3841 21600 2"/>
                <a:gd name="G5" fmla="+/ G1 0 2"/>
                <a:gd name="G6" fmla="*/ 21600 21600 3841"/>
                <a:gd name="G7" fmla="*/ G6 1 2"/>
                <a:gd name="G8" fmla="+- 21600 0 G7"/>
                <a:gd name="G9" fmla="*/ 21600 1 2"/>
                <a:gd name="G10" fmla="+- 3841 0 G9"/>
                <a:gd name="G11" fmla="?: G10 G8 0"/>
                <a:gd name="G12" fmla="?: G10 G7 21600"/>
                <a:gd name="T0" fmla="*/ 19679 w 21600"/>
                <a:gd name="T1" fmla="*/ 10800 h 21600"/>
                <a:gd name="T2" fmla="*/ 10800 w 21600"/>
                <a:gd name="T3" fmla="*/ 21600 h 21600"/>
                <a:gd name="T4" fmla="*/ 1921 w 21600"/>
                <a:gd name="T5" fmla="*/ 10800 h 21600"/>
                <a:gd name="T6" fmla="*/ 10800 w 21600"/>
                <a:gd name="T7" fmla="*/ 0 h 21600"/>
                <a:gd name="T8" fmla="*/ 3721 w 21600"/>
                <a:gd name="T9" fmla="*/ 3721 h 21600"/>
                <a:gd name="T10" fmla="*/ 17879 w 21600"/>
                <a:gd name="T11" fmla="*/ 1787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841" y="21600"/>
                  </a:lnTo>
                  <a:lnTo>
                    <a:pt x="1775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rot="10800000" wrap="none" lIns="90488" tIns="44450" rIns="90488" bIns="4445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FF0101"/>
                  </a:solidFill>
                  <a:latin typeface="Arial" charset="0"/>
                </a:rPr>
                <a:t>Esteem needs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300" b="1">
                  <a:solidFill>
                    <a:srgbClr val="808080"/>
                  </a:solidFill>
                  <a:latin typeface="Arial" charset="0"/>
                </a:rPr>
                <a:t>(self-esteem, recognition)</a:t>
              </a:r>
              <a:endParaRPr lang="en-US" sz="23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0766" name="Oval 14"/>
            <p:cNvSpPr>
              <a:spLocks noChangeArrowheads="1"/>
            </p:cNvSpPr>
            <p:nvPr/>
          </p:nvSpPr>
          <p:spPr bwMode="auto">
            <a:xfrm>
              <a:off x="1940" y="1987"/>
              <a:ext cx="280" cy="23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808080"/>
                  </a:solidFill>
                  <a:latin typeface="Arial" charset="0"/>
                </a:rPr>
                <a:t>4</a:t>
              </a:r>
            </a:p>
          </p:txBody>
        </p:sp>
      </p:grpSp>
      <p:grpSp>
        <p:nvGrpSpPr>
          <p:cNvPr id="330767" name="Group 15"/>
          <p:cNvGrpSpPr>
            <a:grpSpLocks/>
          </p:cNvGrpSpPr>
          <p:nvPr/>
        </p:nvGrpSpPr>
        <p:grpSpPr bwMode="auto">
          <a:xfrm>
            <a:off x="3282950" y="1301750"/>
            <a:ext cx="2578100" cy="1739900"/>
            <a:chOff x="2068" y="820"/>
            <a:chExt cx="1624" cy="1096"/>
          </a:xfrm>
        </p:grpSpPr>
        <p:sp>
          <p:nvSpPr>
            <p:cNvPr id="330768" name="AutoShape 16"/>
            <p:cNvSpPr>
              <a:spLocks noChangeArrowheads="1"/>
            </p:cNvSpPr>
            <p:nvPr/>
          </p:nvSpPr>
          <p:spPr bwMode="auto">
            <a:xfrm>
              <a:off x="2068" y="820"/>
              <a:ext cx="1624" cy="1096"/>
            </a:xfrm>
            <a:prstGeom prst="triangle">
              <a:avLst>
                <a:gd name="adj" fmla="val 49995"/>
              </a:avLst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FF0101"/>
                  </a:solidFill>
                  <a:latin typeface="Arial" charset="0"/>
                </a:rPr>
                <a:t>Self-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FF0101"/>
                  </a:solidFill>
                  <a:latin typeface="Arial" charset="0"/>
                </a:rPr>
                <a:t>actualization</a:t>
              </a:r>
              <a:endParaRPr lang="en-US" sz="2000" b="1">
                <a:solidFill>
                  <a:srgbClr val="000000"/>
                </a:solidFill>
                <a:latin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808080"/>
                  </a:solidFill>
                  <a:latin typeface="Arial" charset="0"/>
                </a:rPr>
                <a:t>(self-development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808080"/>
                  </a:solidFill>
                  <a:latin typeface="Arial" charset="0"/>
                </a:rPr>
                <a:t>and realization)</a:t>
              </a: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0769" name="Oval 17"/>
            <p:cNvSpPr>
              <a:spLocks noChangeArrowheads="1"/>
            </p:cNvSpPr>
            <p:nvPr/>
          </p:nvSpPr>
          <p:spPr bwMode="auto">
            <a:xfrm>
              <a:off x="2736" y="960"/>
              <a:ext cx="280" cy="23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808080"/>
                  </a:solidFill>
                  <a:latin typeface="Arial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923957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0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0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0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0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0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0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7-</a:t>
            </a:r>
            <a:fld id="{F81130FA-1310-4D64-B165-44131E01139A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Perception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/>
              <a:t>A motivated person is ready to act.</a:t>
            </a:r>
          </a:p>
          <a:p>
            <a:r>
              <a:rPr lang="en-US" dirty="0"/>
              <a:t>How that person acts is influenced by his or her perception.</a:t>
            </a:r>
          </a:p>
          <a:p>
            <a:r>
              <a:rPr lang="en-US" dirty="0"/>
              <a:t>Why do people have different  perception of the same situation? This is because of three perceptual </a:t>
            </a:r>
            <a:r>
              <a:rPr lang="en-US" dirty="0" smtClean="0"/>
              <a:t>processes; Selective attention, Selective distortion and Selective retention.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386368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7-</a:t>
            </a:r>
            <a:fld id="{4C9242CC-EA2F-4B49-96E1-D1F63A5D3DD1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Change in individual’s behavior arising from experience.</a:t>
            </a:r>
          </a:p>
          <a:p>
            <a:r>
              <a:rPr lang="en-US"/>
              <a:t>Most human behavior is learned.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32467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7-</a:t>
            </a:r>
            <a:fld id="{749537AF-EBEC-4FDE-97C7-710C2525DB08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Beliefs and Attitudes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belief is a descriptive thought that a person holds about something.</a:t>
            </a:r>
          </a:p>
          <a:p>
            <a:r>
              <a:rPr lang="en-US"/>
              <a:t>An attitude describes a persons relatively consistent evaluations, feelings, and tendencies toward an object or an idea.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1381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7-</a:t>
            </a:r>
            <a:fld id="{C6821373-0200-471E-A90D-8689DEC05E10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Consumer Buying</a:t>
            </a:r>
            <a:br>
              <a:rPr lang="en-US"/>
            </a:br>
            <a:r>
              <a:rPr lang="en-US"/>
              <a:t>Process</a:t>
            </a:r>
          </a:p>
        </p:txBody>
      </p:sp>
      <p:sp>
        <p:nvSpPr>
          <p:cNvPr id="332803" name="AutoShape 3"/>
          <p:cNvSpPr>
            <a:spLocks noChangeArrowheads="1"/>
          </p:cNvSpPr>
          <p:nvPr/>
        </p:nvSpPr>
        <p:spPr bwMode="auto">
          <a:xfrm>
            <a:off x="304800" y="1295400"/>
            <a:ext cx="2578100" cy="901700"/>
          </a:xfrm>
          <a:prstGeom prst="cube">
            <a:avLst>
              <a:gd name="adj" fmla="val 10014"/>
            </a:avLst>
          </a:prstGeom>
          <a:solidFill>
            <a:srgbClr val="7144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Problem</a:t>
            </a:r>
          </a:p>
          <a:p>
            <a:pPr algn="ctr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recognition</a:t>
            </a:r>
            <a:endParaRPr 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332804" name="Group 4"/>
          <p:cNvGrpSpPr>
            <a:grpSpLocks/>
          </p:cNvGrpSpPr>
          <p:nvPr/>
        </p:nvGrpSpPr>
        <p:grpSpPr bwMode="auto">
          <a:xfrm>
            <a:off x="476250" y="2362200"/>
            <a:ext cx="3625850" cy="901700"/>
            <a:chOff x="300" y="1488"/>
            <a:chExt cx="2284" cy="568"/>
          </a:xfrm>
        </p:grpSpPr>
        <p:sp>
          <p:nvSpPr>
            <p:cNvPr id="332805" name="AutoShape 5"/>
            <p:cNvSpPr>
              <a:spLocks noChangeArrowheads="1"/>
            </p:cNvSpPr>
            <p:nvPr/>
          </p:nvSpPr>
          <p:spPr bwMode="auto">
            <a:xfrm>
              <a:off x="960" y="1488"/>
              <a:ext cx="1624" cy="568"/>
            </a:xfrm>
            <a:prstGeom prst="cube">
              <a:avLst>
                <a:gd name="adj" fmla="val 10014"/>
              </a:avLst>
            </a:prstGeom>
            <a:solidFill>
              <a:srgbClr val="7679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FF00"/>
                  </a:solidFill>
                  <a:latin typeface="Arial" charset="0"/>
                </a:rPr>
                <a:t>Information</a:t>
              </a:r>
            </a:p>
            <a:p>
              <a:pPr algn="ctr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FF00"/>
                  </a:solidFill>
                  <a:latin typeface="Arial" charset="0"/>
                </a:rPr>
                <a:t>search</a:t>
              </a:r>
              <a:endParaRPr lang="en-US" sz="2800" b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32806" name="Freeform 6"/>
            <p:cNvSpPr>
              <a:spLocks/>
            </p:cNvSpPr>
            <p:nvPr/>
          </p:nvSpPr>
          <p:spPr bwMode="auto">
            <a:xfrm>
              <a:off x="300" y="1539"/>
              <a:ext cx="503" cy="373"/>
            </a:xfrm>
            <a:custGeom>
              <a:avLst/>
              <a:gdLst>
                <a:gd name="T0" fmla="*/ 669 w 1006"/>
                <a:gd name="T1" fmla="*/ 745 h 745"/>
                <a:gd name="T2" fmla="*/ 1006 w 1006"/>
                <a:gd name="T3" fmla="*/ 449 h 745"/>
                <a:gd name="T4" fmla="*/ 669 w 1006"/>
                <a:gd name="T5" fmla="*/ 124 h 745"/>
                <a:gd name="T6" fmla="*/ 669 w 1006"/>
                <a:gd name="T7" fmla="*/ 291 h 745"/>
                <a:gd name="T8" fmla="*/ 360 w 1006"/>
                <a:gd name="T9" fmla="*/ 289 h 745"/>
                <a:gd name="T10" fmla="*/ 307 w 1006"/>
                <a:gd name="T11" fmla="*/ 269 h 745"/>
                <a:gd name="T12" fmla="*/ 270 w 1006"/>
                <a:gd name="T13" fmla="*/ 228 h 745"/>
                <a:gd name="T14" fmla="*/ 247 w 1006"/>
                <a:gd name="T15" fmla="*/ 173 h 745"/>
                <a:gd name="T16" fmla="*/ 241 w 1006"/>
                <a:gd name="T17" fmla="*/ 89 h 745"/>
                <a:gd name="T18" fmla="*/ 241 w 1006"/>
                <a:gd name="T19" fmla="*/ 0 h 745"/>
                <a:gd name="T20" fmla="*/ 0 w 1006"/>
                <a:gd name="T21" fmla="*/ 0 h 745"/>
                <a:gd name="T22" fmla="*/ 2 w 1006"/>
                <a:gd name="T23" fmla="*/ 139 h 745"/>
                <a:gd name="T24" fmla="*/ 10 w 1006"/>
                <a:gd name="T25" fmla="*/ 201 h 745"/>
                <a:gd name="T26" fmla="*/ 20 w 1006"/>
                <a:gd name="T27" fmla="*/ 269 h 745"/>
                <a:gd name="T28" fmla="*/ 34 w 1006"/>
                <a:gd name="T29" fmla="*/ 316 h 745"/>
                <a:gd name="T30" fmla="*/ 54 w 1006"/>
                <a:gd name="T31" fmla="*/ 367 h 745"/>
                <a:gd name="T32" fmla="*/ 76 w 1006"/>
                <a:gd name="T33" fmla="*/ 410 h 745"/>
                <a:gd name="T34" fmla="*/ 113 w 1006"/>
                <a:gd name="T35" fmla="*/ 460 h 745"/>
                <a:gd name="T36" fmla="*/ 154 w 1006"/>
                <a:gd name="T37" fmla="*/ 501 h 745"/>
                <a:gd name="T38" fmla="*/ 196 w 1006"/>
                <a:gd name="T39" fmla="*/ 531 h 745"/>
                <a:gd name="T40" fmla="*/ 244 w 1006"/>
                <a:gd name="T41" fmla="*/ 560 h 745"/>
                <a:gd name="T42" fmla="*/ 305 w 1006"/>
                <a:gd name="T43" fmla="*/ 578 h 745"/>
                <a:gd name="T44" fmla="*/ 360 w 1006"/>
                <a:gd name="T45" fmla="*/ 581 h 745"/>
                <a:gd name="T46" fmla="*/ 669 w 1006"/>
                <a:gd name="T47" fmla="*/ 582 h 745"/>
                <a:gd name="T48" fmla="*/ 669 w 1006"/>
                <a:gd name="T49" fmla="*/ 745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06" h="745">
                  <a:moveTo>
                    <a:pt x="669" y="745"/>
                  </a:moveTo>
                  <a:lnTo>
                    <a:pt x="1006" y="449"/>
                  </a:lnTo>
                  <a:lnTo>
                    <a:pt x="669" y="124"/>
                  </a:lnTo>
                  <a:lnTo>
                    <a:pt x="669" y="291"/>
                  </a:lnTo>
                  <a:lnTo>
                    <a:pt x="360" y="289"/>
                  </a:lnTo>
                  <a:lnTo>
                    <a:pt x="307" y="269"/>
                  </a:lnTo>
                  <a:lnTo>
                    <a:pt x="270" y="228"/>
                  </a:lnTo>
                  <a:lnTo>
                    <a:pt x="247" y="173"/>
                  </a:lnTo>
                  <a:lnTo>
                    <a:pt x="241" y="89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2" y="139"/>
                  </a:lnTo>
                  <a:lnTo>
                    <a:pt x="10" y="201"/>
                  </a:lnTo>
                  <a:lnTo>
                    <a:pt x="20" y="269"/>
                  </a:lnTo>
                  <a:lnTo>
                    <a:pt x="34" y="316"/>
                  </a:lnTo>
                  <a:lnTo>
                    <a:pt x="54" y="367"/>
                  </a:lnTo>
                  <a:lnTo>
                    <a:pt x="76" y="410"/>
                  </a:lnTo>
                  <a:lnTo>
                    <a:pt x="113" y="460"/>
                  </a:lnTo>
                  <a:lnTo>
                    <a:pt x="154" y="501"/>
                  </a:lnTo>
                  <a:lnTo>
                    <a:pt x="196" y="531"/>
                  </a:lnTo>
                  <a:lnTo>
                    <a:pt x="244" y="560"/>
                  </a:lnTo>
                  <a:lnTo>
                    <a:pt x="305" y="578"/>
                  </a:lnTo>
                  <a:lnTo>
                    <a:pt x="360" y="581"/>
                  </a:lnTo>
                  <a:lnTo>
                    <a:pt x="669" y="582"/>
                  </a:lnTo>
                  <a:lnTo>
                    <a:pt x="669" y="745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</p:grpSp>
      <p:grpSp>
        <p:nvGrpSpPr>
          <p:cNvPr id="332807" name="Group 7"/>
          <p:cNvGrpSpPr>
            <a:grpSpLocks/>
          </p:cNvGrpSpPr>
          <p:nvPr/>
        </p:nvGrpSpPr>
        <p:grpSpPr bwMode="auto">
          <a:xfrm>
            <a:off x="1600200" y="3429000"/>
            <a:ext cx="3873500" cy="901700"/>
            <a:chOff x="1008" y="2160"/>
            <a:chExt cx="2440" cy="568"/>
          </a:xfrm>
        </p:grpSpPr>
        <p:sp>
          <p:nvSpPr>
            <p:cNvPr id="332808" name="AutoShape 8"/>
            <p:cNvSpPr>
              <a:spLocks noChangeArrowheads="1"/>
            </p:cNvSpPr>
            <p:nvPr/>
          </p:nvSpPr>
          <p:spPr bwMode="auto">
            <a:xfrm>
              <a:off x="1824" y="2160"/>
              <a:ext cx="1624" cy="568"/>
            </a:xfrm>
            <a:prstGeom prst="cube">
              <a:avLst>
                <a:gd name="adj" fmla="val 10014"/>
              </a:avLst>
            </a:prstGeom>
            <a:solidFill>
              <a:srgbClr val="B3B9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0000"/>
                  </a:solidFill>
                  <a:latin typeface="Arial" charset="0"/>
                </a:rPr>
                <a:t>Evaluation of</a:t>
              </a:r>
            </a:p>
            <a:p>
              <a:pPr algn="ctr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0000"/>
                  </a:solidFill>
                  <a:latin typeface="Arial" charset="0"/>
                </a:rPr>
                <a:t>alternatives</a:t>
              </a:r>
            </a:p>
          </p:txBody>
        </p:sp>
        <p:sp>
          <p:nvSpPr>
            <p:cNvPr id="332809" name="Freeform 9"/>
            <p:cNvSpPr>
              <a:spLocks/>
            </p:cNvSpPr>
            <p:nvPr/>
          </p:nvSpPr>
          <p:spPr bwMode="auto">
            <a:xfrm>
              <a:off x="1008" y="2256"/>
              <a:ext cx="503" cy="373"/>
            </a:xfrm>
            <a:custGeom>
              <a:avLst/>
              <a:gdLst>
                <a:gd name="T0" fmla="*/ 669 w 1006"/>
                <a:gd name="T1" fmla="*/ 745 h 745"/>
                <a:gd name="T2" fmla="*/ 1006 w 1006"/>
                <a:gd name="T3" fmla="*/ 449 h 745"/>
                <a:gd name="T4" fmla="*/ 669 w 1006"/>
                <a:gd name="T5" fmla="*/ 124 h 745"/>
                <a:gd name="T6" fmla="*/ 669 w 1006"/>
                <a:gd name="T7" fmla="*/ 291 h 745"/>
                <a:gd name="T8" fmla="*/ 360 w 1006"/>
                <a:gd name="T9" fmla="*/ 289 h 745"/>
                <a:gd name="T10" fmla="*/ 307 w 1006"/>
                <a:gd name="T11" fmla="*/ 269 h 745"/>
                <a:gd name="T12" fmla="*/ 270 w 1006"/>
                <a:gd name="T13" fmla="*/ 228 h 745"/>
                <a:gd name="T14" fmla="*/ 247 w 1006"/>
                <a:gd name="T15" fmla="*/ 173 h 745"/>
                <a:gd name="T16" fmla="*/ 241 w 1006"/>
                <a:gd name="T17" fmla="*/ 89 h 745"/>
                <a:gd name="T18" fmla="*/ 241 w 1006"/>
                <a:gd name="T19" fmla="*/ 0 h 745"/>
                <a:gd name="T20" fmla="*/ 0 w 1006"/>
                <a:gd name="T21" fmla="*/ 0 h 745"/>
                <a:gd name="T22" fmla="*/ 2 w 1006"/>
                <a:gd name="T23" fmla="*/ 139 h 745"/>
                <a:gd name="T24" fmla="*/ 10 w 1006"/>
                <a:gd name="T25" fmla="*/ 201 h 745"/>
                <a:gd name="T26" fmla="*/ 20 w 1006"/>
                <a:gd name="T27" fmla="*/ 269 h 745"/>
                <a:gd name="T28" fmla="*/ 34 w 1006"/>
                <a:gd name="T29" fmla="*/ 316 h 745"/>
                <a:gd name="T30" fmla="*/ 54 w 1006"/>
                <a:gd name="T31" fmla="*/ 367 h 745"/>
                <a:gd name="T32" fmla="*/ 76 w 1006"/>
                <a:gd name="T33" fmla="*/ 410 h 745"/>
                <a:gd name="T34" fmla="*/ 113 w 1006"/>
                <a:gd name="T35" fmla="*/ 460 h 745"/>
                <a:gd name="T36" fmla="*/ 154 w 1006"/>
                <a:gd name="T37" fmla="*/ 501 h 745"/>
                <a:gd name="T38" fmla="*/ 196 w 1006"/>
                <a:gd name="T39" fmla="*/ 531 h 745"/>
                <a:gd name="T40" fmla="*/ 244 w 1006"/>
                <a:gd name="T41" fmla="*/ 560 h 745"/>
                <a:gd name="T42" fmla="*/ 305 w 1006"/>
                <a:gd name="T43" fmla="*/ 578 h 745"/>
                <a:gd name="T44" fmla="*/ 360 w 1006"/>
                <a:gd name="T45" fmla="*/ 581 h 745"/>
                <a:gd name="T46" fmla="*/ 669 w 1006"/>
                <a:gd name="T47" fmla="*/ 582 h 745"/>
                <a:gd name="T48" fmla="*/ 669 w 1006"/>
                <a:gd name="T49" fmla="*/ 745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06" h="745">
                  <a:moveTo>
                    <a:pt x="669" y="745"/>
                  </a:moveTo>
                  <a:lnTo>
                    <a:pt x="1006" y="449"/>
                  </a:lnTo>
                  <a:lnTo>
                    <a:pt x="669" y="124"/>
                  </a:lnTo>
                  <a:lnTo>
                    <a:pt x="669" y="291"/>
                  </a:lnTo>
                  <a:lnTo>
                    <a:pt x="360" y="289"/>
                  </a:lnTo>
                  <a:lnTo>
                    <a:pt x="307" y="269"/>
                  </a:lnTo>
                  <a:lnTo>
                    <a:pt x="270" y="228"/>
                  </a:lnTo>
                  <a:lnTo>
                    <a:pt x="247" y="173"/>
                  </a:lnTo>
                  <a:lnTo>
                    <a:pt x="241" y="89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2" y="139"/>
                  </a:lnTo>
                  <a:lnTo>
                    <a:pt x="10" y="201"/>
                  </a:lnTo>
                  <a:lnTo>
                    <a:pt x="20" y="269"/>
                  </a:lnTo>
                  <a:lnTo>
                    <a:pt x="34" y="316"/>
                  </a:lnTo>
                  <a:lnTo>
                    <a:pt x="54" y="367"/>
                  </a:lnTo>
                  <a:lnTo>
                    <a:pt x="76" y="410"/>
                  </a:lnTo>
                  <a:lnTo>
                    <a:pt x="113" y="460"/>
                  </a:lnTo>
                  <a:lnTo>
                    <a:pt x="154" y="501"/>
                  </a:lnTo>
                  <a:lnTo>
                    <a:pt x="196" y="531"/>
                  </a:lnTo>
                  <a:lnTo>
                    <a:pt x="244" y="560"/>
                  </a:lnTo>
                  <a:lnTo>
                    <a:pt x="305" y="578"/>
                  </a:lnTo>
                  <a:lnTo>
                    <a:pt x="360" y="581"/>
                  </a:lnTo>
                  <a:lnTo>
                    <a:pt x="669" y="582"/>
                  </a:lnTo>
                  <a:lnTo>
                    <a:pt x="669" y="745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</p:grpSp>
      <p:grpSp>
        <p:nvGrpSpPr>
          <p:cNvPr id="332810" name="Group 10"/>
          <p:cNvGrpSpPr>
            <a:grpSpLocks/>
          </p:cNvGrpSpPr>
          <p:nvPr/>
        </p:nvGrpSpPr>
        <p:grpSpPr bwMode="auto">
          <a:xfrm>
            <a:off x="2971800" y="4495800"/>
            <a:ext cx="3797300" cy="901700"/>
            <a:chOff x="1872" y="2832"/>
            <a:chExt cx="2392" cy="568"/>
          </a:xfrm>
        </p:grpSpPr>
        <p:sp>
          <p:nvSpPr>
            <p:cNvPr id="332811" name="AutoShape 11"/>
            <p:cNvSpPr>
              <a:spLocks noChangeArrowheads="1"/>
            </p:cNvSpPr>
            <p:nvPr/>
          </p:nvSpPr>
          <p:spPr bwMode="auto">
            <a:xfrm>
              <a:off x="2640" y="2832"/>
              <a:ext cx="1624" cy="568"/>
            </a:xfrm>
            <a:prstGeom prst="cube">
              <a:avLst>
                <a:gd name="adj" fmla="val 10014"/>
              </a:avLst>
            </a:prstGeom>
            <a:solidFill>
              <a:srgbClr val="FAFD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0000"/>
                  </a:solidFill>
                  <a:latin typeface="Arial" charset="0"/>
                </a:rPr>
                <a:t>Purchase</a:t>
              </a:r>
            </a:p>
            <a:p>
              <a:pPr algn="ctr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0000"/>
                  </a:solidFill>
                  <a:latin typeface="Arial" charset="0"/>
                </a:rPr>
                <a:t>decision</a:t>
              </a:r>
            </a:p>
          </p:txBody>
        </p:sp>
        <p:sp>
          <p:nvSpPr>
            <p:cNvPr id="332812" name="Freeform 12"/>
            <p:cNvSpPr>
              <a:spLocks/>
            </p:cNvSpPr>
            <p:nvPr/>
          </p:nvSpPr>
          <p:spPr bwMode="auto">
            <a:xfrm>
              <a:off x="1872" y="2928"/>
              <a:ext cx="503" cy="373"/>
            </a:xfrm>
            <a:custGeom>
              <a:avLst/>
              <a:gdLst>
                <a:gd name="T0" fmla="*/ 669 w 1006"/>
                <a:gd name="T1" fmla="*/ 745 h 745"/>
                <a:gd name="T2" fmla="*/ 1006 w 1006"/>
                <a:gd name="T3" fmla="*/ 449 h 745"/>
                <a:gd name="T4" fmla="*/ 669 w 1006"/>
                <a:gd name="T5" fmla="*/ 124 h 745"/>
                <a:gd name="T6" fmla="*/ 669 w 1006"/>
                <a:gd name="T7" fmla="*/ 291 h 745"/>
                <a:gd name="T8" fmla="*/ 360 w 1006"/>
                <a:gd name="T9" fmla="*/ 289 h 745"/>
                <a:gd name="T10" fmla="*/ 307 w 1006"/>
                <a:gd name="T11" fmla="*/ 269 h 745"/>
                <a:gd name="T12" fmla="*/ 270 w 1006"/>
                <a:gd name="T13" fmla="*/ 228 h 745"/>
                <a:gd name="T14" fmla="*/ 247 w 1006"/>
                <a:gd name="T15" fmla="*/ 173 h 745"/>
                <a:gd name="T16" fmla="*/ 241 w 1006"/>
                <a:gd name="T17" fmla="*/ 89 h 745"/>
                <a:gd name="T18" fmla="*/ 241 w 1006"/>
                <a:gd name="T19" fmla="*/ 0 h 745"/>
                <a:gd name="T20" fmla="*/ 0 w 1006"/>
                <a:gd name="T21" fmla="*/ 0 h 745"/>
                <a:gd name="T22" fmla="*/ 2 w 1006"/>
                <a:gd name="T23" fmla="*/ 139 h 745"/>
                <a:gd name="T24" fmla="*/ 10 w 1006"/>
                <a:gd name="T25" fmla="*/ 201 h 745"/>
                <a:gd name="T26" fmla="*/ 20 w 1006"/>
                <a:gd name="T27" fmla="*/ 269 h 745"/>
                <a:gd name="T28" fmla="*/ 34 w 1006"/>
                <a:gd name="T29" fmla="*/ 316 h 745"/>
                <a:gd name="T30" fmla="*/ 54 w 1006"/>
                <a:gd name="T31" fmla="*/ 367 h 745"/>
                <a:gd name="T32" fmla="*/ 76 w 1006"/>
                <a:gd name="T33" fmla="*/ 410 h 745"/>
                <a:gd name="T34" fmla="*/ 113 w 1006"/>
                <a:gd name="T35" fmla="*/ 460 h 745"/>
                <a:gd name="T36" fmla="*/ 154 w 1006"/>
                <a:gd name="T37" fmla="*/ 501 h 745"/>
                <a:gd name="T38" fmla="*/ 196 w 1006"/>
                <a:gd name="T39" fmla="*/ 531 h 745"/>
                <a:gd name="T40" fmla="*/ 244 w 1006"/>
                <a:gd name="T41" fmla="*/ 560 h 745"/>
                <a:gd name="T42" fmla="*/ 305 w 1006"/>
                <a:gd name="T43" fmla="*/ 578 h 745"/>
                <a:gd name="T44" fmla="*/ 360 w 1006"/>
                <a:gd name="T45" fmla="*/ 581 h 745"/>
                <a:gd name="T46" fmla="*/ 669 w 1006"/>
                <a:gd name="T47" fmla="*/ 582 h 745"/>
                <a:gd name="T48" fmla="*/ 669 w 1006"/>
                <a:gd name="T49" fmla="*/ 745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06" h="745">
                  <a:moveTo>
                    <a:pt x="669" y="745"/>
                  </a:moveTo>
                  <a:lnTo>
                    <a:pt x="1006" y="449"/>
                  </a:lnTo>
                  <a:lnTo>
                    <a:pt x="669" y="124"/>
                  </a:lnTo>
                  <a:lnTo>
                    <a:pt x="669" y="291"/>
                  </a:lnTo>
                  <a:lnTo>
                    <a:pt x="360" y="289"/>
                  </a:lnTo>
                  <a:lnTo>
                    <a:pt x="307" y="269"/>
                  </a:lnTo>
                  <a:lnTo>
                    <a:pt x="270" y="228"/>
                  </a:lnTo>
                  <a:lnTo>
                    <a:pt x="247" y="173"/>
                  </a:lnTo>
                  <a:lnTo>
                    <a:pt x="241" y="89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2" y="139"/>
                  </a:lnTo>
                  <a:lnTo>
                    <a:pt x="10" y="201"/>
                  </a:lnTo>
                  <a:lnTo>
                    <a:pt x="20" y="269"/>
                  </a:lnTo>
                  <a:lnTo>
                    <a:pt x="34" y="316"/>
                  </a:lnTo>
                  <a:lnTo>
                    <a:pt x="54" y="367"/>
                  </a:lnTo>
                  <a:lnTo>
                    <a:pt x="76" y="410"/>
                  </a:lnTo>
                  <a:lnTo>
                    <a:pt x="113" y="460"/>
                  </a:lnTo>
                  <a:lnTo>
                    <a:pt x="154" y="501"/>
                  </a:lnTo>
                  <a:lnTo>
                    <a:pt x="196" y="531"/>
                  </a:lnTo>
                  <a:lnTo>
                    <a:pt x="244" y="560"/>
                  </a:lnTo>
                  <a:lnTo>
                    <a:pt x="305" y="578"/>
                  </a:lnTo>
                  <a:lnTo>
                    <a:pt x="360" y="581"/>
                  </a:lnTo>
                  <a:lnTo>
                    <a:pt x="669" y="582"/>
                  </a:lnTo>
                  <a:lnTo>
                    <a:pt x="669" y="745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</p:grpSp>
      <p:grpSp>
        <p:nvGrpSpPr>
          <p:cNvPr id="332813" name="Group 13"/>
          <p:cNvGrpSpPr>
            <a:grpSpLocks/>
          </p:cNvGrpSpPr>
          <p:nvPr/>
        </p:nvGrpSpPr>
        <p:grpSpPr bwMode="auto">
          <a:xfrm>
            <a:off x="4191000" y="5562600"/>
            <a:ext cx="3873500" cy="901700"/>
            <a:chOff x="2640" y="3504"/>
            <a:chExt cx="2440" cy="568"/>
          </a:xfrm>
        </p:grpSpPr>
        <p:sp>
          <p:nvSpPr>
            <p:cNvPr id="332814" name="AutoShape 14"/>
            <p:cNvSpPr>
              <a:spLocks noChangeArrowheads="1"/>
            </p:cNvSpPr>
            <p:nvPr/>
          </p:nvSpPr>
          <p:spPr bwMode="auto">
            <a:xfrm>
              <a:off x="3456" y="3504"/>
              <a:ext cx="1624" cy="568"/>
            </a:xfrm>
            <a:prstGeom prst="cube">
              <a:avLst>
                <a:gd name="adj" fmla="val 10014"/>
              </a:avLst>
            </a:prstGeom>
            <a:solidFill>
              <a:srgbClr val="FCFEB9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0000"/>
                  </a:solidFill>
                  <a:latin typeface="Arial" charset="0"/>
                </a:rPr>
                <a:t>Postpurchase</a:t>
              </a:r>
            </a:p>
            <a:p>
              <a:pPr algn="ctr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0000"/>
                  </a:solidFill>
                  <a:latin typeface="Arial" charset="0"/>
                </a:rPr>
                <a:t>behavior</a:t>
              </a:r>
            </a:p>
          </p:txBody>
        </p:sp>
        <p:sp>
          <p:nvSpPr>
            <p:cNvPr id="332815" name="Freeform 15"/>
            <p:cNvSpPr>
              <a:spLocks/>
            </p:cNvSpPr>
            <p:nvPr/>
          </p:nvSpPr>
          <p:spPr bwMode="auto">
            <a:xfrm>
              <a:off x="2640" y="3648"/>
              <a:ext cx="503" cy="373"/>
            </a:xfrm>
            <a:custGeom>
              <a:avLst/>
              <a:gdLst>
                <a:gd name="T0" fmla="*/ 669 w 1006"/>
                <a:gd name="T1" fmla="*/ 745 h 745"/>
                <a:gd name="T2" fmla="*/ 1006 w 1006"/>
                <a:gd name="T3" fmla="*/ 449 h 745"/>
                <a:gd name="T4" fmla="*/ 669 w 1006"/>
                <a:gd name="T5" fmla="*/ 124 h 745"/>
                <a:gd name="T6" fmla="*/ 669 w 1006"/>
                <a:gd name="T7" fmla="*/ 291 h 745"/>
                <a:gd name="T8" fmla="*/ 360 w 1006"/>
                <a:gd name="T9" fmla="*/ 289 h 745"/>
                <a:gd name="T10" fmla="*/ 307 w 1006"/>
                <a:gd name="T11" fmla="*/ 269 h 745"/>
                <a:gd name="T12" fmla="*/ 270 w 1006"/>
                <a:gd name="T13" fmla="*/ 228 h 745"/>
                <a:gd name="T14" fmla="*/ 247 w 1006"/>
                <a:gd name="T15" fmla="*/ 173 h 745"/>
                <a:gd name="T16" fmla="*/ 241 w 1006"/>
                <a:gd name="T17" fmla="*/ 89 h 745"/>
                <a:gd name="T18" fmla="*/ 241 w 1006"/>
                <a:gd name="T19" fmla="*/ 0 h 745"/>
                <a:gd name="T20" fmla="*/ 0 w 1006"/>
                <a:gd name="T21" fmla="*/ 0 h 745"/>
                <a:gd name="T22" fmla="*/ 2 w 1006"/>
                <a:gd name="T23" fmla="*/ 139 h 745"/>
                <a:gd name="T24" fmla="*/ 10 w 1006"/>
                <a:gd name="T25" fmla="*/ 201 h 745"/>
                <a:gd name="T26" fmla="*/ 20 w 1006"/>
                <a:gd name="T27" fmla="*/ 269 h 745"/>
                <a:gd name="T28" fmla="*/ 34 w 1006"/>
                <a:gd name="T29" fmla="*/ 316 h 745"/>
                <a:gd name="T30" fmla="*/ 54 w 1006"/>
                <a:gd name="T31" fmla="*/ 367 h 745"/>
                <a:gd name="T32" fmla="*/ 76 w 1006"/>
                <a:gd name="T33" fmla="*/ 410 h 745"/>
                <a:gd name="T34" fmla="*/ 113 w 1006"/>
                <a:gd name="T35" fmla="*/ 460 h 745"/>
                <a:gd name="T36" fmla="*/ 154 w 1006"/>
                <a:gd name="T37" fmla="*/ 501 h 745"/>
                <a:gd name="T38" fmla="*/ 196 w 1006"/>
                <a:gd name="T39" fmla="*/ 531 h 745"/>
                <a:gd name="T40" fmla="*/ 244 w 1006"/>
                <a:gd name="T41" fmla="*/ 560 h 745"/>
                <a:gd name="T42" fmla="*/ 305 w 1006"/>
                <a:gd name="T43" fmla="*/ 578 h 745"/>
                <a:gd name="T44" fmla="*/ 360 w 1006"/>
                <a:gd name="T45" fmla="*/ 581 h 745"/>
                <a:gd name="T46" fmla="*/ 669 w 1006"/>
                <a:gd name="T47" fmla="*/ 582 h 745"/>
                <a:gd name="T48" fmla="*/ 669 w 1006"/>
                <a:gd name="T49" fmla="*/ 745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06" h="745">
                  <a:moveTo>
                    <a:pt x="669" y="745"/>
                  </a:moveTo>
                  <a:lnTo>
                    <a:pt x="1006" y="449"/>
                  </a:lnTo>
                  <a:lnTo>
                    <a:pt x="669" y="124"/>
                  </a:lnTo>
                  <a:lnTo>
                    <a:pt x="669" y="291"/>
                  </a:lnTo>
                  <a:lnTo>
                    <a:pt x="360" y="289"/>
                  </a:lnTo>
                  <a:lnTo>
                    <a:pt x="307" y="269"/>
                  </a:lnTo>
                  <a:lnTo>
                    <a:pt x="270" y="228"/>
                  </a:lnTo>
                  <a:lnTo>
                    <a:pt x="247" y="173"/>
                  </a:lnTo>
                  <a:lnTo>
                    <a:pt x="241" y="89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2" y="139"/>
                  </a:lnTo>
                  <a:lnTo>
                    <a:pt x="10" y="201"/>
                  </a:lnTo>
                  <a:lnTo>
                    <a:pt x="20" y="269"/>
                  </a:lnTo>
                  <a:lnTo>
                    <a:pt x="34" y="316"/>
                  </a:lnTo>
                  <a:lnTo>
                    <a:pt x="54" y="367"/>
                  </a:lnTo>
                  <a:lnTo>
                    <a:pt x="76" y="410"/>
                  </a:lnTo>
                  <a:lnTo>
                    <a:pt x="113" y="460"/>
                  </a:lnTo>
                  <a:lnTo>
                    <a:pt x="154" y="501"/>
                  </a:lnTo>
                  <a:lnTo>
                    <a:pt x="196" y="531"/>
                  </a:lnTo>
                  <a:lnTo>
                    <a:pt x="244" y="560"/>
                  </a:lnTo>
                  <a:lnTo>
                    <a:pt x="305" y="578"/>
                  </a:lnTo>
                  <a:lnTo>
                    <a:pt x="360" y="581"/>
                  </a:lnTo>
                  <a:lnTo>
                    <a:pt x="669" y="582"/>
                  </a:lnTo>
                  <a:lnTo>
                    <a:pt x="669" y="745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765175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3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7-</a:t>
            </a:r>
            <a:fld id="{9B6E4847-90B1-434D-A731-369E6AF59C96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000"/>
              <a:t>Influencing Buyer Behavior</a:t>
            </a:r>
          </a:p>
        </p:txBody>
      </p:sp>
      <p:graphicFrame>
        <p:nvGraphicFramePr>
          <p:cNvPr id="342019" name="Object 3"/>
          <p:cNvGraphicFramePr>
            <a:graphicFrameLocks noGrp="1" noChangeAspect="1"/>
          </p:cNvGraphicFramePr>
          <p:nvPr>
            <p:ph type="dgm" idx="1"/>
          </p:nvPr>
        </p:nvGraphicFramePr>
        <p:xfrm>
          <a:off x="1598613" y="1676400"/>
          <a:ext cx="6097587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Slide" r:id="rId3" imgW="4212186" imgH="3157855" progId="PowerPoint.Slide.8">
                  <p:embed/>
                </p:oleObj>
              </mc:Choice>
              <mc:Fallback>
                <p:oleObj name="Slide" r:id="rId3" imgW="4212186" imgH="3157855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613" y="1676400"/>
                        <a:ext cx="6097587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961223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98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Decision Making Sets</a:t>
            </a:r>
          </a:p>
        </p:txBody>
      </p:sp>
      <p:sp>
        <p:nvSpPr>
          <p:cNvPr id="329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7-</a:t>
            </a:r>
            <a:fld id="{7582FEC8-D1D0-43AC-B5A8-CDF6B508A0EF}" type="slidenum">
              <a:rPr lang="en-US">
                <a:cs typeface="Times New Roman" pitchFamily="18" charset="0"/>
              </a:rPr>
              <a:pPr>
                <a:defRPr/>
              </a:pPr>
              <a:t>27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2133600"/>
            <a:ext cx="1447800" cy="4191000"/>
            <a:chOff x="336" y="1344"/>
            <a:chExt cx="912" cy="2640"/>
          </a:xfrm>
        </p:grpSpPr>
        <p:sp>
          <p:nvSpPr>
            <p:cNvPr id="46369" name="Rectangle 3"/>
            <p:cNvSpPr>
              <a:spLocks noChangeArrowheads="1"/>
            </p:cNvSpPr>
            <p:nvPr/>
          </p:nvSpPr>
          <p:spPr bwMode="auto">
            <a:xfrm>
              <a:off x="336" y="1344"/>
              <a:ext cx="912" cy="2640"/>
            </a:xfrm>
            <a:prstGeom prst="rect">
              <a:avLst/>
            </a:prstGeom>
            <a:solidFill>
              <a:srgbClr val="FF00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370" name="Text Box 4" descr="White marble"/>
            <p:cNvSpPr txBox="1">
              <a:spLocks noChangeArrowheads="1"/>
            </p:cNvSpPr>
            <p:nvPr/>
          </p:nvSpPr>
          <p:spPr bwMode="auto">
            <a:xfrm>
              <a:off x="432" y="1392"/>
              <a:ext cx="660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Arial Black" pitchFamily="34" charset="0"/>
                </a:rPr>
                <a:t>Total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Arial Black" pitchFamily="34" charset="0"/>
                </a:rPr>
                <a:t>Set</a:t>
              </a:r>
            </a:p>
          </p:txBody>
        </p:sp>
        <p:grpSp>
          <p:nvGrpSpPr>
            <p:cNvPr id="46371" name="Group 5"/>
            <p:cNvGrpSpPr>
              <a:grpSpLocks/>
            </p:cNvGrpSpPr>
            <p:nvPr/>
          </p:nvGrpSpPr>
          <p:grpSpPr bwMode="auto">
            <a:xfrm>
              <a:off x="336" y="1872"/>
              <a:ext cx="576" cy="288"/>
              <a:chOff x="3166" y="1602"/>
              <a:chExt cx="898" cy="516"/>
            </a:xfrm>
          </p:grpSpPr>
          <p:grpSp>
            <p:nvGrpSpPr>
              <p:cNvPr id="48264" name="Group 6"/>
              <p:cNvGrpSpPr>
                <a:grpSpLocks/>
              </p:cNvGrpSpPr>
              <p:nvPr/>
            </p:nvGrpSpPr>
            <p:grpSpPr bwMode="auto">
              <a:xfrm>
                <a:off x="3166" y="1969"/>
                <a:ext cx="898" cy="149"/>
                <a:chOff x="3166" y="1969"/>
                <a:chExt cx="898" cy="149"/>
              </a:xfrm>
            </p:grpSpPr>
            <p:grpSp>
              <p:nvGrpSpPr>
                <p:cNvPr id="48341" name="Group 7"/>
                <p:cNvGrpSpPr>
                  <a:grpSpLocks/>
                </p:cNvGrpSpPr>
                <p:nvPr/>
              </p:nvGrpSpPr>
              <p:grpSpPr bwMode="auto">
                <a:xfrm>
                  <a:off x="3166" y="1969"/>
                  <a:ext cx="367" cy="89"/>
                  <a:chOff x="3166" y="1969"/>
                  <a:chExt cx="367" cy="89"/>
                </a:xfrm>
              </p:grpSpPr>
              <p:sp>
                <p:nvSpPr>
                  <p:cNvPr id="48343" name="Freeform 8"/>
                  <p:cNvSpPr>
                    <a:spLocks/>
                  </p:cNvSpPr>
                  <p:nvPr/>
                </p:nvSpPr>
                <p:spPr bwMode="auto">
                  <a:xfrm>
                    <a:off x="3192" y="1969"/>
                    <a:ext cx="252" cy="70"/>
                  </a:xfrm>
                  <a:custGeom>
                    <a:avLst/>
                    <a:gdLst>
                      <a:gd name="T0" fmla="*/ 0 w 252"/>
                      <a:gd name="T1" fmla="*/ 38 h 70"/>
                      <a:gd name="T2" fmla="*/ 109 w 252"/>
                      <a:gd name="T3" fmla="*/ 32 h 70"/>
                      <a:gd name="T4" fmla="*/ 252 w 252"/>
                      <a:gd name="T5" fmla="*/ 0 h 70"/>
                      <a:gd name="T6" fmla="*/ 252 w 252"/>
                      <a:gd name="T7" fmla="*/ 47 h 70"/>
                      <a:gd name="T8" fmla="*/ 103 w 252"/>
                      <a:gd name="T9" fmla="*/ 67 h 70"/>
                      <a:gd name="T10" fmla="*/ 0 w 252"/>
                      <a:gd name="T11" fmla="*/ 70 h 70"/>
                      <a:gd name="T12" fmla="*/ 0 w 252"/>
                      <a:gd name="T13" fmla="*/ 38 h 7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52"/>
                      <a:gd name="T22" fmla="*/ 0 h 70"/>
                      <a:gd name="T23" fmla="*/ 252 w 252"/>
                      <a:gd name="T24" fmla="*/ 70 h 7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52" h="70">
                        <a:moveTo>
                          <a:pt x="0" y="38"/>
                        </a:moveTo>
                        <a:lnTo>
                          <a:pt x="109" y="32"/>
                        </a:lnTo>
                        <a:lnTo>
                          <a:pt x="252" y="0"/>
                        </a:lnTo>
                        <a:lnTo>
                          <a:pt x="252" y="47"/>
                        </a:lnTo>
                        <a:lnTo>
                          <a:pt x="103" y="67"/>
                        </a:lnTo>
                        <a:lnTo>
                          <a:pt x="0" y="70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48344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3166" y="1974"/>
                    <a:ext cx="367" cy="84"/>
                    <a:chOff x="3166" y="1974"/>
                    <a:chExt cx="367" cy="84"/>
                  </a:xfrm>
                </p:grpSpPr>
                <p:sp>
                  <p:nvSpPr>
                    <p:cNvPr id="48345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7" y="2022"/>
                      <a:ext cx="18" cy="3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8346" name="Group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6" y="1974"/>
                      <a:ext cx="367" cy="84"/>
                      <a:chOff x="3166" y="1974"/>
                      <a:chExt cx="367" cy="84"/>
                    </a:xfrm>
                  </p:grpSpPr>
                  <p:sp>
                    <p:nvSpPr>
                      <p:cNvPr id="48347" name="Freeform 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6" y="1974"/>
                        <a:ext cx="367" cy="84"/>
                      </a:xfrm>
                      <a:custGeom>
                        <a:avLst/>
                        <a:gdLst>
                          <a:gd name="T0" fmla="*/ 367 w 367"/>
                          <a:gd name="T1" fmla="*/ 0 h 84"/>
                          <a:gd name="T2" fmla="*/ 137 w 367"/>
                          <a:gd name="T3" fmla="*/ 48 h 84"/>
                          <a:gd name="T4" fmla="*/ 0 w 367"/>
                          <a:gd name="T5" fmla="*/ 56 h 84"/>
                          <a:gd name="T6" fmla="*/ 0 w 367"/>
                          <a:gd name="T7" fmla="*/ 84 h 84"/>
                          <a:gd name="T8" fmla="*/ 141 w 367"/>
                          <a:gd name="T9" fmla="*/ 77 h 84"/>
                          <a:gd name="T10" fmla="*/ 367 w 367"/>
                          <a:gd name="T11" fmla="*/ 54 h 84"/>
                          <a:gd name="T12" fmla="*/ 367 w 367"/>
                          <a:gd name="T13" fmla="*/ 0 h 8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67"/>
                          <a:gd name="T22" fmla="*/ 0 h 84"/>
                          <a:gd name="T23" fmla="*/ 367 w 367"/>
                          <a:gd name="T24" fmla="*/ 84 h 8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67" h="84">
                            <a:moveTo>
                              <a:pt x="367" y="0"/>
                            </a:moveTo>
                            <a:lnTo>
                              <a:pt x="137" y="48"/>
                            </a:lnTo>
                            <a:lnTo>
                              <a:pt x="0" y="56"/>
                            </a:lnTo>
                            <a:lnTo>
                              <a:pt x="0" y="84"/>
                            </a:lnTo>
                            <a:lnTo>
                              <a:pt x="141" y="77"/>
                            </a:lnTo>
                            <a:lnTo>
                              <a:pt x="367" y="54"/>
                            </a:lnTo>
                            <a:lnTo>
                              <a:pt x="367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8348" name="Freeform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3" y="1990"/>
                        <a:ext cx="338" cy="52"/>
                      </a:xfrm>
                      <a:custGeom>
                        <a:avLst/>
                        <a:gdLst>
                          <a:gd name="T0" fmla="*/ 0 w 338"/>
                          <a:gd name="T1" fmla="*/ 52 h 52"/>
                          <a:gd name="T2" fmla="*/ 126 w 338"/>
                          <a:gd name="T3" fmla="*/ 44 h 52"/>
                          <a:gd name="T4" fmla="*/ 338 w 338"/>
                          <a:gd name="T5" fmla="*/ 0 h 52"/>
                          <a:gd name="T6" fmla="*/ 0 60000 65536"/>
                          <a:gd name="T7" fmla="*/ 0 60000 65536"/>
                          <a:gd name="T8" fmla="*/ 0 60000 65536"/>
                          <a:gd name="T9" fmla="*/ 0 w 338"/>
                          <a:gd name="T10" fmla="*/ 0 h 52"/>
                          <a:gd name="T11" fmla="*/ 338 w 338"/>
                          <a:gd name="T12" fmla="*/ 52 h 5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38" h="52">
                            <a:moveTo>
                              <a:pt x="0" y="52"/>
                            </a:moveTo>
                            <a:lnTo>
                              <a:pt x="126" y="44"/>
                            </a:lnTo>
                            <a:lnTo>
                              <a:pt x="338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48342" name="Freeform 14"/>
                <p:cNvSpPr>
                  <a:spLocks/>
                </p:cNvSpPr>
                <p:nvPr/>
              </p:nvSpPr>
              <p:spPr bwMode="auto">
                <a:xfrm>
                  <a:off x="3504" y="2023"/>
                  <a:ext cx="560" cy="95"/>
                </a:xfrm>
                <a:custGeom>
                  <a:avLst/>
                  <a:gdLst>
                    <a:gd name="T0" fmla="*/ 0 w 560"/>
                    <a:gd name="T1" fmla="*/ 36 h 95"/>
                    <a:gd name="T2" fmla="*/ 6 w 560"/>
                    <a:gd name="T3" fmla="*/ 59 h 95"/>
                    <a:gd name="T4" fmla="*/ 15 w 560"/>
                    <a:gd name="T5" fmla="*/ 72 h 95"/>
                    <a:gd name="T6" fmla="*/ 30 w 560"/>
                    <a:gd name="T7" fmla="*/ 84 h 95"/>
                    <a:gd name="T8" fmla="*/ 46 w 560"/>
                    <a:gd name="T9" fmla="*/ 90 h 95"/>
                    <a:gd name="T10" fmla="*/ 66 w 560"/>
                    <a:gd name="T11" fmla="*/ 92 h 95"/>
                    <a:gd name="T12" fmla="*/ 82 w 560"/>
                    <a:gd name="T13" fmla="*/ 86 h 95"/>
                    <a:gd name="T14" fmla="*/ 105 w 560"/>
                    <a:gd name="T15" fmla="*/ 78 h 95"/>
                    <a:gd name="T16" fmla="*/ 133 w 560"/>
                    <a:gd name="T17" fmla="*/ 71 h 95"/>
                    <a:gd name="T18" fmla="*/ 165 w 560"/>
                    <a:gd name="T19" fmla="*/ 68 h 95"/>
                    <a:gd name="T20" fmla="*/ 205 w 560"/>
                    <a:gd name="T21" fmla="*/ 72 h 95"/>
                    <a:gd name="T22" fmla="*/ 240 w 560"/>
                    <a:gd name="T23" fmla="*/ 80 h 95"/>
                    <a:gd name="T24" fmla="*/ 276 w 560"/>
                    <a:gd name="T25" fmla="*/ 90 h 95"/>
                    <a:gd name="T26" fmla="*/ 310 w 560"/>
                    <a:gd name="T27" fmla="*/ 95 h 95"/>
                    <a:gd name="T28" fmla="*/ 334 w 560"/>
                    <a:gd name="T29" fmla="*/ 92 h 95"/>
                    <a:gd name="T30" fmla="*/ 373 w 560"/>
                    <a:gd name="T31" fmla="*/ 86 h 95"/>
                    <a:gd name="T32" fmla="*/ 416 w 560"/>
                    <a:gd name="T33" fmla="*/ 80 h 95"/>
                    <a:gd name="T34" fmla="*/ 458 w 560"/>
                    <a:gd name="T35" fmla="*/ 72 h 95"/>
                    <a:gd name="T36" fmla="*/ 503 w 560"/>
                    <a:gd name="T37" fmla="*/ 63 h 95"/>
                    <a:gd name="T38" fmla="*/ 530 w 560"/>
                    <a:gd name="T39" fmla="*/ 56 h 95"/>
                    <a:gd name="T40" fmla="*/ 543 w 560"/>
                    <a:gd name="T41" fmla="*/ 51 h 95"/>
                    <a:gd name="T42" fmla="*/ 554 w 560"/>
                    <a:gd name="T43" fmla="*/ 44 h 95"/>
                    <a:gd name="T44" fmla="*/ 560 w 560"/>
                    <a:gd name="T45" fmla="*/ 33 h 95"/>
                    <a:gd name="T46" fmla="*/ 555 w 560"/>
                    <a:gd name="T47" fmla="*/ 17 h 95"/>
                    <a:gd name="T48" fmla="*/ 546 w 560"/>
                    <a:gd name="T49" fmla="*/ 8 h 95"/>
                    <a:gd name="T50" fmla="*/ 530 w 560"/>
                    <a:gd name="T51" fmla="*/ 0 h 9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60"/>
                    <a:gd name="T79" fmla="*/ 0 h 95"/>
                    <a:gd name="T80" fmla="*/ 560 w 560"/>
                    <a:gd name="T81" fmla="*/ 95 h 9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60" h="95">
                      <a:moveTo>
                        <a:pt x="0" y="36"/>
                      </a:moveTo>
                      <a:lnTo>
                        <a:pt x="6" y="59"/>
                      </a:lnTo>
                      <a:lnTo>
                        <a:pt x="15" y="72"/>
                      </a:lnTo>
                      <a:lnTo>
                        <a:pt x="30" y="84"/>
                      </a:lnTo>
                      <a:lnTo>
                        <a:pt x="46" y="90"/>
                      </a:lnTo>
                      <a:lnTo>
                        <a:pt x="66" y="92"/>
                      </a:lnTo>
                      <a:lnTo>
                        <a:pt x="82" y="86"/>
                      </a:lnTo>
                      <a:lnTo>
                        <a:pt x="105" y="78"/>
                      </a:lnTo>
                      <a:lnTo>
                        <a:pt x="133" y="71"/>
                      </a:lnTo>
                      <a:lnTo>
                        <a:pt x="165" y="68"/>
                      </a:lnTo>
                      <a:lnTo>
                        <a:pt x="205" y="72"/>
                      </a:lnTo>
                      <a:lnTo>
                        <a:pt x="240" y="80"/>
                      </a:lnTo>
                      <a:lnTo>
                        <a:pt x="276" y="90"/>
                      </a:lnTo>
                      <a:lnTo>
                        <a:pt x="310" y="95"/>
                      </a:lnTo>
                      <a:lnTo>
                        <a:pt x="334" y="92"/>
                      </a:lnTo>
                      <a:lnTo>
                        <a:pt x="373" y="86"/>
                      </a:lnTo>
                      <a:lnTo>
                        <a:pt x="416" y="80"/>
                      </a:lnTo>
                      <a:lnTo>
                        <a:pt x="458" y="72"/>
                      </a:lnTo>
                      <a:lnTo>
                        <a:pt x="503" y="63"/>
                      </a:lnTo>
                      <a:lnTo>
                        <a:pt x="530" y="56"/>
                      </a:lnTo>
                      <a:lnTo>
                        <a:pt x="543" y="51"/>
                      </a:lnTo>
                      <a:lnTo>
                        <a:pt x="554" y="44"/>
                      </a:lnTo>
                      <a:lnTo>
                        <a:pt x="560" y="33"/>
                      </a:lnTo>
                      <a:lnTo>
                        <a:pt x="555" y="17"/>
                      </a:lnTo>
                      <a:lnTo>
                        <a:pt x="546" y="8"/>
                      </a:lnTo>
                      <a:lnTo>
                        <a:pt x="53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10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8265" name="Group 15"/>
              <p:cNvGrpSpPr>
                <a:grpSpLocks/>
              </p:cNvGrpSpPr>
              <p:nvPr/>
            </p:nvGrpSpPr>
            <p:grpSpPr bwMode="auto">
              <a:xfrm>
                <a:off x="3542" y="1602"/>
                <a:ext cx="484" cy="465"/>
                <a:chOff x="3542" y="1602"/>
                <a:chExt cx="484" cy="465"/>
              </a:xfrm>
            </p:grpSpPr>
            <p:grpSp>
              <p:nvGrpSpPr>
                <p:cNvPr id="48266" name="Group 16"/>
                <p:cNvGrpSpPr>
                  <a:grpSpLocks/>
                </p:cNvGrpSpPr>
                <p:nvPr/>
              </p:nvGrpSpPr>
              <p:grpSpPr bwMode="auto">
                <a:xfrm>
                  <a:off x="3558" y="1855"/>
                  <a:ext cx="468" cy="212"/>
                  <a:chOff x="3558" y="1855"/>
                  <a:chExt cx="468" cy="212"/>
                </a:xfrm>
              </p:grpSpPr>
              <p:grpSp>
                <p:nvGrpSpPr>
                  <p:cNvPr id="48295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3558" y="1873"/>
                    <a:ext cx="468" cy="194"/>
                    <a:chOff x="3558" y="1873"/>
                    <a:chExt cx="468" cy="194"/>
                  </a:xfrm>
                </p:grpSpPr>
                <p:sp>
                  <p:nvSpPr>
                    <p:cNvPr id="48297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8" y="1873"/>
                      <a:ext cx="468" cy="182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8298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80" y="1890"/>
                      <a:ext cx="434" cy="177"/>
                      <a:chOff x="3580" y="1890"/>
                      <a:chExt cx="434" cy="177"/>
                    </a:xfrm>
                  </p:grpSpPr>
                  <p:grpSp>
                    <p:nvGrpSpPr>
                      <p:cNvPr id="48299" name="Group 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0" y="1890"/>
                        <a:ext cx="434" cy="100"/>
                        <a:chOff x="3580" y="1890"/>
                        <a:chExt cx="434" cy="100"/>
                      </a:xfrm>
                    </p:grpSpPr>
                    <p:grpSp>
                      <p:nvGrpSpPr>
                        <p:cNvPr id="48333" name="Group 2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0" y="1890"/>
                          <a:ext cx="433" cy="37"/>
                          <a:chOff x="3580" y="1890"/>
                          <a:chExt cx="433" cy="37"/>
                        </a:xfrm>
                      </p:grpSpPr>
                      <p:sp>
                        <p:nvSpPr>
                          <p:cNvPr id="48338" name="Line 2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890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8339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0" y="1908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8340" name="Line 2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26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8334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1953"/>
                          <a:ext cx="433" cy="37"/>
                          <a:chOff x="3581" y="1953"/>
                          <a:chExt cx="433" cy="37"/>
                        </a:xfrm>
                      </p:grpSpPr>
                      <p:sp>
                        <p:nvSpPr>
                          <p:cNvPr id="48335" name="Line 2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53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8336" name="Line 2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71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8337" name="Line 2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89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8300" name="Group 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1" y="2017"/>
                        <a:ext cx="412" cy="50"/>
                        <a:chOff x="3581" y="2017"/>
                        <a:chExt cx="412" cy="50"/>
                      </a:xfrm>
                    </p:grpSpPr>
                    <p:grpSp>
                      <p:nvGrpSpPr>
                        <p:cNvPr id="48301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2017"/>
                          <a:ext cx="153" cy="49"/>
                          <a:chOff x="3581" y="2017"/>
                          <a:chExt cx="153" cy="49"/>
                        </a:xfrm>
                      </p:grpSpPr>
                      <p:grpSp>
                        <p:nvGrpSpPr>
                          <p:cNvPr id="48321" name="Group 3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81" y="2018"/>
                            <a:ext cx="65" cy="48"/>
                            <a:chOff x="3581" y="2018"/>
                            <a:chExt cx="65" cy="48"/>
                          </a:xfrm>
                        </p:grpSpPr>
                        <p:grpSp>
                          <p:nvGrpSpPr>
                            <p:cNvPr id="48328" name="Group 3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581" y="2018"/>
                              <a:ext cx="21" cy="48"/>
                              <a:chOff x="3581" y="2018"/>
                              <a:chExt cx="21" cy="48"/>
                            </a:xfrm>
                          </p:grpSpPr>
                          <p:sp>
                            <p:nvSpPr>
                              <p:cNvPr id="48331" name="Line 3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81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8332" name="Line 3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01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8329" name="Line 3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2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8330" name="Line 3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4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8322" name="Group 3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69" y="2017"/>
                            <a:ext cx="65" cy="48"/>
                            <a:chOff x="3669" y="2017"/>
                            <a:chExt cx="65" cy="48"/>
                          </a:xfrm>
                        </p:grpSpPr>
                        <p:grpSp>
                          <p:nvGrpSpPr>
                            <p:cNvPr id="48323" name="Group 3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669" y="2017"/>
                              <a:ext cx="21" cy="48"/>
                              <a:chOff x="3669" y="2017"/>
                              <a:chExt cx="21" cy="48"/>
                            </a:xfrm>
                          </p:grpSpPr>
                          <p:sp>
                            <p:nvSpPr>
                              <p:cNvPr id="48326" name="Line 3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69" y="2017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8327" name="Line 4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89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8324" name="Line 4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1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8325" name="Line 4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3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8302" name="Group 4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55" y="2018"/>
                          <a:ext cx="153" cy="49"/>
                          <a:chOff x="3755" y="2018"/>
                          <a:chExt cx="153" cy="49"/>
                        </a:xfrm>
                      </p:grpSpPr>
                      <p:grpSp>
                        <p:nvGrpSpPr>
                          <p:cNvPr id="48309" name="Group 4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55" y="2019"/>
                            <a:ext cx="65" cy="48"/>
                            <a:chOff x="3755" y="2019"/>
                            <a:chExt cx="65" cy="48"/>
                          </a:xfrm>
                        </p:grpSpPr>
                        <p:grpSp>
                          <p:nvGrpSpPr>
                            <p:cNvPr id="48316" name="Group 4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55" y="2019"/>
                              <a:ext cx="21" cy="48"/>
                              <a:chOff x="3755" y="2019"/>
                              <a:chExt cx="21" cy="48"/>
                            </a:xfrm>
                          </p:grpSpPr>
                          <p:sp>
                            <p:nvSpPr>
                              <p:cNvPr id="48319" name="Line 4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55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8320" name="Line 4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75" y="2020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8317" name="Line 4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9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8318" name="Line 4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1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8310" name="Group 5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43" y="2018"/>
                            <a:ext cx="65" cy="48"/>
                            <a:chOff x="3843" y="2018"/>
                            <a:chExt cx="65" cy="48"/>
                          </a:xfrm>
                        </p:grpSpPr>
                        <p:grpSp>
                          <p:nvGrpSpPr>
                            <p:cNvPr id="48311" name="Group 5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843" y="2018"/>
                              <a:ext cx="21" cy="48"/>
                              <a:chOff x="3843" y="2018"/>
                              <a:chExt cx="21" cy="48"/>
                            </a:xfrm>
                          </p:grpSpPr>
                          <p:sp>
                            <p:nvSpPr>
                              <p:cNvPr id="48314" name="Line 5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3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8315" name="Line 5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63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8312" name="Line 5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8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8313" name="Line 5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0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8303" name="Group 5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28" y="2018"/>
                          <a:ext cx="65" cy="48"/>
                          <a:chOff x="3928" y="2018"/>
                          <a:chExt cx="65" cy="48"/>
                        </a:xfrm>
                      </p:grpSpPr>
                      <p:grpSp>
                        <p:nvGrpSpPr>
                          <p:cNvPr id="48304" name="Group 5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928" y="2018"/>
                            <a:ext cx="21" cy="48"/>
                            <a:chOff x="3928" y="2018"/>
                            <a:chExt cx="21" cy="48"/>
                          </a:xfrm>
                        </p:grpSpPr>
                        <p:sp>
                          <p:nvSpPr>
                            <p:cNvPr id="48307" name="Line 5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28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8308" name="Line 5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48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8305" name="Line 6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7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8306" name="Line 6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9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48296" name="Freeform 62"/>
                  <p:cNvSpPr>
                    <a:spLocks/>
                  </p:cNvSpPr>
                  <p:nvPr/>
                </p:nvSpPr>
                <p:spPr bwMode="auto">
                  <a:xfrm>
                    <a:off x="3574" y="1855"/>
                    <a:ext cx="373" cy="12"/>
                  </a:xfrm>
                  <a:custGeom>
                    <a:avLst/>
                    <a:gdLst>
                      <a:gd name="T0" fmla="*/ 373 w 373"/>
                      <a:gd name="T1" fmla="*/ 12 h 12"/>
                      <a:gd name="T2" fmla="*/ 0 w 373"/>
                      <a:gd name="T3" fmla="*/ 12 h 12"/>
                      <a:gd name="T4" fmla="*/ 0 w 373"/>
                      <a:gd name="T5" fmla="*/ 0 h 12"/>
                      <a:gd name="T6" fmla="*/ 372 w 373"/>
                      <a:gd name="T7" fmla="*/ 0 h 12"/>
                      <a:gd name="T8" fmla="*/ 373 w 373"/>
                      <a:gd name="T9" fmla="*/ 12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3"/>
                      <a:gd name="T16" fmla="*/ 0 h 12"/>
                      <a:gd name="T17" fmla="*/ 373 w 373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3" h="12">
                        <a:moveTo>
                          <a:pt x="373" y="12"/>
                        </a:move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372" y="0"/>
                        </a:lnTo>
                        <a:lnTo>
                          <a:pt x="373" y="12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48267" name="Group 63"/>
                <p:cNvGrpSpPr>
                  <a:grpSpLocks/>
                </p:cNvGrpSpPr>
                <p:nvPr/>
              </p:nvGrpSpPr>
              <p:grpSpPr bwMode="auto">
                <a:xfrm>
                  <a:off x="3542" y="1602"/>
                  <a:ext cx="428" cy="260"/>
                  <a:chOff x="3542" y="1602"/>
                  <a:chExt cx="428" cy="260"/>
                </a:xfrm>
              </p:grpSpPr>
              <p:grpSp>
                <p:nvGrpSpPr>
                  <p:cNvPr id="48268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3679" y="1627"/>
                    <a:ext cx="291" cy="226"/>
                    <a:chOff x="3679" y="1627"/>
                    <a:chExt cx="291" cy="226"/>
                  </a:xfrm>
                </p:grpSpPr>
                <p:sp>
                  <p:nvSpPr>
                    <p:cNvPr id="48272" name="Freeform 65"/>
                    <p:cNvSpPr>
                      <a:spLocks/>
                    </p:cNvSpPr>
                    <p:nvPr/>
                  </p:nvSpPr>
                  <p:spPr bwMode="auto">
                    <a:xfrm>
                      <a:off x="3679" y="1627"/>
                      <a:ext cx="291" cy="226"/>
                    </a:xfrm>
                    <a:custGeom>
                      <a:avLst/>
                      <a:gdLst>
                        <a:gd name="T0" fmla="*/ 0 w 291"/>
                        <a:gd name="T1" fmla="*/ 226 h 226"/>
                        <a:gd name="T2" fmla="*/ 279 w 291"/>
                        <a:gd name="T3" fmla="*/ 226 h 226"/>
                        <a:gd name="T4" fmla="*/ 287 w 291"/>
                        <a:gd name="T5" fmla="*/ 220 h 226"/>
                        <a:gd name="T6" fmla="*/ 291 w 291"/>
                        <a:gd name="T7" fmla="*/ 206 h 226"/>
                        <a:gd name="T8" fmla="*/ 291 w 291"/>
                        <a:gd name="T9" fmla="*/ 21 h 226"/>
                        <a:gd name="T10" fmla="*/ 289 w 291"/>
                        <a:gd name="T11" fmla="*/ 6 h 226"/>
                        <a:gd name="T12" fmla="*/ 281 w 291"/>
                        <a:gd name="T13" fmla="*/ 0 h 226"/>
                        <a:gd name="T14" fmla="*/ 0 w 291"/>
                        <a:gd name="T15" fmla="*/ 0 h 226"/>
                        <a:gd name="T16" fmla="*/ 0 w 291"/>
                        <a:gd name="T17" fmla="*/ 226 h 22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91"/>
                        <a:gd name="T28" fmla="*/ 0 h 226"/>
                        <a:gd name="T29" fmla="*/ 291 w 291"/>
                        <a:gd name="T30" fmla="*/ 226 h 22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91" h="226">
                          <a:moveTo>
                            <a:pt x="0" y="226"/>
                          </a:moveTo>
                          <a:lnTo>
                            <a:pt x="279" y="226"/>
                          </a:lnTo>
                          <a:lnTo>
                            <a:pt x="287" y="220"/>
                          </a:lnTo>
                          <a:lnTo>
                            <a:pt x="291" y="206"/>
                          </a:lnTo>
                          <a:lnTo>
                            <a:pt x="291" y="21"/>
                          </a:lnTo>
                          <a:lnTo>
                            <a:pt x="289" y="6"/>
                          </a:lnTo>
                          <a:lnTo>
                            <a:pt x="281" y="0"/>
                          </a:lnTo>
                          <a:lnTo>
                            <a:pt x="0" y="0"/>
                          </a:lnTo>
                          <a:lnTo>
                            <a:pt x="0" y="22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8273" name="Group 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4" y="1646"/>
                      <a:ext cx="268" cy="165"/>
                      <a:chOff x="3694" y="1646"/>
                      <a:chExt cx="268" cy="165"/>
                    </a:xfrm>
                  </p:grpSpPr>
                  <p:grpSp>
                    <p:nvGrpSpPr>
                      <p:cNvPr id="48274" name="Group 6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646"/>
                        <a:ext cx="267" cy="44"/>
                        <a:chOff x="3694" y="1646"/>
                        <a:chExt cx="267" cy="44"/>
                      </a:xfrm>
                    </p:grpSpPr>
                    <p:grpSp>
                      <p:nvGrpSpPr>
                        <p:cNvPr id="48289" name="Group 6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46"/>
                          <a:ext cx="267" cy="15"/>
                          <a:chOff x="3694" y="1646"/>
                          <a:chExt cx="267" cy="15"/>
                        </a:xfrm>
                      </p:grpSpPr>
                      <p:sp>
                        <p:nvSpPr>
                          <p:cNvPr id="48293" name="Line 6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4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8294" name="Line 7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5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8290" name="Group 7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76"/>
                          <a:ext cx="267" cy="14"/>
                          <a:chOff x="3694" y="1676"/>
                          <a:chExt cx="267" cy="14"/>
                        </a:xfrm>
                      </p:grpSpPr>
                      <p:sp>
                        <p:nvSpPr>
                          <p:cNvPr id="48291" name="Line 7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7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8292" name="Line 7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8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8275" name="Group 7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5" y="1706"/>
                        <a:ext cx="267" cy="45"/>
                        <a:chOff x="3695" y="1706"/>
                        <a:chExt cx="267" cy="45"/>
                      </a:xfrm>
                    </p:grpSpPr>
                    <p:grpSp>
                      <p:nvGrpSpPr>
                        <p:cNvPr id="48283" name="Group 7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06"/>
                          <a:ext cx="267" cy="14"/>
                          <a:chOff x="3695" y="1706"/>
                          <a:chExt cx="267" cy="14"/>
                        </a:xfrm>
                      </p:grpSpPr>
                      <p:sp>
                        <p:nvSpPr>
                          <p:cNvPr id="48287" name="Line 7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0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8288" name="Line 7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1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8284" name="Group 7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36"/>
                          <a:ext cx="267" cy="15"/>
                          <a:chOff x="3695" y="1736"/>
                          <a:chExt cx="267" cy="15"/>
                        </a:xfrm>
                      </p:grpSpPr>
                      <p:sp>
                        <p:nvSpPr>
                          <p:cNvPr id="48285" name="Line 7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3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8286" name="Line 8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4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8276" name="Group 8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766"/>
                        <a:ext cx="267" cy="45"/>
                        <a:chOff x="3694" y="1766"/>
                        <a:chExt cx="267" cy="45"/>
                      </a:xfrm>
                    </p:grpSpPr>
                    <p:grpSp>
                      <p:nvGrpSpPr>
                        <p:cNvPr id="48277" name="Group 8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66"/>
                          <a:ext cx="267" cy="15"/>
                          <a:chOff x="3694" y="1766"/>
                          <a:chExt cx="267" cy="15"/>
                        </a:xfrm>
                      </p:grpSpPr>
                      <p:sp>
                        <p:nvSpPr>
                          <p:cNvPr id="48281" name="Line 8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6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8282" name="Line 8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77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8278" name="Group 8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97"/>
                          <a:ext cx="267" cy="14"/>
                          <a:chOff x="3694" y="1797"/>
                          <a:chExt cx="267" cy="14"/>
                        </a:xfrm>
                      </p:grpSpPr>
                      <p:sp>
                        <p:nvSpPr>
                          <p:cNvPr id="48279" name="Line 8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97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8280" name="Line 8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810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48269" name="Group 88"/>
                  <p:cNvGrpSpPr>
                    <a:grpSpLocks/>
                  </p:cNvGrpSpPr>
                  <p:nvPr/>
                </p:nvGrpSpPr>
                <p:grpSpPr bwMode="auto">
                  <a:xfrm>
                    <a:off x="3542" y="1602"/>
                    <a:ext cx="135" cy="260"/>
                    <a:chOff x="3542" y="1602"/>
                    <a:chExt cx="135" cy="260"/>
                  </a:xfrm>
                </p:grpSpPr>
                <p:sp>
                  <p:nvSpPr>
                    <p:cNvPr id="48270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3542" y="1602"/>
                      <a:ext cx="135" cy="250"/>
                    </a:xfrm>
                    <a:custGeom>
                      <a:avLst/>
                      <a:gdLst>
                        <a:gd name="T0" fmla="*/ 135 w 135"/>
                        <a:gd name="T1" fmla="*/ 0 h 250"/>
                        <a:gd name="T2" fmla="*/ 135 w 135"/>
                        <a:gd name="T3" fmla="*/ 250 h 250"/>
                        <a:gd name="T4" fmla="*/ 9 w 135"/>
                        <a:gd name="T5" fmla="*/ 250 h 250"/>
                        <a:gd name="T6" fmla="*/ 4 w 135"/>
                        <a:gd name="T7" fmla="*/ 248 h 250"/>
                        <a:gd name="T8" fmla="*/ 1 w 135"/>
                        <a:gd name="T9" fmla="*/ 241 h 250"/>
                        <a:gd name="T10" fmla="*/ 0 w 135"/>
                        <a:gd name="T11" fmla="*/ 234 h 250"/>
                        <a:gd name="T12" fmla="*/ 0 w 135"/>
                        <a:gd name="T13" fmla="*/ 14 h 250"/>
                        <a:gd name="T14" fmla="*/ 2 w 135"/>
                        <a:gd name="T15" fmla="*/ 7 h 250"/>
                        <a:gd name="T16" fmla="*/ 6 w 135"/>
                        <a:gd name="T17" fmla="*/ 1 h 250"/>
                        <a:gd name="T18" fmla="*/ 12 w 135"/>
                        <a:gd name="T19" fmla="*/ 0 h 250"/>
                        <a:gd name="T20" fmla="*/ 135 w 135"/>
                        <a:gd name="T21" fmla="*/ 0 h 25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35"/>
                        <a:gd name="T34" fmla="*/ 0 h 250"/>
                        <a:gd name="T35" fmla="*/ 135 w 135"/>
                        <a:gd name="T36" fmla="*/ 250 h 25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35" h="250">
                          <a:moveTo>
                            <a:pt x="135" y="0"/>
                          </a:moveTo>
                          <a:lnTo>
                            <a:pt x="135" y="250"/>
                          </a:lnTo>
                          <a:lnTo>
                            <a:pt x="9" y="250"/>
                          </a:lnTo>
                          <a:lnTo>
                            <a:pt x="4" y="248"/>
                          </a:lnTo>
                          <a:lnTo>
                            <a:pt x="1" y="241"/>
                          </a:lnTo>
                          <a:lnTo>
                            <a:pt x="0" y="234"/>
                          </a:lnTo>
                          <a:lnTo>
                            <a:pt x="0" y="14"/>
                          </a:lnTo>
                          <a:lnTo>
                            <a:pt x="2" y="7"/>
                          </a:lnTo>
                          <a:lnTo>
                            <a:pt x="6" y="1"/>
                          </a:lnTo>
                          <a:lnTo>
                            <a:pt x="12" y="0"/>
                          </a:lnTo>
                          <a:lnTo>
                            <a:pt x="135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48271" name="Line 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57" y="1604"/>
                      <a:ext cx="1" cy="25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46372" name="Group 91"/>
            <p:cNvGrpSpPr>
              <a:grpSpLocks/>
            </p:cNvGrpSpPr>
            <p:nvPr/>
          </p:nvGrpSpPr>
          <p:grpSpPr bwMode="auto">
            <a:xfrm>
              <a:off x="576" y="1872"/>
              <a:ext cx="576" cy="288"/>
              <a:chOff x="3166" y="1602"/>
              <a:chExt cx="898" cy="516"/>
            </a:xfrm>
          </p:grpSpPr>
          <p:grpSp>
            <p:nvGrpSpPr>
              <p:cNvPr id="48179" name="Group 92"/>
              <p:cNvGrpSpPr>
                <a:grpSpLocks/>
              </p:cNvGrpSpPr>
              <p:nvPr/>
            </p:nvGrpSpPr>
            <p:grpSpPr bwMode="auto">
              <a:xfrm>
                <a:off x="3166" y="1969"/>
                <a:ext cx="898" cy="149"/>
                <a:chOff x="3166" y="1969"/>
                <a:chExt cx="898" cy="149"/>
              </a:xfrm>
            </p:grpSpPr>
            <p:grpSp>
              <p:nvGrpSpPr>
                <p:cNvPr id="48256" name="Group 93"/>
                <p:cNvGrpSpPr>
                  <a:grpSpLocks/>
                </p:cNvGrpSpPr>
                <p:nvPr/>
              </p:nvGrpSpPr>
              <p:grpSpPr bwMode="auto">
                <a:xfrm>
                  <a:off x="3166" y="1969"/>
                  <a:ext cx="367" cy="89"/>
                  <a:chOff x="3166" y="1969"/>
                  <a:chExt cx="367" cy="89"/>
                </a:xfrm>
              </p:grpSpPr>
              <p:sp>
                <p:nvSpPr>
                  <p:cNvPr id="48258" name="Freeform 94"/>
                  <p:cNvSpPr>
                    <a:spLocks/>
                  </p:cNvSpPr>
                  <p:nvPr/>
                </p:nvSpPr>
                <p:spPr bwMode="auto">
                  <a:xfrm>
                    <a:off x="3192" y="1969"/>
                    <a:ext cx="252" cy="70"/>
                  </a:xfrm>
                  <a:custGeom>
                    <a:avLst/>
                    <a:gdLst>
                      <a:gd name="T0" fmla="*/ 0 w 252"/>
                      <a:gd name="T1" fmla="*/ 38 h 70"/>
                      <a:gd name="T2" fmla="*/ 109 w 252"/>
                      <a:gd name="T3" fmla="*/ 32 h 70"/>
                      <a:gd name="T4" fmla="*/ 252 w 252"/>
                      <a:gd name="T5" fmla="*/ 0 h 70"/>
                      <a:gd name="T6" fmla="*/ 252 w 252"/>
                      <a:gd name="T7" fmla="*/ 47 h 70"/>
                      <a:gd name="T8" fmla="*/ 103 w 252"/>
                      <a:gd name="T9" fmla="*/ 67 h 70"/>
                      <a:gd name="T10" fmla="*/ 0 w 252"/>
                      <a:gd name="T11" fmla="*/ 70 h 70"/>
                      <a:gd name="T12" fmla="*/ 0 w 252"/>
                      <a:gd name="T13" fmla="*/ 38 h 7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52"/>
                      <a:gd name="T22" fmla="*/ 0 h 70"/>
                      <a:gd name="T23" fmla="*/ 252 w 252"/>
                      <a:gd name="T24" fmla="*/ 70 h 7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52" h="70">
                        <a:moveTo>
                          <a:pt x="0" y="38"/>
                        </a:moveTo>
                        <a:lnTo>
                          <a:pt x="109" y="32"/>
                        </a:lnTo>
                        <a:lnTo>
                          <a:pt x="252" y="0"/>
                        </a:lnTo>
                        <a:lnTo>
                          <a:pt x="252" y="47"/>
                        </a:lnTo>
                        <a:lnTo>
                          <a:pt x="103" y="67"/>
                        </a:lnTo>
                        <a:lnTo>
                          <a:pt x="0" y="70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48259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166" y="1974"/>
                    <a:ext cx="367" cy="84"/>
                    <a:chOff x="3166" y="1974"/>
                    <a:chExt cx="367" cy="84"/>
                  </a:xfrm>
                </p:grpSpPr>
                <p:sp>
                  <p:nvSpPr>
                    <p:cNvPr id="48260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7" y="2022"/>
                      <a:ext cx="18" cy="3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8261" name="Group 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6" y="1974"/>
                      <a:ext cx="367" cy="84"/>
                      <a:chOff x="3166" y="1974"/>
                      <a:chExt cx="367" cy="84"/>
                    </a:xfrm>
                  </p:grpSpPr>
                  <p:sp>
                    <p:nvSpPr>
                      <p:cNvPr id="48262" name="Freeform 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6" y="1974"/>
                        <a:ext cx="367" cy="84"/>
                      </a:xfrm>
                      <a:custGeom>
                        <a:avLst/>
                        <a:gdLst>
                          <a:gd name="T0" fmla="*/ 367 w 367"/>
                          <a:gd name="T1" fmla="*/ 0 h 84"/>
                          <a:gd name="T2" fmla="*/ 137 w 367"/>
                          <a:gd name="T3" fmla="*/ 48 h 84"/>
                          <a:gd name="T4" fmla="*/ 0 w 367"/>
                          <a:gd name="T5" fmla="*/ 56 h 84"/>
                          <a:gd name="T6" fmla="*/ 0 w 367"/>
                          <a:gd name="T7" fmla="*/ 84 h 84"/>
                          <a:gd name="T8" fmla="*/ 141 w 367"/>
                          <a:gd name="T9" fmla="*/ 77 h 84"/>
                          <a:gd name="T10" fmla="*/ 367 w 367"/>
                          <a:gd name="T11" fmla="*/ 54 h 84"/>
                          <a:gd name="T12" fmla="*/ 367 w 367"/>
                          <a:gd name="T13" fmla="*/ 0 h 8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67"/>
                          <a:gd name="T22" fmla="*/ 0 h 84"/>
                          <a:gd name="T23" fmla="*/ 367 w 367"/>
                          <a:gd name="T24" fmla="*/ 84 h 8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67" h="84">
                            <a:moveTo>
                              <a:pt x="367" y="0"/>
                            </a:moveTo>
                            <a:lnTo>
                              <a:pt x="137" y="48"/>
                            </a:lnTo>
                            <a:lnTo>
                              <a:pt x="0" y="56"/>
                            </a:lnTo>
                            <a:lnTo>
                              <a:pt x="0" y="84"/>
                            </a:lnTo>
                            <a:lnTo>
                              <a:pt x="141" y="77"/>
                            </a:lnTo>
                            <a:lnTo>
                              <a:pt x="367" y="54"/>
                            </a:lnTo>
                            <a:lnTo>
                              <a:pt x="367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8263" name="Freeform 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3" y="1990"/>
                        <a:ext cx="338" cy="52"/>
                      </a:xfrm>
                      <a:custGeom>
                        <a:avLst/>
                        <a:gdLst>
                          <a:gd name="T0" fmla="*/ 0 w 338"/>
                          <a:gd name="T1" fmla="*/ 52 h 52"/>
                          <a:gd name="T2" fmla="*/ 126 w 338"/>
                          <a:gd name="T3" fmla="*/ 44 h 52"/>
                          <a:gd name="T4" fmla="*/ 338 w 338"/>
                          <a:gd name="T5" fmla="*/ 0 h 52"/>
                          <a:gd name="T6" fmla="*/ 0 60000 65536"/>
                          <a:gd name="T7" fmla="*/ 0 60000 65536"/>
                          <a:gd name="T8" fmla="*/ 0 60000 65536"/>
                          <a:gd name="T9" fmla="*/ 0 w 338"/>
                          <a:gd name="T10" fmla="*/ 0 h 52"/>
                          <a:gd name="T11" fmla="*/ 338 w 338"/>
                          <a:gd name="T12" fmla="*/ 52 h 5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38" h="52">
                            <a:moveTo>
                              <a:pt x="0" y="52"/>
                            </a:moveTo>
                            <a:lnTo>
                              <a:pt x="126" y="44"/>
                            </a:lnTo>
                            <a:lnTo>
                              <a:pt x="338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48257" name="Freeform 100"/>
                <p:cNvSpPr>
                  <a:spLocks/>
                </p:cNvSpPr>
                <p:nvPr/>
              </p:nvSpPr>
              <p:spPr bwMode="auto">
                <a:xfrm>
                  <a:off x="3504" y="2023"/>
                  <a:ext cx="560" cy="95"/>
                </a:xfrm>
                <a:custGeom>
                  <a:avLst/>
                  <a:gdLst>
                    <a:gd name="T0" fmla="*/ 0 w 560"/>
                    <a:gd name="T1" fmla="*/ 36 h 95"/>
                    <a:gd name="T2" fmla="*/ 6 w 560"/>
                    <a:gd name="T3" fmla="*/ 59 h 95"/>
                    <a:gd name="T4" fmla="*/ 15 w 560"/>
                    <a:gd name="T5" fmla="*/ 72 h 95"/>
                    <a:gd name="T6" fmla="*/ 30 w 560"/>
                    <a:gd name="T7" fmla="*/ 84 h 95"/>
                    <a:gd name="T8" fmla="*/ 46 w 560"/>
                    <a:gd name="T9" fmla="*/ 90 h 95"/>
                    <a:gd name="T10" fmla="*/ 66 w 560"/>
                    <a:gd name="T11" fmla="*/ 92 h 95"/>
                    <a:gd name="T12" fmla="*/ 82 w 560"/>
                    <a:gd name="T13" fmla="*/ 86 h 95"/>
                    <a:gd name="T14" fmla="*/ 105 w 560"/>
                    <a:gd name="T15" fmla="*/ 78 h 95"/>
                    <a:gd name="T16" fmla="*/ 133 w 560"/>
                    <a:gd name="T17" fmla="*/ 71 h 95"/>
                    <a:gd name="T18" fmla="*/ 165 w 560"/>
                    <a:gd name="T19" fmla="*/ 68 h 95"/>
                    <a:gd name="T20" fmla="*/ 205 w 560"/>
                    <a:gd name="T21" fmla="*/ 72 h 95"/>
                    <a:gd name="T22" fmla="*/ 240 w 560"/>
                    <a:gd name="T23" fmla="*/ 80 h 95"/>
                    <a:gd name="T24" fmla="*/ 276 w 560"/>
                    <a:gd name="T25" fmla="*/ 90 h 95"/>
                    <a:gd name="T26" fmla="*/ 310 w 560"/>
                    <a:gd name="T27" fmla="*/ 95 h 95"/>
                    <a:gd name="T28" fmla="*/ 334 w 560"/>
                    <a:gd name="T29" fmla="*/ 92 h 95"/>
                    <a:gd name="T30" fmla="*/ 373 w 560"/>
                    <a:gd name="T31" fmla="*/ 86 h 95"/>
                    <a:gd name="T32" fmla="*/ 416 w 560"/>
                    <a:gd name="T33" fmla="*/ 80 h 95"/>
                    <a:gd name="T34" fmla="*/ 458 w 560"/>
                    <a:gd name="T35" fmla="*/ 72 h 95"/>
                    <a:gd name="T36" fmla="*/ 503 w 560"/>
                    <a:gd name="T37" fmla="*/ 63 h 95"/>
                    <a:gd name="T38" fmla="*/ 530 w 560"/>
                    <a:gd name="T39" fmla="*/ 56 h 95"/>
                    <a:gd name="T40" fmla="*/ 543 w 560"/>
                    <a:gd name="T41" fmla="*/ 51 h 95"/>
                    <a:gd name="T42" fmla="*/ 554 w 560"/>
                    <a:gd name="T43" fmla="*/ 44 h 95"/>
                    <a:gd name="T44" fmla="*/ 560 w 560"/>
                    <a:gd name="T45" fmla="*/ 33 h 95"/>
                    <a:gd name="T46" fmla="*/ 555 w 560"/>
                    <a:gd name="T47" fmla="*/ 17 h 95"/>
                    <a:gd name="T48" fmla="*/ 546 w 560"/>
                    <a:gd name="T49" fmla="*/ 8 h 95"/>
                    <a:gd name="T50" fmla="*/ 530 w 560"/>
                    <a:gd name="T51" fmla="*/ 0 h 9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60"/>
                    <a:gd name="T79" fmla="*/ 0 h 95"/>
                    <a:gd name="T80" fmla="*/ 560 w 560"/>
                    <a:gd name="T81" fmla="*/ 95 h 9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60" h="95">
                      <a:moveTo>
                        <a:pt x="0" y="36"/>
                      </a:moveTo>
                      <a:lnTo>
                        <a:pt x="6" y="59"/>
                      </a:lnTo>
                      <a:lnTo>
                        <a:pt x="15" y="72"/>
                      </a:lnTo>
                      <a:lnTo>
                        <a:pt x="30" y="84"/>
                      </a:lnTo>
                      <a:lnTo>
                        <a:pt x="46" y="90"/>
                      </a:lnTo>
                      <a:lnTo>
                        <a:pt x="66" y="92"/>
                      </a:lnTo>
                      <a:lnTo>
                        <a:pt x="82" y="86"/>
                      </a:lnTo>
                      <a:lnTo>
                        <a:pt x="105" y="78"/>
                      </a:lnTo>
                      <a:lnTo>
                        <a:pt x="133" y="71"/>
                      </a:lnTo>
                      <a:lnTo>
                        <a:pt x="165" y="68"/>
                      </a:lnTo>
                      <a:lnTo>
                        <a:pt x="205" y="72"/>
                      </a:lnTo>
                      <a:lnTo>
                        <a:pt x="240" y="80"/>
                      </a:lnTo>
                      <a:lnTo>
                        <a:pt x="276" y="90"/>
                      </a:lnTo>
                      <a:lnTo>
                        <a:pt x="310" y="95"/>
                      </a:lnTo>
                      <a:lnTo>
                        <a:pt x="334" y="92"/>
                      </a:lnTo>
                      <a:lnTo>
                        <a:pt x="373" y="86"/>
                      </a:lnTo>
                      <a:lnTo>
                        <a:pt x="416" y="80"/>
                      </a:lnTo>
                      <a:lnTo>
                        <a:pt x="458" y="72"/>
                      </a:lnTo>
                      <a:lnTo>
                        <a:pt x="503" y="63"/>
                      </a:lnTo>
                      <a:lnTo>
                        <a:pt x="530" y="56"/>
                      </a:lnTo>
                      <a:lnTo>
                        <a:pt x="543" y="51"/>
                      </a:lnTo>
                      <a:lnTo>
                        <a:pt x="554" y="44"/>
                      </a:lnTo>
                      <a:lnTo>
                        <a:pt x="560" y="33"/>
                      </a:lnTo>
                      <a:lnTo>
                        <a:pt x="555" y="17"/>
                      </a:lnTo>
                      <a:lnTo>
                        <a:pt x="546" y="8"/>
                      </a:lnTo>
                      <a:lnTo>
                        <a:pt x="53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10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8180" name="Group 101"/>
              <p:cNvGrpSpPr>
                <a:grpSpLocks/>
              </p:cNvGrpSpPr>
              <p:nvPr/>
            </p:nvGrpSpPr>
            <p:grpSpPr bwMode="auto">
              <a:xfrm>
                <a:off x="3542" y="1602"/>
                <a:ext cx="484" cy="465"/>
                <a:chOff x="3542" y="1602"/>
                <a:chExt cx="484" cy="465"/>
              </a:xfrm>
            </p:grpSpPr>
            <p:grpSp>
              <p:nvGrpSpPr>
                <p:cNvPr id="48181" name="Group 102"/>
                <p:cNvGrpSpPr>
                  <a:grpSpLocks/>
                </p:cNvGrpSpPr>
                <p:nvPr/>
              </p:nvGrpSpPr>
              <p:grpSpPr bwMode="auto">
                <a:xfrm>
                  <a:off x="3558" y="1855"/>
                  <a:ext cx="468" cy="212"/>
                  <a:chOff x="3558" y="1855"/>
                  <a:chExt cx="468" cy="212"/>
                </a:xfrm>
              </p:grpSpPr>
              <p:grpSp>
                <p:nvGrpSpPr>
                  <p:cNvPr id="48210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3558" y="1873"/>
                    <a:ext cx="468" cy="194"/>
                    <a:chOff x="3558" y="1873"/>
                    <a:chExt cx="468" cy="194"/>
                  </a:xfrm>
                </p:grpSpPr>
                <p:sp>
                  <p:nvSpPr>
                    <p:cNvPr id="48212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8" y="1873"/>
                      <a:ext cx="468" cy="182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8213" name="Group 10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80" y="1890"/>
                      <a:ext cx="434" cy="177"/>
                      <a:chOff x="3580" y="1890"/>
                      <a:chExt cx="434" cy="177"/>
                    </a:xfrm>
                  </p:grpSpPr>
                  <p:grpSp>
                    <p:nvGrpSpPr>
                      <p:cNvPr id="48214" name="Group 10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0" y="1890"/>
                        <a:ext cx="434" cy="100"/>
                        <a:chOff x="3580" y="1890"/>
                        <a:chExt cx="434" cy="100"/>
                      </a:xfrm>
                    </p:grpSpPr>
                    <p:grpSp>
                      <p:nvGrpSpPr>
                        <p:cNvPr id="48248" name="Group 10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0" y="1890"/>
                          <a:ext cx="433" cy="37"/>
                          <a:chOff x="3580" y="1890"/>
                          <a:chExt cx="433" cy="37"/>
                        </a:xfrm>
                      </p:grpSpPr>
                      <p:sp>
                        <p:nvSpPr>
                          <p:cNvPr id="48253" name="Line 10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890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8254" name="Line 10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0" y="1908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8255" name="Line 11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26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8249" name="Group 11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1953"/>
                          <a:ext cx="433" cy="37"/>
                          <a:chOff x="3581" y="1953"/>
                          <a:chExt cx="433" cy="37"/>
                        </a:xfrm>
                      </p:grpSpPr>
                      <p:sp>
                        <p:nvSpPr>
                          <p:cNvPr id="48250" name="Line 1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53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8251" name="Line 1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71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8252" name="Line 11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89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8215" name="Group 1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1" y="2017"/>
                        <a:ext cx="412" cy="50"/>
                        <a:chOff x="3581" y="2017"/>
                        <a:chExt cx="412" cy="50"/>
                      </a:xfrm>
                    </p:grpSpPr>
                    <p:grpSp>
                      <p:nvGrpSpPr>
                        <p:cNvPr id="48216" name="Group 1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2017"/>
                          <a:ext cx="153" cy="49"/>
                          <a:chOff x="3581" y="2017"/>
                          <a:chExt cx="153" cy="49"/>
                        </a:xfrm>
                      </p:grpSpPr>
                      <p:grpSp>
                        <p:nvGrpSpPr>
                          <p:cNvPr id="48236" name="Group 11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81" y="2018"/>
                            <a:ext cx="65" cy="48"/>
                            <a:chOff x="3581" y="2018"/>
                            <a:chExt cx="65" cy="48"/>
                          </a:xfrm>
                        </p:grpSpPr>
                        <p:grpSp>
                          <p:nvGrpSpPr>
                            <p:cNvPr id="48243" name="Group 11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581" y="2018"/>
                              <a:ext cx="21" cy="48"/>
                              <a:chOff x="3581" y="2018"/>
                              <a:chExt cx="21" cy="48"/>
                            </a:xfrm>
                          </p:grpSpPr>
                          <p:sp>
                            <p:nvSpPr>
                              <p:cNvPr id="48246" name="Line 11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81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8247" name="Line 12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01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8244" name="Line 12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2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8245" name="Line 12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4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8237" name="Group 12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69" y="2017"/>
                            <a:ext cx="65" cy="48"/>
                            <a:chOff x="3669" y="2017"/>
                            <a:chExt cx="65" cy="48"/>
                          </a:xfrm>
                        </p:grpSpPr>
                        <p:grpSp>
                          <p:nvGrpSpPr>
                            <p:cNvPr id="48238" name="Group 12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669" y="2017"/>
                              <a:ext cx="21" cy="48"/>
                              <a:chOff x="3669" y="2017"/>
                              <a:chExt cx="21" cy="48"/>
                            </a:xfrm>
                          </p:grpSpPr>
                          <p:sp>
                            <p:nvSpPr>
                              <p:cNvPr id="48241" name="Line 12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69" y="2017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8242" name="Line 12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89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8239" name="Line 12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1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8240" name="Line 12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3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8217" name="Group 1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55" y="2018"/>
                          <a:ext cx="153" cy="49"/>
                          <a:chOff x="3755" y="2018"/>
                          <a:chExt cx="153" cy="49"/>
                        </a:xfrm>
                      </p:grpSpPr>
                      <p:grpSp>
                        <p:nvGrpSpPr>
                          <p:cNvPr id="48224" name="Group 13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55" y="2019"/>
                            <a:ext cx="65" cy="48"/>
                            <a:chOff x="3755" y="2019"/>
                            <a:chExt cx="65" cy="48"/>
                          </a:xfrm>
                        </p:grpSpPr>
                        <p:grpSp>
                          <p:nvGrpSpPr>
                            <p:cNvPr id="48231" name="Group 13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55" y="2019"/>
                              <a:ext cx="21" cy="48"/>
                              <a:chOff x="3755" y="2019"/>
                              <a:chExt cx="21" cy="48"/>
                            </a:xfrm>
                          </p:grpSpPr>
                          <p:sp>
                            <p:nvSpPr>
                              <p:cNvPr id="48234" name="Line 13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55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8235" name="Line 13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75" y="2020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8232" name="Line 13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9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8233" name="Line 13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1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8225" name="Group 13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43" y="2018"/>
                            <a:ext cx="65" cy="48"/>
                            <a:chOff x="3843" y="2018"/>
                            <a:chExt cx="65" cy="48"/>
                          </a:xfrm>
                        </p:grpSpPr>
                        <p:grpSp>
                          <p:nvGrpSpPr>
                            <p:cNvPr id="48226" name="Group 13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843" y="2018"/>
                              <a:ext cx="21" cy="48"/>
                              <a:chOff x="3843" y="2018"/>
                              <a:chExt cx="21" cy="48"/>
                            </a:xfrm>
                          </p:grpSpPr>
                          <p:sp>
                            <p:nvSpPr>
                              <p:cNvPr id="48229" name="Line 13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3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8230" name="Line 13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63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8227" name="Line 14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8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8228" name="Line 14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0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8218" name="Group 14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28" y="2018"/>
                          <a:ext cx="65" cy="48"/>
                          <a:chOff x="3928" y="2018"/>
                          <a:chExt cx="65" cy="48"/>
                        </a:xfrm>
                      </p:grpSpPr>
                      <p:grpSp>
                        <p:nvGrpSpPr>
                          <p:cNvPr id="48219" name="Group 14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928" y="2018"/>
                            <a:ext cx="21" cy="48"/>
                            <a:chOff x="3928" y="2018"/>
                            <a:chExt cx="21" cy="48"/>
                          </a:xfrm>
                        </p:grpSpPr>
                        <p:sp>
                          <p:nvSpPr>
                            <p:cNvPr id="48222" name="Line 14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28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8223" name="Line 14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48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8220" name="Line 14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7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8221" name="Line 14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9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48211" name="Freeform 148"/>
                  <p:cNvSpPr>
                    <a:spLocks/>
                  </p:cNvSpPr>
                  <p:nvPr/>
                </p:nvSpPr>
                <p:spPr bwMode="auto">
                  <a:xfrm>
                    <a:off x="3574" y="1855"/>
                    <a:ext cx="373" cy="12"/>
                  </a:xfrm>
                  <a:custGeom>
                    <a:avLst/>
                    <a:gdLst>
                      <a:gd name="T0" fmla="*/ 373 w 373"/>
                      <a:gd name="T1" fmla="*/ 12 h 12"/>
                      <a:gd name="T2" fmla="*/ 0 w 373"/>
                      <a:gd name="T3" fmla="*/ 12 h 12"/>
                      <a:gd name="T4" fmla="*/ 0 w 373"/>
                      <a:gd name="T5" fmla="*/ 0 h 12"/>
                      <a:gd name="T6" fmla="*/ 372 w 373"/>
                      <a:gd name="T7" fmla="*/ 0 h 12"/>
                      <a:gd name="T8" fmla="*/ 373 w 373"/>
                      <a:gd name="T9" fmla="*/ 12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3"/>
                      <a:gd name="T16" fmla="*/ 0 h 12"/>
                      <a:gd name="T17" fmla="*/ 373 w 373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3" h="12">
                        <a:moveTo>
                          <a:pt x="373" y="12"/>
                        </a:move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372" y="0"/>
                        </a:lnTo>
                        <a:lnTo>
                          <a:pt x="373" y="12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48182" name="Group 149"/>
                <p:cNvGrpSpPr>
                  <a:grpSpLocks/>
                </p:cNvGrpSpPr>
                <p:nvPr/>
              </p:nvGrpSpPr>
              <p:grpSpPr bwMode="auto">
                <a:xfrm>
                  <a:off x="3542" y="1602"/>
                  <a:ext cx="428" cy="260"/>
                  <a:chOff x="3542" y="1602"/>
                  <a:chExt cx="428" cy="260"/>
                </a:xfrm>
              </p:grpSpPr>
              <p:grpSp>
                <p:nvGrpSpPr>
                  <p:cNvPr id="48183" name="Group 150"/>
                  <p:cNvGrpSpPr>
                    <a:grpSpLocks/>
                  </p:cNvGrpSpPr>
                  <p:nvPr/>
                </p:nvGrpSpPr>
                <p:grpSpPr bwMode="auto">
                  <a:xfrm>
                    <a:off x="3679" y="1627"/>
                    <a:ext cx="291" cy="226"/>
                    <a:chOff x="3679" y="1627"/>
                    <a:chExt cx="291" cy="226"/>
                  </a:xfrm>
                </p:grpSpPr>
                <p:sp>
                  <p:nvSpPr>
                    <p:cNvPr id="48187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3679" y="1627"/>
                      <a:ext cx="291" cy="226"/>
                    </a:xfrm>
                    <a:custGeom>
                      <a:avLst/>
                      <a:gdLst>
                        <a:gd name="T0" fmla="*/ 0 w 291"/>
                        <a:gd name="T1" fmla="*/ 226 h 226"/>
                        <a:gd name="T2" fmla="*/ 279 w 291"/>
                        <a:gd name="T3" fmla="*/ 226 h 226"/>
                        <a:gd name="T4" fmla="*/ 287 w 291"/>
                        <a:gd name="T5" fmla="*/ 220 h 226"/>
                        <a:gd name="T6" fmla="*/ 291 w 291"/>
                        <a:gd name="T7" fmla="*/ 206 h 226"/>
                        <a:gd name="T8" fmla="*/ 291 w 291"/>
                        <a:gd name="T9" fmla="*/ 21 h 226"/>
                        <a:gd name="T10" fmla="*/ 289 w 291"/>
                        <a:gd name="T11" fmla="*/ 6 h 226"/>
                        <a:gd name="T12" fmla="*/ 281 w 291"/>
                        <a:gd name="T13" fmla="*/ 0 h 226"/>
                        <a:gd name="T14" fmla="*/ 0 w 291"/>
                        <a:gd name="T15" fmla="*/ 0 h 226"/>
                        <a:gd name="T16" fmla="*/ 0 w 291"/>
                        <a:gd name="T17" fmla="*/ 226 h 22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91"/>
                        <a:gd name="T28" fmla="*/ 0 h 226"/>
                        <a:gd name="T29" fmla="*/ 291 w 291"/>
                        <a:gd name="T30" fmla="*/ 226 h 22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91" h="226">
                          <a:moveTo>
                            <a:pt x="0" y="226"/>
                          </a:moveTo>
                          <a:lnTo>
                            <a:pt x="279" y="226"/>
                          </a:lnTo>
                          <a:lnTo>
                            <a:pt x="287" y="220"/>
                          </a:lnTo>
                          <a:lnTo>
                            <a:pt x="291" y="206"/>
                          </a:lnTo>
                          <a:lnTo>
                            <a:pt x="291" y="21"/>
                          </a:lnTo>
                          <a:lnTo>
                            <a:pt x="289" y="6"/>
                          </a:lnTo>
                          <a:lnTo>
                            <a:pt x="281" y="0"/>
                          </a:lnTo>
                          <a:lnTo>
                            <a:pt x="0" y="0"/>
                          </a:lnTo>
                          <a:lnTo>
                            <a:pt x="0" y="22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8188" name="Group 1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4" y="1646"/>
                      <a:ext cx="268" cy="165"/>
                      <a:chOff x="3694" y="1646"/>
                      <a:chExt cx="268" cy="165"/>
                    </a:xfrm>
                  </p:grpSpPr>
                  <p:grpSp>
                    <p:nvGrpSpPr>
                      <p:cNvPr id="48189" name="Group 1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646"/>
                        <a:ext cx="267" cy="44"/>
                        <a:chOff x="3694" y="1646"/>
                        <a:chExt cx="267" cy="44"/>
                      </a:xfrm>
                    </p:grpSpPr>
                    <p:grpSp>
                      <p:nvGrpSpPr>
                        <p:cNvPr id="48204" name="Group 1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46"/>
                          <a:ext cx="267" cy="15"/>
                          <a:chOff x="3694" y="1646"/>
                          <a:chExt cx="267" cy="15"/>
                        </a:xfrm>
                      </p:grpSpPr>
                      <p:sp>
                        <p:nvSpPr>
                          <p:cNvPr id="48208" name="Line 15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4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8209" name="Line 15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5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8205" name="Group 15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76"/>
                          <a:ext cx="267" cy="14"/>
                          <a:chOff x="3694" y="1676"/>
                          <a:chExt cx="267" cy="14"/>
                        </a:xfrm>
                      </p:grpSpPr>
                      <p:sp>
                        <p:nvSpPr>
                          <p:cNvPr id="48206" name="Line 15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7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8207" name="Line 15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8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8190" name="Group 16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5" y="1706"/>
                        <a:ext cx="267" cy="45"/>
                        <a:chOff x="3695" y="1706"/>
                        <a:chExt cx="267" cy="45"/>
                      </a:xfrm>
                    </p:grpSpPr>
                    <p:grpSp>
                      <p:nvGrpSpPr>
                        <p:cNvPr id="48198" name="Group 16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06"/>
                          <a:ext cx="267" cy="14"/>
                          <a:chOff x="3695" y="1706"/>
                          <a:chExt cx="267" cy="14"/>
                        </a:xfrm>
                      </p:grpSpPr>
                      <p:sp>
                        <p:nvSpPr>
                          <p:cNvPr id="48202" name="Line 16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0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8203" name="Line 16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1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8199" name="Group 16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36"/>
                          <a:ext cx="267" cy="15"/>
                          <a:chOff x="3695" y="1736"/>
                          <a:chExt cx="267" cy="15"/>
                        </a:xfrm>
                      </p:grpSpPr>
                      <p:sp>
                        <p:nvSpPr>
                          <p:cNvPr id="48200" name="Line 16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3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8201" name="Line 16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4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8191" name="Group 16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766"/>
                        <a:ext cx="267" cy="45"/>
                        <a:chOff x="3694" y="1766"/>
                        <a:chExt cx="267" cy="45"/>
                      </a:xfrm>
                    </p:grpSpPr>
                    <p:grpSp>
                      <p:nvGrpSpPr>
                        <p:cNvPr id="48192" name="Group 16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66"/>
                          <a:ext cx="267" cy="15"/>
                          <a:chOff x="3694" y="1766"/>
                          <a:chExt cx="267" cy="15"/>
                        </a:xfrm>
                      </p:grpSpPr>
                      <p:sp>
                        <p:nvSpPr>
                          <p:cNvPr id="48196" name="Line 16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6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8197" name="Line 17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77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8193" name="Group 17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97"/>
                          <a:ext cx="267" cy="14"/>
                          <a:chOff x="3694" y="1797"/>
                          <a:chExt cx="267" cy="14"/>
                        </a:xfrm>
                      </p:grpSpPr>
                      <p:sp>
                        <p:nvSpPr>
                          <p:cNvPr id="48194" name="Line 17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97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8195" name="Line 17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810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48184" name="Group 174"/>
                  <p:cNvGrpSpPr>
                    <a:grpSpLocks/>
                  </p:cNvGrpSpPr>
                  <p:nvPr/>
                </p:nvGrpSpPr>
                <p:grpSpPr bwMode="auto">
                  <a:xfrm>
                    <a:off x="3542" y="1602"/>
                    <a:ext cx="135" cy="260"/>
                    <a:chOff x="3542" y="1602"/>
                    <a:chExt cx="135" cy="260"/>
                  </a:xfrm>
                </p:grpSpPr>
                <p:sp>
                  <p:nvSpPr>
                    <p:cNvPr id="48185" name="Freeform 175"/>
                    <p:cNvSpPr>
                      <a:spLocks/>
                    </p:cNvSpPr>
                    <p:nvPr/>
                  </p:nvSpPr>
                  <p:spPr bwMode="auto">
                    <a:xfrm>
                      <a:off x="3542" y="1602"/>
                      <a:ext cx="135" cy="250"/>
                    </a:xfrm>
                    <a:custGeom>
                      <a:avLst/>
                      <a:gdLst>
                        <a:gd name="T0" fmla="*/ 135 w 135"/>
                        <a:gd name="T1" fmla="*/ 0 h 250"/>
                        <a:gd name="T2" fmla="*/ 135 w 135"/>
                        <a:gd name="T3" fmla="*/ 250 h 250"/>
                        <a:gd name="T4" fmla="*/ 9 w 135"/>
                        <a:gd name="T5" fmla="*/ 250 h 250"/>
                        <a:gd name="T6" fmla="*/ 4 w 135"/>
                        <a:gd name="T7" fmla="*/ 248 h 250"/>
                        <a:gd name="T8" fmla="*/ 1 w 135"/>
                        <a:gd name="T9" fmla="*/ 241 h 250"/>
                        <a:gd name="T10" fmla="*/ 0 w 135"/>
                        <a:gd name="T11" fmla="*/ 234 h 250"/>
                        <a:gd name="T12" fmla="*/ 0 w 135"/>
                        <a:gd name="T13" fmla="*/ 14 h 250"/>
                        <a:gd name="T14" fmla="*/ 2 w 135"/>
                        <a:gd name="T15" fmla="*/ 7 h 250"/>
                        <a:gd name="T16" fmla="*/ 6 w 135"/>
                        <a:gd name="T17" fmla="*/ 1 h 250"/>
                        <a:gd name="T18" fmla="*/ 12 w 135"/>
                        <a:gd name="T19" fmla="*/ 0 h 250"/>
                        <a:gd name="T20" fmla="*/ 135 w 135"/>
                        <a:gd name="T21" fmla="*/ 0 h 25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35"/>
                        <a:gd name="T34" fmla="*/ 0 h 250"/>
                        <a:gd name="T35" fmla="*/ 135 w 135"/>
                        <a:gd name="T36" fmla="*/ 250 h 25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35" h="250">
                          <a:moveTo>
                            <a:pt x="135" y="0"/>
                          </a:moveTo>
                          <a:lnTo>
                            <a:pt x="135" y="250"/>
                          </a:lnTo>
                          <a:lnTo>
                            <a:pt x="9" y="250"/>
                          </a:lnTo>
                          <a:lnTo>
                            <a:pt x="4" y="248"/>
                          </a:lnTo>
                          <a:lnTo>
                            <a:pt x="1" y="241"/>
                          </a:lnTo>
                          <a:lnTo>
                            <a:pt x="0" y="234"/>
                          </a:lnTo>
                          <a:lnTo>
                            <a:pt x="0" y="14"/>
                          </a:lnTo>
                          <a:lnTo>
                            <a:pt x="2" y="7"/>
                          </a:lnTo>
                          <a:lnTo>
                            <a:pt x="6" y="1"/>
                          </a:lnTo>
                          <a:lnTo>
                            <a:pt x="12" y="0"/>
                          </a:lnTo>
                          <a:lnTo>
                            <a:pt x="135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48186" name="Line 1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57" y="1604"/>
                      <a:ext cx="1" cy="25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46373" name="Group 177"/>
            <p:cNvGrpSpPr>
              <a:grpSpLocks/>
            </p:cNvGrpSpPr>
            <p:nvPr/>
          </p:nvGrpSpPr>
          <p:grpSpPr bwMode="auto">
            <a:xfrm>
              <a:off x="384" y="2064"/>
              <a:ext cx="576" cy="288"/>
              <a:chOff x="3166" y="1602"/>
              <a:chExt cx="898" cy="516"/>
            </a:xfrm>
          </p:grpSpPr>
          <p:grpSp>
            <p:nvGrpSpPr>
              <p:cNvPr id="48094" name="Group 178"/>
              <p:cNvGrpSpPr>
                <a:grpSpLocks/>
              </p:cNvGrpSpPr>
              <p:nvPr/>
            </p:nvGrpSpPr>
            <p:grpSpPr bwMode="auto">
              <a:xfrm>
                <a:off x="3166" y="1969"/>
                <a:ext cx="898" cy="149"/>
                <a:chOff x="3166" y="1969"/>
                <a:chExt cx="898" cy="149"/>
              </a:xfrm>
            </p:grpSpPr>
            <p:grpSp>
              <p:nvGrpSpPr>
                <p:cNvPr id="48171" name="Group 179"/>
                <p:cNvGrpSpPr>
                  <a:grpSpLocks/>
                </p:cNvGrpSpPr>
                <p:nvPr/>
              </p:nvGrpSpPr>
              <p:grpSpPr bwMode="auto">
                <a:xfrm>
                  <a:off x="3166" y="1969"/>
                  <a:ext cx="367" cy="89"/>
                  <a:chOff x="3166" y="1969"/>
                  <a:chExt cx="367" cy="89"/>
                </a:xfrm>
              </p:grpSpPr>
              <p:sp>
                <p:nvSpPr>
                  <p:cNvPr id="48173" name="Freeform 180"/>
                  <p:cNvSpPr>
                    <a:spLocks/>
                  </p:cNvSpPr>
                  <p:nvPr/>
                </p:nvSpPr>
                <p:spPr bwMode="auto">
                  <a:xfrm>
                    <a:off x="3192" y="1969"/>
                    <a:ext cx="252" cy="70"/>
                  </a:xfrm>
                  <a:custGeom>
                    <a:avLst/>
                    <a:gdLst>
                      <a:gd name="T0" fmla="*/ 0 w 252"/>
                      <a:gd name="T1" fmla="*/ 38 h 70"/>
                      <a:gd name="T2" fmla="*/ 109 w 252"/>
                      <a:gd name="T3" fmla="*/ 32 h 70"/>
                      <a:gd name="T4" fmla="*/ 252 w 252"/>
                      <a:gd name="T5" fmla="*/ 0 h 70"/>
                      <a:gd name="T6" fmla="*/ 252 w 252"/>
                      <a:gd name="T7" fmla="*/ 47 h 70"/>
                      <a:gd name="T8" fmla="*/ 103 w 252"/>
                      <a:gd name="T9" fmla="*/ 67 h 70"/>
                      <a:gd name="T10" fmla="*/ 0 w 252"/>
                      <a:gd name="T11" fmla="*/ 70 h 70"/>
                      <a:gd name="T12" fmla="*/ 0 w 252"/>
                      <a:gd name="T13" fmla="*/ 38 h 7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52"/>
                      <a:gd name="T22" fmla="*/ 0 h 70"/>
                      <a:gd name="T23" fmla="*/ 252 w 252"/>
                      <a:gd name="T24" fmla="*/ 70 h 7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52" h="70">
                        <a:moveTo>
                          <a:pt x="0" y="38"/>
                        </a:moveTo>
                        <a:lnTo>
                          <a:pt x="109" y="32"/>
                        </a:lnTo>
                        <a:lnTo>
                          <a:pt x="252" y="0"/>
                        </a:lnTo>
                        <a:lnTo>
                          <a:pt x="252" y="47"/>
                        </a:lnTo>
                        <a:lnTo>
                          <a:pt x="103" y="67"/>
                        </a:lnTo>
                        <a:lnTo>
                          <a:pt x="0" y="70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48174" name="Group 181"/>
                  <p:cNvGrpSpPr>
                    <a:grpSpLocks/>
                  </p:cNvGrpSpPr>
                  <p:nvPr/>
                </p:nvGrpSpPr>
                <p:grpSpPr bwMode="auto">
                  <a:xfrm>
                    <a:off x="3166" y="1974"/>
                    <a:ext cx="367" cy="84"/>
                    <a:chOff x="3166" y="1974"/>
                    <a:chExt cx="367" cy="84"/>
                  </a:xfrm>
                </p:grpSpPr>
                <p:sp>
                  <p:nvSpPr>
                    <p:cNvPr id="48175" name="Rectangle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7" y="2022"/>
                      <a:ext cx="18" cy="3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8176" name="Group 1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6" y="1974"/>
                      <a:ext cx="367" cy="84"/>
                      <a:chOff x="3166" y="1974"/>
                      <a:chExt cx="367" cy="84"/>
                    </a:xfrm>
                  </p:grpSpPr>
                  <p:sp>
                    <p:nvSpPr>
                      <p:cNvPr id="48177" name="Freeform 1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6" y="1974"/>
                        <a:ext cx="367" cy="84"/>
                      </a:xfrm>
                      <a:custGeom>
                        <a:avLst/>
                        <a:gdLst>
                          <a:gd name="T0" fmla="*/ 367 w 367"/>
                          <a:gd name="T1" fmla="*/ 0 h 84"/>
                          <a:gd name="T2" fmla="*/ 137 w 367"/>
                          <a:gd name="T3" fmla="*/ 48 h 84"/>
                          <a:gd name="T4" fmla="*/ 0 w 367"/>
                          <a:gd name="T5" fmla="*/ 56 h 84"/>
                          <a:gd name="T6" fmla="*/ 0 w 367"/>
                          <a:gd name="T7" fmla="*/ 84 h 84"/>
                          <a:gd name="T8" fmla="*/ 141 w 367"/>
                          <a:gd name="T9" fmla="*/ 77 h 84"/>
                          <a:gd name="T10" fmla="*/ 367 w 367"/>
                          <a:gd name="T11" fmla="*/ 54 h 84"/>
                          <a:gd name="T12" fmla="*/ 367 w 367"/>
                          <a:gd name="T13" fmla="*/ 0 h 8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67"/>
                          <a:gd name="T22" fmla="*/ 0 h 84"/>
                          <a:gd name="T23" fmla="*/ 367 w 367"/>
                          <a:gd name="T24" fmla="*/ 84 h 8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67" h="84">
                            <a:moveTo>
                              <a:pt x="367" y="0"/>
                            </a:moveTo>
                            <a:lnTo>
                              <a:pt x="137" y="48"/>
                            </a:lnTo>
                            <a:lnTo>
                              <a:pt x="0" y="56"/>
                            </a:lnTo>
                            <a:lnTo>
                              <a:pt x="0" y="84"/>
                            </a:lnTo>
                            <a:lnTo>
                              <a:pt x="141" y="77"/>
                            </a:lnTo>
                            <a:lnTo>
                              <a:pt x="367" y="54"/>
                            </a:lnTo>
                            <a:lnTo>
                              <a:pt x="367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8178" name="Freeform 1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3" y="1990"/>
                        <a:ext cx="338" cy="52"/>
                      </a:xfrm>
                      <a:custGeom>
                        <a:avLst/>
                        <a:gdLst>
                          <a:gd name="T0" fmla="*/ 0 w 338"/>
                          <a:gd name="T1" fmla="*/ 52 h 52"/>
                          <a:gd name="T2" fmla="*/ 126 w 338"/>
                          <a:gd name="T3" fmla="*/ 44 h 52"/>
                          <a:gd name="T4" fmla="*/ 338 w 338"/>
                          <a:gd name="T5" fmla="*/ 0 h 52"/>
                          <a:gd name="T6" fmla="*/ 0 60000 65536"/>
                          <a:gd name="T7" fmla="*/ 0 60000 65536"/>
                          <a:gd name="T8" fmla="*/ 0 60000 65536"/>
                          <a:gd name="T9" fmla="*/ 0 w 338"/>
                          <a:gd name="T10" fmla="*/ 0 h 52"/>
                          <a:gd name="T11" fmla="*/ 338 w 338"/>
                          <a:gd name="T12" fmla="*/ 52 h 5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38" h="52">
                            <a:moveTo>
                              <a:pt x="0" y="52"/>
                            </a:moveTo>
                            <a:lnTo>
                              <a:pt x="126" y="44"/>
                            </a:lnTo>
                            <a:lnTo>
                              <a:pt x="338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48172" name="Freeform 186"/>
                <p:cNvSpPr>
                  <a:spLocks/>
                </p:cNvSpPr>
                <p:nvPr/>
              </p:nvSpPr>
              <p:spPr bwMode="auto">
                <a:xfrm>
                  <a:off x="3504" y="2023"/>
                  <a:ext cx="560" cy="95"/>
                </a:xfrm>
                <a:custGeom>
                  <a:avLst/>
                  <a:gdLst>
                    <a:gd name="T0" fmla="*/ 0 w 560"/>
                    <a:gd name="T1" fmla="*/ 36 h 95"/>
                    <a:gd name="T2" fmla="*/ 6 w 560"/>
                    <a:gd name="T3" fmla="*/ 59 h 95"/>
                    <a:gd name="T4" fmla="*/ 15 w 560"/>
                    <a:gd name="T5" fmla="*/ 72 h 95"/>
                    <a:gd name="T6" fmla="*/ 30 w 560"/>
                    <a:gd name="T7" fmla="*/ 84 h 95"/>
                    <a:gd name="T8" fmla="*/ 46 w 560"/>
                    <a:gd name="T9" fmla="*/ 90 h 95"/>
                    <a:gd name="T10" fmla="*/ 66 w 560"/>
                    <a:gd name="T11" fmla="*/ 92 h 95"/>
                    <a:gd name="T12" fmla="*/ 82 w 560"/>
                    <a:gd name="T13" fmla="*/ 86 h 95"/>
                    <a:gd name="T14" fmla="*/ 105 w 560"/>
                    <a:gd name="T15" fmla="*/ 78 h 95"/>
                    <a:gd name="T16" fmla="*/ 133 w 560"/>
                    <a:gd name="T17" fmla="*/ 71 h 95"/>
                    <a:gd name="T18" fmla="*/ 165 w 560"/>
                    <a:gd name="T19" fmla="*/ 68 h 95"/>
                    <a:gd name="T20" fmla="*/ 205 w 560"/>
                    <a:gd name="T21" fmla="*/ 72 h 95"/>
                    <a:gd name="T22" fmla="*/ 240 w 560"/>
                    <a:gd name="T23" fmla="*/ 80 h 95"/>
                    <a:gd name="T24" fmla="*/ 276 w 560"/>
                    <a:gd name="T25" fmla="*/ 90 h 95"/>
                    <a:gd name="T26" fmla="*/ 310 w 560"/>
                    <a:gd name="T27" fmla="*/ 95 h 95"/>
                    <a:gd name="T28" fmla="*/ 334 w 560"/>
                    <a:gd name="T29" fmla="*/ 92 h 95"/>
                    <a:gd name="T30" fmla="*/ 373 w 560"/>
                    <a:gd name="T31" fmla="*/ 86 h 95"/>
                    <a:gd name="T32" fmla="*/ 416 w 560"/>
                    <a:gd name="T33" fmla="*/ 80 h 95"/>
                    <a:gd name="T34" fmla="*/ 458 w 560"/>
                    <a:gd name="T35" fmla="*/ 72 h 95"/>
                    <a:gd name="T36" fmla="*/ 503 w 560"/>
                    <a:gd name="T37" fmla="*/ 63 h 95"/>
                    <a:gd name="T38" fmla="*/ 530 w 560"/>
                    <a:gd name="T39" fmla="*/ 56 h 95"/>
                    <a:gd name="T40" fmla="*/ 543 w 560"/>
                    <a:gd name="T41" fmla="*/ 51 h 95"/>
                    <a:gd name="T42" fmla="*/ 554 w 560"/>
                    <a:gd name="T43" fmla="*/ 44 h 95"/>
                    <a:gd name="T44" fmla="*/ 560 w 560"/>
                    <a:gd name="T45" fmla="*/ 33 h 95"/>
                    <a:gd name="T46" fmla="*/ 555 w 560"/>
                    <a:gd name="T47" fmla="*/ 17 h 95"/>
                    <a:gd name="T48" fmla="*/ 546 w 560"/>
                    <a:gd name="T49" fmla="*/ 8 h 95"/>
                    <a:gd name="T50" fmla="*/ 530 w 560"/>
                    <a:gd name="T51" fmla="*/ 0 h 9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60"/>
                    <a:gd name="T79" fmla="*/ 0 h 95"/>
                    <a:gd name="T80" fmla="*/ 560 w 560"/>
                    <a:gd name="T81" fmla="*/ 95 h 9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60" h="95">
                      <a:moveTo>
                        <a:pt x="0" y="36"/>
                      </a:moveTo>
                      <a:lnTo>
                        <a:pt x="6" y="59"/>
                      </a:lnTo>
                      <a:lnTo>
                        <a:pt x="15" y="72"/>
                      </a:lnTo>
                      <a:lnTo>
                        <a:pt x="30" y="84"/>
                      </a:lnTo>
                      <a:lnTo>
                        <a:pt x="46" y="90"/>
                      </a:lnTo>
                      <a:lnTo>
                        <a:pt x="66" y="92"/>
                      </a:lnTo>
                      <a:lnTo>
                        <a:pt x="82" y="86"/>
                      </a:lnTo>
                      <a:lnTo>
                        <a:pt x="105" y="78"/>
                      </a:lnTo>
                      <a:lnTo>
                        <a:pt x="133" y="71"/>
                      </a:lnTo>
                      <a:lnTo>
                        <a:pt x="165" y="68"/>
                      </a:lnTo>
                      <a:lnTo>
                        <a:pt x="205" y="72"/>
                      </a:lnTo>
                      <a:lnTo>
                        <a:pt x="240" y="80"/>
                      </a:lnTo>
                      <a:lnTo>
                        <a:pt x="276" y="90"/>
                      </a:lnTo>
                      <a:lnTo>
                        <a:pt x="310" y="95"/>
                      </a:lnTo>
                      <a:lnTo>
                        <a:pt x="334" y="92"/>
                      </a:lnTo>
                      <a:lnTo>
                        <a:pt x="373" y="86"/>
                      </a:lnTo>
                      <a:lnTo>
                        <a:pt x="416" y="80"/>
                      </a:lnTo>
                      <a:lnTo>
                        <a:pt x="458" y="72"/>
                      </a:lnTo>
                      <a:lnTo>
                        <a:pt x="503" y="63"/>
                      </a:lnTo>
                      <a:lnTo>
                        <a:pt x="530" y="56"/>
                      </a:lnTo>
                      <a:lnTo>
                        <a:pt x="543" y="51"/>
                      </a:lnTo>
                      <a:lnTo>
                        <a:pt x="554" y="44"/>
                      </a:lnTo>
                      <a:lnTo>
                        <a:pt x="560" y="33"/>
                      </a:lnTo>
                      <a:lnTo>
                        <a:pt x="555" y="17"/>
                      </a:lnTo>
                      <a:lnTo>
                        <a:pt x="546" y="8"/>
                      </a:lnTo>
                      <a:lnTo>
                        <a:pt x="53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10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8095" name="Group 187"/>
              <p:cNvGrpSpPr>
                <a:grpSpLocks/>
              </p:cNvGrpSpPr>
              <p:nvPr/>
            </p:nvGrpSpPr>
            <p:grpSpPr bwMode="auto">
              <a:xfrm>
                <a:off x="3542" y="1602"/>
                <a:ext cx="484" cy="465"/>
                <a:chOff x="3542" y="1602"/>
                <a:chExt cx="484" cy="465"/>
              </a:xfrm>
            </p:grpSpPr>
            <p:grpSp>
              <p:nvGrpSpPr>
                <p:cNvPr id="48096" name="Group 188"/>
                <p:cNvGrpSpPr>
                  <a:grpSpLocks/>
                </p:cNvGrpSpPr>
                <p:nvPr/>
              </p:nvGrpSpPr>
              <p:grpSpPr bwMode="auto">
                <a:xfrm>
                  <a:off x="3558" y="1855"/>
                  <a:ext cx="468" cy="212"/>
                  <a:chOff x="3558" y="1855"/>
                  <a:chExt cx="468" cy="212"/>
                </a:xfrm>
              </p:grpSpPr>
              <p:grpSp>
                <p:nvGrpSpPr>
                  <p:cNvPr id="48125" name="Group 189"/>
                  <p:cNvGrpSpPr>
                    <a:grpSpLocks/>
                  </p:cNvGrpSpPr>
                  <p:nvPr/>
                </p:nvGrpSpPr>
                <p:grpSpPr bwMode="auto">
                  <a:xfrm>
                    <a:off x="3558" y="1873"/>
                    <a:ext cx="468" cy="194"/>
                    <a:chOff x="3558" y="1873"/>
                    <a:chExt cx="468" cy="194"/>
                  </a:xfrm>
                </p:grpSpPr>
                <p:sp>
                  <p:nvSpPr>
                    <p:cNvPr id="48127" name="Rectangle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8" y="1873"/>
                      <a:ext cx="468" cy="182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8128" name="Group 1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80" y="1890"/>
                      <a:ext cx="434" cy="177"/>
                      <a:chOff x="3580" y="1890"/>
                      <a:chExt cx="434" cy="177"/>
                    </a:xfrm>
                  </p:grpSpPr>
                  <p:grpSp>
                    <p:nvGrpSpPr>
                      <p:cNvPr id="48129" name="Group 19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0" y="1890"/>
                        <a:ext cx="434" cy="100"/>
                        <a:chOff x="3580" y="1890"/>
                        <a:chExt cx="434" cy="100"/>
                      </a:xfrm>
                    </p:grpSpPr>
                    <p:grpSp>
                      <p:nvGrpSpPr>
                        <p:cNvPr id="48163" name="Group 19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0" y="1890"/>
                          <a:ext cx="433" cy="37"/>
                          <a:chOff x="3580" y="1890"/>
                          <a:chExt cx="433" cy="37"/>
                        </a:xfrm>
                      </p:grpSpPr>
                      <p:sp>
                        <p:nvSpPr>
                          <p:cNvPr id="48168" name="Line 19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890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8169" name="Line 19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0" y="1908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8170" name="Line 19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26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8164" name="Group 19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1953"/>
                          <a:ext cx="433" cy="37"/>
                          <a:chOff x="3581" y="1953"/>
                          <a:chExt cx="433" cy="37"/>
                        </a:xfrm>
                      </p:grpSpPr>
                      <p:sp>
                        <p:nvSpPr>
                          <p:cNvPr id="48165" name="Line 19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53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8166" name="Line 19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71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8167" name="Line 20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89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8130" name="Group 2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1" y="2017"/>
                        <a:ext cx="412" cy="50"/>
                        <a:chOff x="3581" y="2017"/>
                        <a:chExt cx="412" cy="50"/>
                      </a:xfrm>
                    </p:grpSpPr>
                    <p:grpSp>
                      <p:nvGrpSpPr>
                        <p:cNvPr id="48131" name="Group 20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2017"/>
                          <a:ext cx="153" cy="49"/>
                          <a:chOff x="3581" y="2017"/>
                          <a:chExt cx="153" cy="49"/>
                        </a:xfrm>
                      </p:grpSpPr>
                      <p:grpSp>
                        <p:nvGrpSpPr>
                          <p:cNvPr id="48151" name="Group 20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81" y="2018"/>
                            <a:ext cx="65" cy="48"/>
                            <a:chOff x="3581" y="2018"/>
                            <a:chExt cx="65" cy="48"/>
                          </a:xfrm>
                        </p:grpSpPr>
                        <p:grpSp>
                          <p:nvGrpSpPr>
                            <p:cNvPr id="48158" name="Group 20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581" y="2018"/>
                              <a:ext cx="21" cy="48"/>
                              <a:chOff x="3581" y="2018"/>
                              <a:chExt cx="21" cy="48"/>
                            </a:xfrm>
                          </p:grpSpPr>
                          <p:sp>
                            <p:nvSpPr>
                              <p:cNvPr id="48161" name="Line 20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81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8162" name="Line 20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01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8159" name="Line 20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2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8160" name="Line 20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4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8152" name="Group 20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69" y="2017"/>
                            <a:ext cx="65" cy="48"/>
                            <a:chOff x="3669" y="2017"/>
                            <a:chExt cx="65" cy="48"/>
                          </a:xfrm>
                        </p:grpSpPr>
                        <p:grpSp>
                          <p:nvGrpSpPr>
                            <p:cNvPr id="48153" name="Group 21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669" y="2017"/>
                              <a:ext cx="21" cy="48"/>
                              <a:chOff x="3669" y="2017"/>
                              <a:chExt cx="21" cy="48"/>
                            </a:xfrm>
                          </p:grpSpPr>
                          <p:sp>
                            <p:nvSpPr>
                              <p:cNvPr id="48156" name="Line 21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69" y="2017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8157" name="Line 21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89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8154" name="Line 21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1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8155" name="Line 21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3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8132" name="Group 21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55" y="2018"/>
                          <a:ext cx="153" cy="49"/>
                          <a:chOff x="3755" y="2018"/>
                          <a:chExt cx="153" cy="49"/>
                        </a:xfrm>
                      </p:grpSpPr>
                      <p:grpSp>
                        <p:nvGrpSpPr>
                          <p:cNvPr id="48139" name="Group 21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55" y="2019"/>
                            <a:ext cx="65" cy="48"/>
                            <a:chOff x="3755" y="2019"/>
                            <a:chExt cx="65" cy="48"/>
                          </a:xfrm>
                        </p:grpSpPr>
                        <p:grpSp>
                          <p:nvGrpSpPr>
                            <p:cNvPr id="48146" name="Group 21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55" y="2019"/>
                              <a:ext cx="21" cy="48"/>
                              <a:chOff x="3755" y="2019"/>
                              <a:chExt cx="21" cy="48"/>
                            </a:xfrm>
                          </p:grpSpPr>
                          <p:sp>
                            <p:nvSpPr>
                              <p:cNvPr id="48149" name="Line 21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55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8150" name="Line 21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75" y="2020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8147" name="Line 22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9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8148" name="Line 22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1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8140" name="Group 22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43" y="2018"/>
                            <a:ext cx="65" cy="48"/>
                            <a:chOff x="3843" y="2018"/>
                            <a:chExt cx="65" cy="48"/>
                          </a:xfrm>
                        </p:grpSpPr>
                        <p:grpSp>
                          <p:nvGrpSpPr>
                            <p:cNvPr id="48141" name="Group 22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843" y="2018"/>
                              <a:ext cx="21" cy="48"/>
                              <a:chOff x="3843" y="2018"/>
                              <a:chExt cx="21" cy="48"/>
                            </a:xfrm>
                          </p:grpSpPr>
                          <p:sp>
                            <p:nvSpPr>
                              <p:cNvPr id="48144" name="Line 22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3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8145" name="Line 22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63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8142" name="Line 22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8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8143" name="Line 22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0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8133" name="Group 22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28" y="2018"/>
                          <a:ext cx="65" cy="48"/>
                          <a:chOff x="3928" y="2018"/>
                          <a:chExt cx="65" cy="48"/>
                        </a:xfrm>
                      </p:grpSpPr>
                      <p:grpSp>
                        <p:nvGrpSpPr>
                          <p:cNvPr id="48134" name="Group 22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928" y="2018"/>
                            <a:ext cx="21" cy="48"/>
                            <a:chOff x="3928" y="2018"/>
                            <a:chExt cx="21" cy="48"/>
                          </a:xfrm>
                        </p:grpSpPr>
                        <p:sp>
                          <p:nvSpPr>
                            <p:cNvPr id="48137" name="Line 23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28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8138" name="Line 23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48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8135" name="Line 23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7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8136" name="Line 23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9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48126" name="Freeform 234"/>
                  <p:cNvSpPr>
                    <a:spLocks/>
                  </p:cNvSpPr>
                  <p:nvPr/>
                </p:nvSpPr>
                <p:spPr bwMode="auto">
                  <a:xfrm>
                    <a:off x="3574" y="1855"/>
                    <a:ext cx="373" cy="12"/>
                  </a:xfrm>
                  <a:custGeom>
                    <a:avLst/>
                    <a:gdLst>
                      <a:gd name="T0" fmla="*/ 373 w 373"/>
                      <a:gd name="T1" fmla="*/ 12 h 12"/>
                      <a:gd name="T2" fmla="*/ 0 w 373"/>
                      <a:gd name="T3" fmla="*/ 12 h 12"/>
                      <a:gd name="T4" fmla="*/ 0 w 373"/>
                      <a:gd name="T5" fmla="*/ 0 h 12"/>
                      <a:gd name="T6" fmla="*/ 372 w 373"/>
                      <a:gd name="T7" fmla="*/ 0 h 12"/>
                      <a:gd name="T8" fmla="*/ 373 w 373"/>
                      <a:gd name="T9" fmla="*/ 12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3"/>
                      <a:gd name="T16" fmla="*/ 0 h 12"/>
                      <a:gd name="T17" fmla="*/ 373 w 373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3" h="12">
                        <a:moveTo>
                          <a:pt x="373" y="12"/>
                        </a:move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372" y="0"/>
                        </a:lnTo>
                        <a:lnTo>
                          <a:pt x="373" y="12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48097" name="Group 235"/>
                <p:cNvGrpSpPr>
                  <a:grpSpLocks/>
                </p:cNvGrpSpPr>
                <p:nvPr/>
              </p:nvGrpSpPr>
              <p:grpSpPr bwMode="auto">
                <a:xfrm>
                  <a:off x="3542" y="1602"/>
                  <a:ext cx="428" cy="260"/>
                  <a:chOff x="3542" y="1602"/>
                  <a:chExt cx="428" cy="260"/>
                </a:xfrm>
              </p:grpSpPr>
              <p:grpSp>
                <p:nvGrpSpPr>
                  <p:cNvPr id="48098" name="Group 236"/>
                  <p:cNvGrpSpPr>
                    <a:grpSpLocks/>
                  </p:cNvGrpSpPr>
                  <p:nvPr/>
                </p:nvGrpSpPr>
                <p:grpSpPr bwMode="auto">
                  <a:xfrm>
                    <a:off x="3679" y="1627"/>
                    <a:ext cx="291" cy="226"/>
                    <a:chOff x="3679" y="1627"/>
                    <a:chExt cx="291" cy="226"/>
                  </a:xfrm>
                </p:grpSpPr>
                <p:sp>
                  <p:nvSpPr>
                    <p:cNvPr id="48102" name="Freeform 237"/>
                    <p:cNvSpPr>
                      <a:spLocks/>
                    </p:cNvSpPr>
                    <p:nvPr/>
                  </p:nvSpPr>
                  <p:spPr bwMode="auto">
                    <a:xfrm>
                      <a:off x="3679" y="1627"/>
                      <a:ext cx="291" cy="226"/>
                    </a:xfrm>
                    <a:custGeom>
                      <a:avLst/>
                      <a:gdLst>
                        <a:gd name="T0" fmla="*/ 0 w 291"/>
                        <a:gd name="T1" fmla="*/ 226 h 226"/>
                        <a:gd name="T2" fmla="*/ 279 w 291"/>
                        <a:gd name="T3" fmla="*/ 226 h 226"/>
                        <a:gd name="T4" fmla="*/ 287 w 291"/>
                        <a:gd name="T5" fmla="*/ 220 h 226"/>
                        <a:gd name="T6" fmla="*/ 291 w 291"/>
                        <a:gd name="T7" fmla="*/ 206 h 226"/>
                        <a:gd name="T8" fmla="*/ 291 w 291"/>
                        <a:gd name="T9" fmla="*/ 21 h 226"/>
                        <a:gd name="T10" fmla="*/ 289 w 291"/>
                        <a:gd name="T11" fmla="*/ 6 h 226"/>
                        <a:gd name="T12" fmla="*/ 281 w 291"/>
                        <a:gd name="T13" fmla="*/ 0 h 226"/>
                        <a:gd name="T14" fmla="*/ 0 w 291"/>
                        <a:gd name="T15" fmla="*/ 0 h 226"/>
                        <a:gd name="T16" fmla="*/ 0 w 291"/>
                        <a:gd name="T17" fmla="*/ 226 h 22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91"/>
                        <a:gd name="T28" fmla="*/ 0 h 226"/>
                        <a:gd name="T29" fmla="*/ 291 w 291"/>
                        <a:gd name="T30" fmla="*/ 226 h 22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91" h="226">
                          <a:moveTo>
                            <a:pt x="0" y="226"/>
                          </a:moveTo>
                          <a:lnTo>
                            <a:pt x="279" y="226"/>
                          </a:lnTo>
                          <a:lnTo>
                            <a:pt x="287" y="220"/>
                          </a:lnTo>
                          <a:lnTo>
                            <a:pt x="291" y="206"/>
                          </a:lnTo>
                          <a:lnTo>
                            <a:pt x="291" y="21"/>
                          </a:lnTo>
                          <a:lnTo>
                            <a:pt x="289" y="6"/>
                          </a:lnTo>
                          <a:lnTo>
                            <a:pt x="281" y="0"/>
                          </a:lnTo>
                          <a:lnTo>
                            <a:pt x="0" y="0"/>
                          </a:lnTo>
                          <a:lnTo>
                            <a:pt x="0" y="22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8103" name="Group 2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4" y="1646"/>
                      <a:ext cx="268" cy="165"/>
                      <a:chOff x="3694" y="1646"/>
                      <a:chExt cx="268" cy="165"/>
                    </a:xfrm>
                  </p:grpSpPr>
                  <p:grpSp>
                    <p:nvGrpSpPr>
                      <p:cNvPr id="48104" name="Group 23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646"/>
                        <a:ext cx="267" cy="44"/>
                        <a:chOff x="3694" y="1646"/>
                        <a:chExt cx="267" cy="44"/>
                      </a:xfrm>
                    </p:grpSpPr>
                    <p:grpSp>
                      <p:nvGrpSpPr>
                        <p:cNvPr id="48119" name="Group 24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46"/>
                          <a:ext cx="267" cy="15"/>
                          <a:chOff x="3694" y="1646"/>
                          <a:chExt cx="267" cy="15"/>
                        </a:xfrm>
                      </p:grpSpPr>
                      <p:sp>
                        <p:nvSpPr>
                          <p:cNvPr id="48123" name="Line 24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4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8124" name="Line 24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5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8120" name="Group 24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76"/>
                          <a:ext cx="267" cy="14"/>
                          <a:chOff x="3694" y="1676"/>
                          <a:chExt cx="267" cy="14"/>
                        </a:xfrm>
                      </p:grpSpPr>
                      <p:sp>
                        <p:nvSpPr>
                          <p:cNvPr id="48121" name="Line 24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7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8122" name="Line 24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8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8105" name="Group 24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5" y="1706"/>
                        <a:ext cx="267" cy="45"/>
                        <a:chOff x="3695" y="1706"/>
                        <a:chExt cx="267" cy="45"/>
                      </a:xfrm>
                    </p:grpSpPr>
                    <p:grpSp>
                      <p:nvGrpSpPr>
                        <p:cNvPr id="48113" name="Group 24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06"/>
                          <a:ext cx="267" cy="14"/>
                          <a:chOff x="3695" y="1706"/>
                          <a:chExt cx="267" cy="14"/>
                        </a:xfrm>
                      </p:grpSpPr>
                      <p:sp>
                        <p:nvSpPr>
                          <p:cNvPr id="48117" name="Line 24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0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8118" name="Line 24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1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8114" name="Group 25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36"/>
                          <a:ext cx="267" cy="15"/>
                          <a:chOff x="3695" y="1736"/>
                          <a:chExt cx="267" cy="15"/>
                        </a:xfrm>
                      </p:grpSpPr>
                      <p:sp>
                        <p:nvSpPr>
                          <p:cNvPr id="48115" name="Line 25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3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8116" name="Line 25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4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8106" name="Group 2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766"/>
                        <a:ext cx="267" cy="45"/>
                        <a:chOff x="3694" y="1766"/>
                        <a:chExt cx="267" cy="45"/>
                      </a:xfrm>
                    </p:grpSpPr>
                    <p:grpSp>
                      <p:nvGrpSpPr>
                        <p:cNvPr id="48107" name="Group 2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66"/>
                          <a:ext cx="267" cy="15"/>
                          <a:chOff x="3694" y="1766"/>
                          <a:chExt cx="267" cy="15"/>
                        </a:xfrm>
                      </p:grpSpPr>
                      <p:sp>
                        <p:nvSpPr>
                          <p:cNvPr id="48111" name="Line 25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6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8112" name="Line 25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77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8108" name="Group 25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97"/>
                          <a:ext cx="267" cy="14"/>
                          <a:chOff x="3694" y="1797"/>
                          <a:chExt cx="267" cy="14"/>
                        </a:xfrm>
                      </p:grpSpPr>
                      <p:sp>
                        <p:nvSpPr>
                          <p:cNvPr id="48109" name="Line 25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97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8110" name="Line 25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810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48099" name="Group 260"/>
                  <p:cNvGrpSpPr>
                    <a:grpSpLocks/>
                  </p:cNvGrpSpPr>
                  <p:nvPr/>
                </p:nvGrpSpPr>
                <p:grpSpPr bwMode="auto">
                  <a:xfrm>
                    <a:off x="3542" y="1602"/>
                    <a:ext cx="135" cy="260"/>
                    <a:chOff x="3542" y="1602"/>
                    <a:chExt cx="135" cy="260"/>
                  </a:xfrm>
                </p:grpSpPr>
                <p:sp>
                  <p:nvSpPr>
                    <p:cNvPr id="48100" name="Freeform 261"/>
                    <p:cNvSpPr>
                      <a:spLocks/>
                    </p:cNvSpPr>
                    <p:nvPr/>
                  </p:nvSpPr>
                  <p:spPr bwMode="auto">
                    <a:xfrm>
                      <a:off x="3542" y="1602"/>
                      <a:ext cx="135" cy="250"/>
                    </a:xfrm>
                    <a:custGeom>
                      <a:avLst/>
                      <a:gdLst>
                        <a:gd name="T0" fmla="*/ 135 w 135"/>
                        <a:gd name="T1" fmla="*/ 0 h 250"/>
                        <a:gd name="T2" fmla="*/ 135 w 135"/>
                        <a:gd name="T3" fmla="*/ 250 h 250"/>
                        <a:gd name="T4" fmla="*/ 9 w 135"/>
                        <a:gd name="T5" fmla="*/ 250 h 250"/>
                        <a:gd name="T6" fmla="*/ 4 w 135"/>
                        <a:gd name="T7" fmla="*/ 248 h 250"/>
                        <a:gd name="T8" fmla="*/ 1 w 135"/>
                        <a:gd name="T9" fmla="*/ 241 h 250"/>
                        <a:gd name="T10" fmla="*/ 0 w 135"/>
                        <a:gd name="T11" fmla="*/ 234 h 250"/>
                        <a:gd name="T12" fmla="*/ 0 w 135"/>
                        <a:gd name="T13" fmla="*/ 14 h 250"/>
                        <a:gd name="T14" fmla="*/ 2 w 135"/>
                        <a:gd name="T15" fmla="*/ 7 h 250"/>
                        <a:gd name="T16" fmla="*/ 6 w 135"/>
                        <a:gd name="T17" fmla="*/ 1 h 250"/>
                        <a:gd name="T18" fmla="*/ 12 w 135"/>
                        <a:gd name="T19" fmla="*/ 0 h 250"/>
                        <a:gd name="T20" fmla="*/ 135 w 135"/>
                        <a:gd name="T21" fmla="*/ 0 h 25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35"/>
                        <a:gd name="T34" fmla="*/ 0 h 250"/>
                        <a:gd name="T35" fmla="*/ 135 w 135"/>
                        <a:gd name="T36" fmla="*/ 250 h 25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35" h="250">
                          <a:moveTo>
                            <a:pt x="135" y="0"/>
                          </a:moveTo>
                          <a:lnTo>
                            <a:pt x="135" y="250"/>
                          </a:lnTo>
                          <a:lnTo>
                            <a:pt x="9" y="250"/>
                          </a:lnTo>
                          <a:lnTo>
                            <a:pt x="4" y="248"/>
                          </a:lnTo>
                          <a:lnTo>
                            <a:pt x="1" y="241"/>
                          </a:lnTo>
                          <a:lnTo>
                            <a:pt x="0" y="234"/>
                          </a:lnTo>
                          <a:lnTo>
                            <a:pt x="0" y="14"/>
                          </a:lnTo>
                          <a:lnTo>
                            <a:pt x="2" y="7"/>
                          </a:lnTo>
                          <a:lnTo>
                            <a:pt x="6" y="1"/>
                          </a:lnTo>
                          <a:lnTo>
                            <a:pt x="12" y="0"/>
                          </a:lnTo>
                          <a:lnTo>
                            <a:pt x="135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48101" name="Line 2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57" y="1604"/>
                      <a:ext cx="1" cy="25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46374" name="Group 263"/>
            <p:cNvGrpSpPr>
              <a:grpSpLocks/>
            </p:cNvGrpSpPr>
            <p:nvPr/>
          </p:nvGrpSpPr>
          <p:grpSpPr bwMode="auto">
            <a:xfrm>
              <a:off x="336" y="2256"/>
              <a:ext cx="576" cy="288"/>
              <a:chOff x="3166" y="1602"/>
              <a:chExt cx="898" cy="516"/>
            </a:xfrm>
          </p:grpSpPr>
          <p:grpSp>
            <p:nvGrpSpPr>
              <p:cNvPr id="48009" name="Group 264"/>
              <p:cNvGrpSpPr>
                <a:grpSpLocks/>
              </p:cNvGrpSpPr>
              <p:nvPr/>
            </p:nvGrpSpPr>
            <p:grpSpPr bwMode="auto">
              <a:xfrm>
                <a:off x="3166" y="1969"/>
                <a:ext cx="898" cy="149"/>
                <a:chOff x="3166" y="1969"/>
                <a:chExt cx="898" cy="149"/>
              </a:xfrm>
            </p:grpSpPr>
            <p:grpSp>
              <p:nvGrpSpPr>
                <p:cNvPr id="48086" name="Group 265"/>
                <p:cNvGrpSpPr>
                  <a:grpSpLocks/>
                </p:cNvGrpSpPr>
                <p:nvPr/>
              </p:nvGrpSpPr>
              <p:grpSpPr bwMode="auto">
                <a:xfrm>
                  <a:off x="3166" y="1969"/>
                  <a:ext cx="367" cy="89"/>
                  <a:chOff x="3166" y="1969"/>
                  <a:chExt cx="367" cy="89"/>
                </a:xfrm>
              </p:grpSpPr>
              <p:sp>
                <p:nvSpPr>
                  <p:cNvPr id="48088" name="Freeform 266"/>
                  <p:cNvSpPr>
                    <a:spLocks/>
                  </p:cNvSpPr>
                  <p:nvPr/>
                </p:nvSpPr>
                <p:spPr bwMode="auto">
                  <a:xfrm>
                    <a:off x="3192" y="1969"/>
                    <a:ext cx="252" cy="70"/>
                  </a:xfrm>
                  <a:custGeom>
                    <a:avLst/>
                    <a:gdLst>
                      <a:gd name="T0" fmla="*/ 0 w 252"/>
                      <a:gd name="T1" fmla="*/ 38 h 70"/>
                      <a:gd name="T2" fmla="*/ 109 w 252"/>
                      <a:gd name="T3" fmla="*/ 32 h 70"/>
                      <a:gd name="T4" fmla="*/ 252 w 252"/>
                      <a:gd name="T5" fmla="*/ 0 h 70"/>
                      <a:gd name="T6" fmla="*/ 252 w 252"/>
                      <a:gd name="T7" fmla="*/ 47 h 70"/>
                      <a:gd name="T8" fmla="*/ 103 w 252"/>
                      <a:gd name="T9" fmla="*/ 67 h 70"/>
                      <a:gd name="T10" fmla="*/ 0 w 252"/>
                      <a:gd name="T11" fmla="*/ 70 h 70"/>
                      <a:gd name="T12" fmla="*/ 0 w 252"/>
                      <a:gd name="T13" fmla="*/ 38 h 7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52"/>
                      <a:gd name="T22" fmla="*/ 0 h 70"/>
                      <a:gd name="T23" fmla="*/ 252 w 252"/>
                      <a:gd name="T24" fmla="*/ 70 h 7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52" h="70">
                        <a:moveTo>
                          <a:pt x="0" y="38"/>
                        </a:moveTo>
                        <a:lnTo>
                          <a:pt x="109" y="32"/>
                        </a:lnTo>
                        <a:lnTo>
                          <a:pt x="252" y="0"/>
                        </a:lnTo>
                        <a:lnTo>
                          <a:pt x="252" y="47"/>
                        </a:lnTo>
                        <a:lnTo>
                          <a:pt x="103" y="67"/>
                        </a:lnTo>
                        <a:lnTo>
                          <a:pt x="0" y="70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48089" name="Group 267"/>
                  <p:cNvGrpSpPr>
                    <a:grpSpLocks/>
                  </p:cNvGrpSpPr>
                  <p:nvPr/>
                </p:nvGrpSpPr>
                <p:grpSpPr bwMode="auto">
                  <a:xfrm>
                    <a:off x="3166" y="1974"/>
                    <a:ext cx="367" cy="84"/>
                    <a:chOff x="3166" y="1974"/>
                    <a:chExt cx="367" cy="84"/>
                  </a:xfrm>
                </p:grpSpPr>
                <p:sp>
                  <p:nvSpPr>
                    <p:cNvPr id="48090" name="Rectangle 2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7" y="2022"/>
                      <a:ext cx="18" cy="3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8091" name="Group 2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6" y="1974"/>
                      <a:ext cx="367" cy="84"/>
                      <a:chOff x="3166" y="1974"/>
                      <a:chExt cx="367" cy="84"/>
                    </a:xfrm>
                  </p:grpSpPr>
                  <p:sp>
                    <p:nvSpPr>
                      <p:cNvPr id="48092" name="Freeform 2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6" y="1974"/>
                        <a:ext cx="367" cy="84"/>
                      </a:xfrm>
                      <a:custGeom>
                        <a:avLst/>
                        <a:gdLst>
                          <a:gd name="T0" fmla="*/ 367 w 367"/>
                          <a:gd name="T1" fmla="*/ 0 h 84"/>
                          <a:gd name="T2" fmla="*/ 137 w 367"/>
                          <a:gd name="T3" fmla="*/ 48 h 84"/>
                          <a:gd name="T4" fmla="*/ 0 w 367"/>
                          <a:gd name="T5" fmla="*/ 56 h 84"/>
                          <a:gd name="T6" fmla="*/ 0 w 367"/>
                          <a:gd name="T7" fmla="*/ 84 h 84"/>
                          <a:gd name="T8" fmla="*/ 141 w 367"/>
                          <a:gd name="T9" fmla="*/ 77 h 84"/>
                          <a:gd name="T10" fmla="*/ 367 w 367"/>
                          <a:gd name="T11" fmla="*/ 54 h 84"/>
                          <a:gd name="T12" fmla="*/ 367 w 367"/>
                          <a:gd name="T13" fmla="*/ 0 h 8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67"/>
                          <a:gd name="T22" fmla="*/ 0 h 84"/>
                          <a:gd name="T23" fmla="*/ 367 w 367"/>
                          <a:gd name="T24" fmla="*/ 84 h 8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67" h="84">
                            <a:moveTo>
                              <a:pt x="367" y="0"/>
                            </a:moveTo>
                            <a:lnTo>
                              <a:pt x="137" y="48"/>
                            </a:lnTo>
                            <a:lnTo>
                              <a:pt x="0" y="56"/>
                            </a:lnTo>
                            <a:lnTo>
                              <a:pt x="0" y="84"/>
                            </a:lnTo>
                            <a:lnTo>
                              <a:pt x="141" y="77"/>
                            </a:lnTo>
                            <a:lnTo>
                              <a:pt x="367" y="54"/>
                            </a:lnTo>
                            <a:lnTo>
                              <a:pt x="367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8093" name="Freeform 2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3" y="1990"/>
                        <a:ext cx="338" cy="52"/>
                      </a:xfrm>
                      <a:custGeom>
                        <a:avLst/>
                        <a:gdLst>
                          <a:gd name="T0" fmla="*/ 0 w 338"/>
                          <a:gd name="T1" fmla="*/ 52 h 52"/>
                          <a:gd name="T2" fmla="*/ 126 w 338"/>
                          <a:gd name="T3" fmla="*/ 44 h 52"/>
                          <a:gd name="T4" fmla="*/ 338 w 338"/>
                          <a:gd name="T5" fmla="*/ 0 h 52"/>
                          <a:gd name="T6" fmla="*/ 0 60000 65536"/>
                          <a:gd name="T7" fmla="*/ 0 60000 65536"/>
                          <a:gd name="T8" fmla="*/ 0 60000 65536"/>
                          <a:gd name="T9" fmla="*/ 0 w 338"/>
                          <a:gd name="T10" fmla="*/ 0 h 52"/>
                          <a:gd name="T11" fmla="*/ 338 w 338"/>
                          <a:gd name="T12" fmla="*/ 52 h 5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38" h="52">
                            <a:moveTo>
                              <a:pt x="0" y="52"/>
                            </a:moveTo>
                            <a:lnTo>
                              <a:pt x="126" y="44"/>
                            </a:lnTo>
                            <a:lnTo>
                              <a:pt x="338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48087" name="Freeform 272"/>
                <p:cNvSpPr>
                  <a:spLocks/>
                </p:cNvSpPr>
                <p:nvPr/>
              </p:nvSpPr>
              <p:spPr bwMode="auto">
                <a:xfrm>
                  <a:off x="3504" y="2023"/>
                  <a:ext cx="560" cy="95"/>
                </a:xfrm>
                <a:custGeom>
                  <a:avLst/>
                  <a:gdLst>
                    <a:gd name="T0" fmla="*/ 0 w 560"/>
                    <a:gd name="T1" fmla="*/ 36 h 95"/>
                    <a:gd name="T2" fmla="*/ 6 w 560"/>
                    <a:gd name="T3" fmla="*/ 59 h 95"/>
                    <a:gd name="T4" fmla="*/ 15 w 560"/>
                    <a:gd name="T5" fmla="*/ 72 h 95"/>
                    <a:gd name="T6" fmla="*/ 30 w 560"/>
                    <a:gd name="T7" fmla="*/ 84 h 95"/>
                    <a:gd name="T8" fmla="*/ 46 w 560"/>
                    <a:gd name="T9" fmla="*/ 90 h 95"/>
                    <a:gd name="T10" fmla="*/ 66 w 560"/>
                    <a:gd name="T11" fmla="*/ 92 h 95"/>
                    <a:gd name="T12" fmla="*/ 82 w 560"/>
                    <a:gd name="T13" fmla="*/ 86 h 95"/>
                    <a:gd name="T14" fmla="*/ 105 w 560"/>
                    <a:gd name="T15" fmla="*/ 78 h 95"/>
                    <a:gd name="T16" fmla="*/ 133 w 560"/>
                    <a:gd name="T17" fmla="*/ 71 h 95"/>
                    <a:gd name="T18" fmla="*/ 165 w 560"/>
                    <a:gd name="T19" fmla="*/ 68 h 95"/>
                    <a:gd name="T20" fmla="*/ 205 w 560"/>
                    <a:gd name="T21" fmla="*/ 72 h 95"/>
                    <a:gd name="T22" fmla="*/ 240 w 560"/>
                    <a:gd name="T23" fmla="*/ 80 h 95"/>
                    <a:gd name="T24" fmla="*/ 276 w 560"/>
                    <a:gd name="T25" fmla="*/ 90 h 95"/>
                    <a:gd name="T26" fmla="*/ 310 w 560"/>
                    <a:gd name="T27" fmla="*/ 95 h 95"/>
                    <a:gd name="T28" fmla="*/ 334 w 560"/>
                    <a:gd name="T29" fmla="*/ 92 h 95"/>
                    <a:gd name="T30" fmla="*/ 373 w 560"/>
                    <a:gd name="T31" fmla="*/ 86 h 95"/>
                    <a:gd name="T32" fmla="*/ 416 w 560"/>
                    <a:gd name="T33" fmla="*/ 80 h 95"/>
                    <a:gd name="T34" fmla="*/ 458 w 560"/>
                    <a:gd name="T35" fmla="*/ 72 h 95"/>
                    <a:gd name="T36" fmla="*/ 503 w 560"/>
                    <a:gd name="T37" fmla="*/ 63 h 95"/>
                    <a:gd name="T38" fmla="*/ 530 w 560"/>
                    <a:gd name="T39" fmla="*/ 56 h 95"/>
                    <a:gd name="T40" fmla="*/ 543 w 560"/>
                    <a:gd name="T41" fmla="*/ 51 h 95"/>
                    <a:gd name="T42" fmla="*/ 554 w 560"/>
                    <a:gd name="T43" fmla="*/ 44 h 95"/>
                    <a:gd name="T44" fmla="*/ 560 w 560"/>
                    <a:gd name="T45" fmla="*/ 33 h 95"/>
                    <a:gd name="T46" fmla="*/ 555 w 560"/>
                    <a:gd name="T47" fmla="*/ 17 h 95"/>
                    <a:gd name="T48" fmla="*/ 546 w 560"/>
                    <a:gd name="T49" fmla="*/ 8 h 95"/>
                    <a:gd name="T50" fmla="*/ 530 w 560"/>
                    <a:gd name="T51" fmla="*/ 0 h 9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60"/>
                    <a:gd name="T79" fmla="*/ 0 h 95"/>
                    <a:gd name="T80" fmla="*/ 560 w 560"/>
                    <a:gd name="T81" fmla="*/ 95 h 9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60" h="95">
                      <a:moveTo>
                        <a:pt x="0" y="36"/>
                      </a:moveTo>
                      <a:lnTo>
                        <a:pt x="6" y="59"/>
                      </a:lnTo>
                      <a:lnTo>
                        <a:pt x="15" y="72"/>
                      </a:lnTo>
                      <a:lnTo>
                        <a:pt x="30" y="84"/>
                      </a:lnTo>
                      <a:lnTo>
                        <a:pt x="46" y="90"/>
                      </a:lnTo>
                      <a:lnTo>
                        <a:pt x="66" y="92"/>
                      </a:lnTo>
                      <a:lnTo>
                        <a:pt x="82" y="86"/>
                      </a:lnTo>
                      <a:lnTo>
                        <a:pt x="105" y="78"/>
                      </a:lnTo>
                      <a:lnTo>
                        <a:pt x="133" y="71"/>
                      </a:lnTo>
                      <a:lnTo>
                        <a:pt x="165" y="68"/>
                      </a:lnTo>
                      <a:lnTo>
                        <a:pt x="205" y="72"/>
                      </a:lnTo>
                      <a:lnTo>
                        <a:pt x="240" y="80"/>
                      </a:lnTo>
                      <a:lnTo>
                        <a:pt x="276" y="90"/>
                      </a:lnTo>
                      <a:lnTo>
                        <a:pt x="310" y="95"/>
                      </a:lnTo>
                      <a:lnTo>
                        <a:pt x="334" y="92"/>
                      </a:lnTo>
                      <a:lnTo>
                        <a:pt x="373" y="86"/>
                      </a:lnTo>
                      <a:lnTo>
                        <a:pt x="416" y="80"/>
                      </a:lnTo>
                      <a:lnTo>
                        <a:pt x="458" y="72"/>
                      </a:lnTo>
                      <a:lnTo>
                        <a:pt x="503" y="63"/>
                      </a:lnTo>
                      <a:lnTo>
                        <a:pt x="530" y="56"/>
                      </a:lnTo>
                      <a:lnTo>
                        <a:pt x="543" y="51"/>
                      </a:lnTo>
                      <a:lnTo>
                        <a:pt x="554" y="44"/>
                      </a:lnTo>
                      <a:lnTo>
                        <a:pt x="560" y="33"/>
                      </a:lnTo>
                      <a:lnTo>
                        <a:pt x="555" y="17"/>
                      </a:lnTo>
                      <a:lnTo>
                        <a:pt x="546" y="8"/>
                      </a:lnTo>
                      <a:lnTo>
                        <a:pt x="53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10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8010" name="Group 273"/>
              <p:cNvGrpSpPr>
                <a:grpSpLocks/>
              </p:cNvGrpSpPr>
              <p:nvPr/>
            </p:nvGrpSpPr>
            <p:grpSpPr bwMode="auto">
              <a:xfrm>
                <a:off x="3542" y="1602"/>
                <a:ext cx="484" cy="465"/>
                <a:chOff x="3542" y="1602"/>
                <a:chExt cx="484" cy="465"/>
              </a:xfrm>
            </p:grpSpPr>
            <p:grpSp>
              <p:nvGrpSpPr>
                <p:cNvPr id="48011" name="Group 274"/>
                <p:cNvGrpSpPr>
                  <a:grpSpLocks/>
                </p:cNvGrpSpPr>
                <p:nvPr/>
              </p:nvGrpSpPr>
              <p:grpSpPr bwMode="auto">
                <a:xfrm>
                  <a:off x="3558" y="1855"/>
                  <a:ext cx="468" cy="212"/>
                  <a:chOff x="3558" y="1855"/>
                  <a:chExt cx="468" cy="212"/>
                </a:xfrm>
              </p:grpSpPr>
              <p:grpSp>
                <p:nvGrpSpPr>
                  <p:cNvPr id="48040" name="Group 275"/>
                  <p:cNvGrpSpPr>
                    <a:grpSpLocks/>
                  </p:cNvGrpSpPr>
                  <p:nvPr/>
                </p:nvGrpSpPr>
                <p:grpSpPr bwMode="auto">
                  <a:xfrm>
                    <a:off x="3558" y="1873"/>
                    <a:ext cx="468" cy="194"/>
                    <a:chOff x="3558" y="1873"/>
                    <a:chExt cx="468" cy="194"/>
                  </a:xfrm>
                </p:grpSpPr>
                <p:sp>
                  <p:nvSpPr>
                    <p:cNvPr id="48042" name="Rectangle 2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8" y="1873"/>
                      <a:ext cx="468" cy="182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8043" name="Group 2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80" y="1890"/>
                      <a:ext cx="434" cy="177"/>
                      <a:chOff x="3580" y="1890"/>
                      <a:chExt cx="434" cy="177"/>
                    </a:xfrm>
                  </p:grpSpPr>
                  <p:grpSp>
                    <p:nvGrpSpPr>
                      <p:cNvPr id="48044" name="Group 27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0" y="1890"/>
                        <a:ext cx="434" cy="100"/>
                        <a:chOff x="3580" y="1890"/>
                        <a:chExt cx="434" cy="100"/>
                      </a:xfrm>
                    </p:grpSpPr>
                    <p:grpSp>
                      <p:nvGrpSpPr>
                        <p:cNvPr id="48078" name="Group 2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0" y="1890"/>
                          <a:ext cx="433" cy="37"/>
                          <a:chOff x="3580" y="1890"/>
                          <a:chExt cx="433" cy="37"/>
                        </a:xfrm>
                      </p:grpSpPr>
                      <p:sp>
                        <p:nvSpPr>
                          <p:cNvPr id="48083" name="Line 28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890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8084" name="Line 28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0" y="1908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8085" name="Line 28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26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8079" name="Group 28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1953"/>
                          <a:ext cx="433" cy="37"/>
                          <a:chOff x="3581" y="1953"/>
                          <a:chExt cx="433" cy="37"/>
                        </a:xfrm>
                      </p:grpSpPr>
                      <p:sp>
                        <p:nvSpPr>
                          <p:cNvPr id="48080" name="Line 28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53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8081" name="Line 28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71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8082" name="Line 28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89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8045" name="Group 28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1" y="2017"/>
                        <a:ext cx="412" cy="50"/>
                        <a:chOff x="3581" y="2017"/>
                        <a:chExt cx="412" cy="50"/>
                      </a:xfrm>
                    </p:grpSpPr>
                    <p:grpSp>
                      <p:nvGrpSpPr>
                        <p:cNvPr id="48046" name="Group 28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2017"/>
                          <a:ext cx="153" cy="49"/>
                          <a:chOff x="3581" y="2017"/>
                          <a:chExt cx="153" cy="49"/>
                        </a:xfrm>
                      </p:grpSpPr>
                      <p:grpSp>
                        <p:nvGrpSpPr>
                          <p:cNvPr id="48066" name="Group 28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81" y="2018"/>
                            <a:ext cx="65" cy="48"/>
                            <a:chOff x="3581" y="2018"/>
                            <a:chExt cx="65" cy="48"/>
                          </a:xfrm>
                        </p:grpSpPr>
                        <p:grpSp>
                          <p:nvGrpSpPr>
                            <p:cNvPr id="48073" name="Group 29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581" y="2018"/>
                              <a:ext cx="21" cy="48"/>
                              <a:chOff x="3581" y="2018"/>
                              <a:chExt cx="21" cy="48"/>
                            </a:xfrm>
                          </p:grpSpPr>
                          <p:sp>
                            <p:nvSpPr>
                              <p:cNvPr id="48076" name="Line 29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81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8077" name="Line 29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01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8074" name="Line 29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2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8075" name="Line 29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4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8067" name="Group 29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69" y="2017"/>
                            <a:ext cx="65" cy="48"/>
                            <a:chOff x="3669" y="2017"/>
                            <a:chExt cx="65" cy="48"/>
                          </a:xfrm>
                        </p:grpSpPr>
                        <p:grpSp>
                          <p:nvGrpSpPr>
                            <p:cNvPr id="48068" name="Group 29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669" y="2017"/>
                              <a:ext cx="21" cy="48"/>
                              <a:chOff x="3669" y="2017"/>
                              <a:chExt cx="21" cy="48"/>
                            </a:xfrm>
                          </p:grpSpPr>
                          <p:sp>
                            <p:nvSpPr>
                              <p:cNvPr id="48071" name="Line 29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69" y="2017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8072" name="Line 29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89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8069" name="Line 29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1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8070" name="Line 30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3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8047" name="Group 30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55" y="2018"/>
                          <a:ext cx="153" cy="49"/>
                          <a:chOff x="3755" y="2018"/>
                          <a:chExt cx="153" cy="49"/>
                        </a:xfrm>
                      </p:grpSpPr>
                      <p:grpSp>
                        <p:nvGrpSpPr>
                          <p:cNvPr id="3" name="Group 30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55" y="2019"/>
                            <a:ext cx="65" cy="48"/>
                            <a:chOff x="3755" y="2019"/>
                            <a:chExt cx="65" cy="48"/>
                          </a:xfrm>
                        </p:grpSpPr>
                        <p:grpSp>
                          <p:nvGrpSpPr>
                            <p:cNvPr id="48061" name="Group 30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55" y="2019"/>
                              <a:ext cx="21" cy="48"/>
                              <a:chOff x="3755" y="2019"/>
                              <a:chExt cx="21" cy="48"/>
                            </a:xfrm>
                          </p:grpSpPr>
                          <p:sp>
                            <p:nvSpPr>
                              <p:cNvPr id="48064" name="Line 30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55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8065" name="Line 30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75" y="2020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8062" name="Line 30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9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8063" name="Line 30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1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8055" name="Group 30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43" y="2018"/>
                            <a:ext cx="65" cy="48"/>
                            <a:chOff x="3843" y="2018"/>
                            <a:chExt cx="65" cy="48"/>
                          </a:xfrm>
                        </p:grpSpPr>
                        <p:grpSp>
                          <p:nvGrpSpPr>
                            <p:cNvPr id="48056" name="Group 30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843" y="2018"/>
                              <a:ext cx="21" cy="48"/>
                              <a:chOff x="3843" y="2018"/>
                              <a:chExt cx="21" cy="48"/>
                            </a:xfrm>
                          </p:grpSpPr>
                          <p:sp>
                            <p:nvSpPr>
                              <p:cNvPr id="48059" name="Line 31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3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8060" name="Line 31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63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8057" name="Line 31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8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8058" name="Line 31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0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8048" name="Group 31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28" y="2018"/>
                          <a:ext cx="65" cy="48"/>
                          <a:chOff x="3928" y="2018"/>
                          <a:chExt cx="65" cy="48"/>
                        </a:xfrm>
                      </p:grpSpPr>
                      <p:grpSp>
                        <p:nvGrpSpPr>
                          <p:cNvPr id="48049" name="Group 31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928" y="2018"/>
                            <a:ext cx="21" cy="48"/>
                            <a:chOff x="3928" y="2018"/>
                            <a:chExt cx="21" cy="48"/>
                          </a:xfrm>
                        </p:grpSpPr>
                        <p:sp>
                          <p:nvSpPr>
                            <p:cNvPr id="48052" name="Line 31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28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8053" name="Line 31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48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8050" name="Line 31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7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8051" name="Line 31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9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48041" name="Freeform 320"/>
                  <p:cNvSpPr>
                    <a:spLocks/>
                  </p:cNvSpPr>
                  <p:nvPr/>
                </p:nvSpPr>
                <p:spPr bwMode="auto">
                  <a:xfrm>
                    <a:off x="3574" y="1855"/>
                    <a:ext cx="373" cy="12"/>
                  </a:xfrm>
                  <a:custGeom>
                    <a:avLst/>
                    <a:gdLst>
                      <a:gd name="T0" fmla="*/ 373 w 373"/>
                      <a:gd name="T1" fmla="*/ 12 h 12"/>
                      <a:gd name="T2" fmla="*/ 0 w 373"/>
                      <a:gd name="T3" fmla="*/ 12 h 12"/>
                      <a:gd name="T4" fmla="*/ 0 w 373"/>
                      <a:gd name="T5" fmla="*/ 0 h 12"/>
                      <a:gd name="T6" fmla="*/ 372 w 373"/>
                      <a:gd name="T7" fmla="*/ 0 h 12"/>
                      <a:gd name="T8" fmla="*/ 373 w 373"/>
                      <a:gd name="T9" fmla="*/ 12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3"/>
                      <a:gd name="T16" fmla="*/ 0 h 12"/>
                      <a:gd name="T17" fmla="*/ 373 w 373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3" h="12">
                        <a:moveTo>
                          <a:pt x="373" y="12"/>
                        </a:move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372" y="0"/>
                        </a:lnTo>
                        <a:lnTo>
                          <a:pt x="373" y="12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48012" name="Group 321"/>
                <p:cNvGrpSpPr>
                  <a:grpSpLocks/>
                </p:cNvGrpSpPr>
                <p:nvPr/>
              </p:nvGrpSpPr>
              <p:grpSpPr bwMode="auto">
                <a:xfrm>
                  <a:off x="3542" y="1602"/>
                  <a:ext cx="428" cy="260"/>
                  <a:chOff x="3542" y="1602"/>
                  <a:chExt cx="428" cy="260"/>
                </a:xfrm>
              </p:grpSpPr>
              <p:grpSp>
                <p:nvGrpSpPr>
                  <p:cNvPr id="48013" name="Group 322"/>
                  <p:cNvGrpSpPr>
                    <a:grpSpLocks/>
                  </p:cNvGrpSpPr>
                  <p:nvPr/>
                </p:nvGrpSpPr>
                <p:grpSpPr bwMode="auto">
                  <a:xfrm>
                    <a:off x="3679" y="1627"/>
                    <a:ext cx="291" cy="226"/>
                    <a:chOff x="3679" y="1627"/>
                    <a:chExt cx="291" cy="226"/>
                  </a:xfrm>
                </p:grpSpPr>
                <p:sp>
                  <p:nvSpPr>
                    <p:cNvPr id="48017" name="Freeform 323"/>
                    <p:cNvSpPr>
                      <a:spLocks/>
                    </p:cNvSpPr>
                    <p:nvPr/>
                  </p:nvSpPr>
                  <p:spPr bwMode="auto">
                    <a:xfrm>
                      <a:off x="3679" y="1627"/>
                      <a:ext cx="291" cy="226"/>
                    </a:xfrm>
                    <a:custGeom>
                      <a:avLst/>
                      <a:gdLst>
                        <a:gd name="T0" fmla="*/ 0 w 291"/>
                        <a:gd name="T1" fmla="*/ 226 h 226"/>
                        <a:gd name="T2" fmla="*/ 279 w 291"/>
                        <a:gd name="T3" fmla="*/ 226 h 226"/>
                        <a:gd name="T4" fmla="*/ 287 w 291"/>
                        <a:gd name="T5" fmla="*/ 220 h 226"/>
                        <a:gd name="T6" fmla="*/ 291 w 291"/>
                        <a:gd name="T7" fmla="*/ 206 h 226"/>
                        <a:gd name="T8" fmla="*/ 291 w 291"/>
                        <a:gd name="T9" fmla="*/ 21 h 226"/>
                        <a:gd name="T10" fmla="*/ 289 w 291"/>
                        <a:gd name="T11" fmla="*/ 6 h 226"/>
                        <a:gd name="T12" fmla="*/ 281 w 291"/>
                        <a:gd name="T13" fmla="*/ 0 h 226"/>
                        <a:gd name="T14" fmla="*/ 0 w 291"/>
                        <a:gd name="T15" fmla="*/ 0 h 226"/>
                        <a:gd name="T16" fmla="*/ 0 w 291"/>
                        <a:gd name="T17" fmla="*/ 226 h 22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91"/>
                        <a:gd name="T28" fmla="*/ 0 h 226"/>
                        <a:gd name="T29" fmla="*/ 291 w 291"/>
                        <a:gd name="T30" fmla="*/ 226 h 22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91" h="226">
                          <a:moveTo>
                            <a:pt x="0" y="226"/>
                          </a:moveTo>
                          <a:lnTo>
                            <a:pt x="279" y="226"/>
                          </a:lnTo>
                          <a:lnTo>
                            <a:pt x="287" y="220"/>
                          </a:lnTo>
                          <a:lnTo>
                            <a:pt x="291" y="206"/>
                          </a:lnTo>
                          <a:lnTo>
                            <a:pt x="291" y="21"/>
                          </a:lnTo>
                          <a:lnTo>
                            <a:pt x="289" y="6"/>
                          </a:lnTo>
                          <a:lnTo>
                            <a:pt x="281" y="0"/>
                          </a:lnTo>
                          <a:lnTo>
                            <a:pt x="0" y="0"/>
                          </a:lnTo>
                          <a:lnTo>
                            <a:pt x="0" y="22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8018" name="Group 3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4" y="1646"/>
                      <a:ext cx="268" cy="165"/>
                      <a:chOff x="3694" y="1646"/>
                      <a:chExt cx="268" cy="165"/>
                    </a:xfrm>
                  </p:grpSpPr>
                  <p:grpSp>
                    <p:nvGrpSpPr>
                      <p:cNvPr id="48019" name="Group 3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646"/>
                        <a:ext cx="267" cy="44"/>
                        <a:chOff x="3694" y="1646"/>
                        <a:chExt cx="267" cy="44"/>
                      </a:xfrm>
                    </p:grpSpPr>
                    <p:grpSp>
                      <p:nvGrpSpPr>
                        <p:cNvPr id="48034" name="Group 32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46"/>
                          <a:ext cx="267" cy="15"/>
                          <a:chOff x="3694" y="1646"/>
                          <a:chExt cx="267" cy="15"/>
                        </a:xfrm>
                      </p:grpSpPr>
                      <p:sp>
                        <p:nvSpPr>
                          <p:cNvPr id="48038" name="Line 32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4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8039" name="Line 32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5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8035" name="Group 3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76"/>
                          <a:ext cx="267" cy="14"/>
                          <a:chOff x="3694" y="1676"/>
                          <a:chExt cx="267" cy="14"/>
                        </a:xfrm>
                      </p:grpSpPr>
                      <p:sp>
                        <p:nvSpPr>
                          <p:cNvPr id="48036" name="Line 33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7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8037" name="Line 33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8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8020" name="Group 33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5" y="1706"/>
                        <a:ext cx="267" cy="45"/>
                        <a:chOff x="3695" y="1706"/>
                        <a:chExt cx="267" cy="45"/>
                      </a:xfrm>
                    </p:grpSpPr>
                    <p:grpSp>
                      <p:nvGrpSpPr>
                        <p:cNvPr id="48028" name="Group 33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06"/>
                          <a:ext cx="267" cy="14"/>
                          <a:chOff x="3695" y="1706"/>
                          <a:chExt cx="267" cy="14"/>
                        </a:xfrm>
                      </p:grpSpPr>
                      <p:sp>
                        <p:nvSpPr>
                          <p:cNvPr id="48032" name="Line 33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0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8033" name="Line 33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1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8029" name="Group 33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36"/>
                          <a:ext cx="267" cy="15"/>
                          <a:chOff x="3695" y="1736"/>
                          <a:chExt cx="267" cy="15"/>
                        </a:xfrm>
                      </p:grpSpPr>
                      <p:sp>
                        <p:nvSpPr>
                          <p:cNvPr id="48030" name="Line 3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3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8031" name="Line 33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4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8021" name="Group 33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766"/>
                        <a:ext cx="267" cy="45"/>
                        <a:chOff x="3694" y="1766"/>
                        <a:chExt cx="267" cy="45"/>
                      </a:xfrm>
                    </p:grpSpPr>
                    <p:grpSp>
                      <p:nvGrpSpPr>
                        <p:cNvPr id="48022" name="Group 34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66"/>
                          <a:ext cx="267" cy="15"/>
                          <a:chOff x="3694" y="1766"/>
                          <a:chExt cx="267" cy="15"/>
                        </a:xfrm>
                      </p:grpSpPr>
                      <p:sp>
                        <p:nvSpPr>
                          <p:cNvPr id="48026" name="Line 34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6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8027" name="Line 34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77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8023" name="Group 34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97"/>
                          <a:ext cx="267" cy="14"/>
                          <a:chOff x="3694" y="1797"/>
                          <a:chExt cx="267" cy="14"/>
                        </a:xfrm>
                      </p:grpSpPr>
                      <p:sp>
                        <p:nvSpPr>
                          <p:cNvPr id="48024" name="Line 34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97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8025" name="Line 34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810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48014" name="Group 346"/>
                  <p:cNvGrpSpPr>
                    <a:grpSpLocks/>
                  </p:cNvGrpSpPr>
                  <p:nvPr/>
                </p:nvGrpSpPr>
                <p:grpSpPr bwMode="auto">
                  <a:xfrm>
                    <a:off x="3542" y="1602"/>
                    <a:ext cx="135" cy="260"/>
                    <a:chOff x="3542" y="1602"/>
                    <a:chExt cx="135" cy="260"/>
                  </a:xfrm>
                </p:grpSpPr>
                <p:sp>
                  <p:nvSpPr>
                    <p:cNvPr id="48015" name="Freeform 347"/>
                    <p:cNvSpPr>
                      <a:spLocks/>
                    </p:cNvSpPr>
                    <p:nvPr/>
                  </p:nvSpPr>
                  <p:spPr bwMode="auto">
                    <a:xfrm>
                      <a:off x="3542" y="1602"/>
                      <a:ext cx="135" cy="250"/>
                    </a:xfrm>
                    <a:custGeom>
                      <a:avLst/>
                      <a:gdLst>
                        <a:gd name="T0" fmla="*/ 135 w 135"/>
                        <a:gd name="T1" fmla="*/ 0 h 250"/>
                        <a:gd name="T2" fmla="*/ 135 w 135"/>
                        <a:gd name="T3" fmla="*/ 250 h 250"/>
                        <a:gd name="T4" fmla="*/ 9 w 135"/>
                        <a:gd name="T5" fmla="*/ 250 h 250"/>
                        <a:gd name="T6" fmla="*/ 4 w 135"/>
                        <a:gd name="T7" fmla="*/ 248 h 250"/>
                        <a:gd name="T8" fmla="*/ 1 w 135"/>
                        <a:gd name="T9" fmla="*/ 241 h 250"/>
                        <a:gd name="T10" fmla="*/ 0 w 135"/>
                        <a:gd name="T11" fmla="*/ 234 h 250"/>
                        <a:gd name="T12" fmla="*/ 0 w 135"/>
                        <a:gd name="T13" fmla="*/ 14 h 250"/>
                        <a:gd name="T14" fmla="*/ 2 w 135"/>
                        <a:gd name="T15" fmla="*/ 7 h 250"/>
                        <a:gd name="T16" fmla="*/ 6 w 135"/>
                        <a:gd name="T17" fmla="*/ 1 h 250"/>
                        <a:gd name="T18" fmla="*/ 12 w 135"/>
                        <a:gd name="T19" fmla="*/ 0 h 250"/>
                        <a:gd name="T20" fmla="*/ 135 w 135"/>
                        <a:gd name="T21" fmla="*/ 0 h 25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35"/>
                        <a:gd name="T34" fmla="*/ 0 h 250"/>
                        <a:gd name="T35" fmla="*/ 135 w 135"/>
                        <a:gd name="T36" fmla="*/ 250 h 25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35" h="250">
                          <a:moveTo>
                            <a:pt x="135" y="0"/>
                          </a:moveTo>
                          <a:lnTo>
                            <a:pt x="135" y="250"/>
                          </a:lnTo>
                          <a:lnTo>
                            <a:pt x="9" y="250"/>
                          </a:lnTo>
                          <a:lnTo>
                            <a:pt x="4" y="248"/>
                          </a:lnTo>
                          <a:lnTo>
                            <a:pt x="1" y="241"/>
                          </a:lnTo>
                          <a:lnTo>
                            <a:pt x="0" y="234"/>
                          </a:lnTo>
                          <a:lnTo>
                            <a:pt x="0" y="14"/>
                          </a:lnTo>
                          <a:lnTo>
                            <a:pt x="2" y="7"/>
                          </a:lnTo>
                          <a:lnTo>
                            <a:pt x="6" y="1"/>
                          </a:lnTo>
                          <a:lnTo>
                            <a:pt x="12" y="0"/>
                          </a:lnTo>
                          <a:lnTo>
                            <a:pt x="135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48016" name="Line 3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57" y="1604"/>
                      <a:ext cx="1" cy="25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46375" name="Group 349"/>
            <p:cNvGrpSpPr>
              <a:grpSpLocks/>
            </p:cNvGrpSpPr>
            <p:nvPr/>
          </p:nvGrpSpPr>
          <p:grpSpPr bwMode="auto">
            <a:xfrm>
              <a:off x="480" y="2352"/>
              <a:ext cx="576" cy="288"/>
              <a:chOff x="3166" y="1602"/>
              <a:chExt cx="898" cy="516"/>
            </a:xfrm>
          </p:grpSpPr>
          <p:grpSp>
            <p:nvGrpSpPr>
              <p:cNvPr id="47924" name="Group 350"/>
              <p:cNvGrpSpPr>
                <a:grpSpLocks/>
              </p:cNvGrpSpPr>
              <p:nvPr/>
            </p:nvGrpSpPr>
            <p:grpSpPr bwMode="auto">
              <a:xfrm>
                <a:off x="3166" y="1969"/>
                <a:ext cx="898" cy="149"/>
                <a:chOff x="3166" y="1969"/>
                <a:chExt cx="898" cy="149"/>
              </a:xfrm>
            </p:grpSpPr>
            <p:grpSp>
              <p:nvGrpSpPr>
                <p:cNvPr id="48001" name="Group 351"/>
                <p:cNvGrpSpPr>
                  <a:grpSpLocks/>
                </p:cNvGrpSpPr>
                <p:nvPr/>
              </p:nvGrpSpPr>
              <p:grpSpPr bwMode="auto">
                <a:xfrm>
                  <a:off x="3166" y="1969"/>
                  <a:ext cx="367" cy="89"/>
                  <a:chOff x="3166" y="1969"/>
                  <a:chExt cx="367" cy="89"/>
                </a:xfrm>
              </p:grpSpPr>
              <p:sp>
                <p:nvSpPr>
                  <p:cNvPr id="48003" name="Freeform 352"/>
                  <p:cNvSpPr>
                    <a:spLocks/>
                  </p:cNvSpPr>
                  <p:nvPr/>
                </p:nvSpPr>
                <p:spPr bwMode="auto">
                  <a:xfrm>
                    <a:off x="3192" y="1969"/>
                    <a:ext cx="252" cy="70"/>
                  </a:xfrm>
                  <a:custGeom>
                    <a:avLst/>
                    <a:gdLst>
                      <a:gd name="T0" fmla="*/ 0 w 252"/>
                      <a:gd name="T1" fmla="*/ 38 h 70"/>
                      <a:gd name="T2" fmla="*/ 109 w 252"/>
                      <a:gd name="T3" fmla="*/ 32 h 70"/>
                      <a:gd name="T4" fmla="*/ 252 w 252"/>
                      <a:gd name="T5" fmla="*/ 0 h 70"/>
                      <a:gd name="T6" fmla="*/ 252 w 252"/>
                      <a:gd name="T7" fmla="*/ 47 h 70"/>
                      <a:gd name="T8" fmla="*/ 103 w 252"/>
                      <a:gd name="T9" fmla="*/ 67 h 70"/>
                      <a:gd name="T10" fmla="*/ 0 w 252"/>
                      <a:gd name="T11" fmla="*/ 70 h 70"/>
                      <a:gd name="T12" fmla="*/ 0 w 252"/>
                      <a:gd name="T13" fmla="*/ 38 h 7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52"/>
                      <a:gd name="T22" fmla="*/ 0 h 70"/>
                      <a:gd name="T23" fmla="*/ 252 w 252"/>
                      <a:gd name="T24" fmla="*/ 70 h 7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52" h="70">
                        <a:moveTo>
                          <a:pt x="0" y="38"/>
                        </a:moveTo>
                        <a:lnTo>
                          <a:pt x="109" y="32"/>
                        </a:lnTo>
                        <a:lnTo>
                          <a:pt x="252" y="0"/>
                        </a:lnTo>
                        <a:lnTo>
                          <a:pt x="252" y="47"/>
                        </a:lnTo>
                        <a:lnTo>
                          <a:pt x="103" y="67"/>
                        </a:lnTo>
                        <a:lnTo>
                          <a:pt x="0" y="70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48004" name="Group 353"/>
                  <p:cNvGrpSpPr>
                    <a:grpSpLocks/>
                  </p:cNvGrpSpPr>
                  <p:nvPr/>
                </p:nvGrpSpPr>
                <p:grpSpPr bwMode="auto">
                  <a:xfrm>
                    <a:off x="3166" y="1974"/>
                    <a:ext cx="367" cy="84"/>
                    <a:chOff x="3166" y="1974"/>
                    <a:chExt cx="367" cy="84"/>
                  </a:xfrm>
                </p:grpSpPr>
                <p:sp>
                  <p:nvSpPr>
                    <p:cNvPr id="48005" name="Rectangle 3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7" y="2022"/>
                      <a:ext cx="18" cy="3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8006" name="Group 3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6" y="1974"/>
                      <a:ext cx="367" cy="84"/>
                      <a:chOff x="3166" y="1974"/>
                      <a:chExt cx="367" cy="84"/>
                    </a:xfrm>
                  </p:grpSpPr>
                  <p:sp>
                    <p:nvSpPr>
                      <p:cNvPr id="48007" name="Freeform 3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6" y="1974"/>
                        <a:ext cx="367" cy="84"/>
                      </a:xfrm>
                      <a:custGeom>
                        <a:avLst/>
                        <a:gdLst>
                          <a:gd name="T0" fmla="*/ 367 w 367"/>
                          <a:gd name="T1" fmla="*/ 0 h 84"/>
                          <a:gd name="T2" fmla="*/ 137 w 367"/>
                          <a:gd name="T3" fmla="*/ 48 h 84"/>
                          <a:gd name="T4" fmla="*/ 0 w 367"/>
                          <a:gd name="T5" fmla="*/ 56 h 84"/>
                          <a:gd name="T6" fmla="*/ 0 w 367"/>
                          <a:gd name="T7" fmla="*/ 84 h 84"/>
                          <a:gd name="T8" fmla="*/ 141 w 367"/>
                          <a:gd name="T9" fmla="*/ 77 h 84"/>
                          <a:gd name="T10" fmla="*/ 367 w 367"/>
                          <a:gd name="T11" fmla="*/ 54 h 84"/>
                          <a:gd name="T12" fmla="*/ 367 w 367"/>
                          <a:gd name="T13" fmla="*/ 0 h 8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67"/>
                          <a:gd name="T22" fmla="*/ 0 h 84"/>
                          <a:gd name="T23" fmla="*/ 367 w 367"/>
                          <a:gd name="T24" fmla="*/ 84 h 8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67" h="84">
                            <a:moveTo>
                              <a:pt x="367" y="0"/>
                            </a:moveTo>
                            <a:lnTo>
                              <a:pt x="137" y="48"/>
                            </a:lnTo>
                            <a:lnTo>
                              <a:pt x="0" y="56"/>
                            </a:lnTo>
                            <a:lnTo>
                              <a:pt x="0" y="84"/>
                            </a:lnTo>
                            <a:lnTo>
                              <a:pt x="141" y="77"/>
                            </a:lnTo>
                            <a:lnTo>
                              <a:pt x="367" y="54"/>
                            </a:lnTo>
                            <a:lnTo>
                              <a:pt x="367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8008" name="Freeform 3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3" y="1990"/>
                        <a:ext cx="338" cy="52"/>
                      </a:xfrm>
                      <a:custGeom>
                        <a:avLst/>
                        <a:gdLst>
                          <a:gd name="T0" fmla="*/ 0 w 338"/>
                          <a:gd name="T1" fmla="*/ 52 h 52"/>
                          <a:gd name="T2" fmla="*/ 126 w 338"/>
                          <a:gd name="T3" fmla="*/ 44 h 52"/>
                          <a:gd name="T4" fmla="*/ 338 w 338"/>
                          <a:gd name="T5" fmla="*/ 0 h 52"/>
                          <a:gd name="T6" fmla="*/ 0 60000 65536"/>
                          <a:gd name="T7" fmla="*/ 0 60000 65536"/>
                          <a:gd name="T8" fmla="*/ 0 60000 65536"/>
                          <a:gd name="T9" fmla="*/ 0 w 338"/>
                          <a:gd name="T10" fmla="*/ 0 h 52"/>
                          <a:gd name="T11" fmla="*/ 338 w 338"/>
                          <a:gd name="T12" fmla="*/ 52 h 5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38" h="52">
                            <a:moveTo>
                              <a:pt x="0" y="52"/>
                            </a:moveTo>
                            <a:lnTo>
                              <a:pt x="126" y="44"/>
                            </a:lnTo>
                            <a:lnTo>
                              <a:pt x="338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48002" name="Freeform 358"/>
                <p:cNvSpPr>
                  <a:spLocks/>
                </p:cNvSpPr>
                <p:nvPr/>
              </p:nvSpPr>
              <p:spPr bwMode="auto">
                <a:xfrm>
                  <a:off x="3504" y="2023"/>
                  <a:ext cx="560" cy="95"/>
                </a:xfrm>
                <a:custGeom>
                  <a:avLst/>
                  <a:gdLst>
                    <a:gd name="T0" fmla="*/ 0 w 560"/>
                    <a:gd name="T1" fmla="*/ 36 h 95"/>
                    <a:gd name="T2" fmla="*/ 6 w 560"/>
                    <a:gd name="T3" fmla="*/ 59 h 95"/>
                    <a:gd name="T4" fmla="*/ 15 w 560"/>
                    <a:gd name="T5" fmla="*/ 72 h 95"/>
                    <a:gd name="T6" fmla="*/ 30 w 560"/>
                    <a:gd name="T7" fmla="*/ 84 h 95"/>
                    <a:gd name="T8" fmla="*/ 46 w 560"/>
                    <a:gd name="T9" fmla="*/ 90 h 95"/>
                    <a:gd name="T10" fmla="*/ 66 w 560"/>
                    <a:gd name="T11" fmla="*/ 92 h 95"/>
                    <a:gd name="T12" fmla="*/ 82 w 560"/>
                    <a:gd name="T13" fmla="*/ 86 h 95"/>
                    <a:gd name="T14" fmla="*/ 105 w 560"/>
                    <a:gd name="T15" fmla="*/ 78 h 95"/>
                    <a:gd name="T16" fmla="*/ 133 w 560"/>
                    <a:gd name="T17" fmla="*/ 71 h 95"/>
                    <a:gd name="T18" fmla="*/ 165 w 560"/>
                    <a:gd name="T19" fmla="*/ 68 h 95"/>
                    <a:gd name="T20" fmla="*/ 205 w 560"/>
                    <a:gd name="T21" fmla="*/ 72 h 95"/>
                    <a:gd name="T22" fmla="*/ 240 w 560"/>
                    <a:gd name="T23" fmla="*/ 80 h 95"/>
                    <a:gd name="T24" fmla="*/ 276 w 560"/>
                    <a:gd name="T25" fmla="*/ 90 h 95"/>
                    <a:gd name="T26" fmla="*/ 310 w 560"/>
                    <a:gd name="T27" fmla="*/ 95 h 95"/>
                    <a:gd name="T28" fmla="*/ 334 w 560"/>
                    <a:gd name="T29" fmla="*/ 92 h 95"/>
                    <a:gd name="T30" fmla="*/ 373 w 560"/>
                    <a:gd name="T31" fmla="*/ 86 h 95"/>
                    <a:gd name="T32" fmla="*/ 416 w 560"/>
                    <a:gd name="T33" fmla="*/ 80 h 95"/>
                    <a:gd name="T34" fmla="*/ 458 w 560"/>
                    <a:gd name="T35" fmla="*/ 72 h 95"/>
                    <a:gd name="T36" fmla="*/ 503 w 560"/>
                    <a:gd name="T37" fmla="*/ 63 h 95"/>
                    <a:gd name="T38" fmla="*/ 530 w 560"/>
                    <a:gd name="T39" fmla="*/ 56 h 95"/>
                    <a:gd name="T40" fmla="*/ 543 w 560"/>
                    <a:gd name="T41" fmla="*/ 51 h 95"/>
                    <a:gd name="T42" fmla="*/ 554 w 560"/>
                    <a:gd name="T43" fmla="*/ 44 h 95"/>
                    <a:gd name="T44" fmla="*/ 560 w 560"/>
                    <a:gd name="T45" fmla="*/ 33 h 95"/>
                    <a:gd name="T46" fmla="*/ 555 w 560"/>
                    <a:gd name="T47" fmla="*/ 17 h 95"/>
                    <a:gd name="T48" fmla="*/ 546 w 560"/>
                    <a:gd name="T49" fmla="*/ 8 h 95"/>
                    <a:gd name="T50" fmla="*/ 530 w 560"/>
                    <a:gd name="T51" fmla="*/ 0 h 9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60"/>
                    <a:gd name="T79" fmla="*/ 0 h 95"/>
                    <a:gd name="T80" fmla="*/ 560 w 560"/>
                    <a:gd name="T81" fmla="*/ 95 h 9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60" h="95">
                      <a:moveTo>
                        <a:pt x="0" y="36"/>
                      </a:moveTo>
                      <a:lnTo>
                        <a:pt x="6" y="59"/>
                      </a:lnTo>
                      <a:lnTo>
                        <a:pt x="15" y="72"/>
                      </a:lnTo>
                      <a:lnTo>
                        <a:pt x="30" y="84"/>
                      </a:lnTo>
                      <a:lnTo>
                        <a:pt x="46" y="90"/>
                      </a:lnTo>
                      <a:lnTo>
                        <a:pt x="66" y="92"/>
                      </a:lnTo>
                      <a:lnTo>
                        <a:pt x="82" y="86"/>
                      </a:lnTo>
                      <a:lnTo>
                        <a:pt x="105" y="78"/>
                      </a:lnTo>
                      <a:lnTo>
                        <a:pt x="133" y="71"/>
                      </a:lnTo>
                      <a:lnTo>
                        <a:pt x="165" y="68"/>
                      </a:lnTo>
                      <a:lnTo>
                        <a:pt x="205" y="72"/>
                      </a:lnTo>
                      <a:lnTo>
                        <a:pt x="240" y="80"/>
                      </a:lnTo>
                      <a:lnTo>
                        <a:pt x="276" y="90"/>
                      </a:lnTo>
                      <a:lnTo>
                        <a:pt x="310" y="95"/>
                      </a:lnTo>
                      <a:lnTo>
                        <a:pt x="334" y="92"/>
                      </a:lnTo>
                      <a:lnTo>
                        <a:pt x="373" y="86"/>
                      </a:lnTo>
                      <a:lnTo>
                        <a:pt x="416" y="80"/>
                      </a:lnTo>
                      <a:lnTo>
                        <a:pt x="458" y="72"/>
                      </a:lnTo>
                      <a:lnTo>
                        <a:pt x="503" y="63"/>
                      </a:lnTo>
                      <a:lnTo>
                        <a:pt x="530" y="56"/>
                      </a:lnTo>
                      <a:lnTo>
                        <a:pt x="543" y="51"/>
                      </a:lnTo>
                      <a:lnTo>
                        <a:pt x="554" y="44"/>
                      </a:lnTo>
                      <a:lnTo>
                        <a:pt x="560" y="33"/>
                      </a:lnTo>
                      <a:lnTo>
                        <a:pt x="555" y="17"/>
                      </a:lnTo>
                      <a:lnTo>
                        <a:pt x="546" y="8"/>
                      </a:lnTo>
                      <a:lnTo>
                        <a:pt x="53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10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7925" name="Group 359"/>
              <p:cNvGrpSpPr>
                <a:grpSpLocks/>
              </p:cNvGrpSpPr>
              <p:nvPr/>
            </p:nvGrpSpPr>
            <p:grpSpPr bwMode="auto">
              <a:xfrm>
                <a:off x="3542" y="1602"/>
                <a:ext cx="484" cy="465"/>
                <a:chOff x="3542" y="1602"/>
                <a:chExt cx="484" cy="465"/>
              </a:xfrm>
            </p:grpSpPr>
            <p:grpSp>
              <p:nvGrpSpPr>
                <p:cNvPr id="47926" name="Group 360"/>
                <p:cNvGrpSpPr>
                  <a:grpSpLocks/>
                </p:cNvGrpSpPr>
                <p:nvPr/>
              </p:nvGrpSpPr>
              <p:grpSpPr bwMode="auto">
                <a:xfrm>
                  <a:off x="3558" y="1855"/>
                  <a:ext cx="468" cy="212"/>
                  <a:chOff x="3558" y="1855"/>
                  <a:chExt cx="468" cy="212"/>
                </a:xfrm>
              </p:grpSpPr>
              <p:grpSp>
                <p:nvGrpSpPr>
                  <p:cNvPr id="47955" name="Group 361"/>
                  <p:cNvGrpSpPr>
                    <a:grpSpLocks/>
                  </p:cNvGrpSpPr>
                  <p:nvPr/>
                </p:nvGrpSpPr>
                <p:grpSpPr bwMode="auto">
                  <a:xfrm>
                    <a:off x="3558" y="1873"/>
                    <a:ext cx="468" cy="194"/>
                    <a:chOff x="3558" y="1873"/>
                    <a:chExt cx="468" cy="194"/>
                  </a:xfrm>
                </p:grpSpPr>
                <p:sp>
                  <p:nvSpPr>
                    <p:cNvPr id="47957" name="Rectangle 3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8" y="1873"/>
                      <a:ext cx="468" cy="182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7958" name="Group 3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80" y="1890"/>
                      <a:ext cx="434" cy="177"/>
                      <a:chOff x="3580" y="1890"/>
                      <a:chExt cx="434" cy="177"/>
                    </a:xfrm>
                  </p:grpSpPr>
                  <p:grpSp>
                    <p:nvGrpSpPr>
                      <p:cNvPr id="47959" name="Group 36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0" y="1890"/>
                        <a:ext cx="434" cy="100"/>
                        <a:chOff x="3580" y="1890"/>
                        <a:chExt cx="434" cy="100"/>
                      </a:xfrm>
                    </p:grpSpPr>
                    <p:grpSp>
                      <p:nvGrpSpPr>
                        <p:cNvPr id="47993" name="Group 36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0" y="1890"/>
                          <a:ext cx="433" cy="37"/>
                          <a:chOff x="3580" y="1890"/>
                          <a:chExt cx="433" cy="37"/>
                        </a:xfrm>
                      </p:grpSpPr>
                      <p:sp>
                        <p:nvSpPr>
                          <p:cNvPr id="47998" name="Line 36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890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999" name="Line 36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0" y="1908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8000" name="Line 36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26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994" name="Group 36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1953"/>
                          <a:ext cx="433" cy="37"/>
                          <a:chOff x="3581" y="1953"/>
                          <a:chExt cx="433" cy="37"/>
                        </a:xfrm>
                      </p:grpSpPr>
                      <p:sp>
                        <p:nvSpPr>
                          <p:cNvPr id="47995" name="Line 37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53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996" name="Line 37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71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997" name="Line 37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89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7960" name="Group 37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1" y="2017"/>
                        <a:ext cx="412" cy="50"/>
                        <a:chOff x="3581" y="2017"/>
                        <a:chExt cx="412" cy="50"/>
                      </a:xfrm>
                    </p:grpSpPr>
                    <p:grpSp>
                      <p:nvGrpSpPr>
                        <p:cNvPr id="47961" name="Group 37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2017"/>
                          <a:ext cx="153" cy="49"/>
                          <a:chOff x="3581" y="2017"/>
                          <a:chExt cx="153" cy="49"/>
                        </a:xfrm>
                      </p:grpSpPr>
                      <p:grpSp>
                        <p:nvGrpSpPr>
                          <p:cNvPr id="47981" name="Group 37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81" y="2018"/>
                            <a:ext cx="65" cy="48"/>
                            <a:chOff x="3581" y="2018"/>
                            <a:chExt cx="65" cy="48"/>
                          </a:xfrm>
                        </p:grpSpPr>
                        <p:grpSp>
                          <p:nvGrpSpPr>
                            <p:cNvPr id="47988" name="Group 37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581" y="2018"/>
                              <a:ext cx="21" cy="48"/>
                              <a:chOff x="3581" y="2018"/>
                              <a:chExt cx="21" cy="48"/>
                            </a:xfrm>
                          </p:grpSpPr>
                          <p:sp>
                            <p:nvSpPr>
                              <p:cNvPr id="47991" name="Line 37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81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7992" name="Line 37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01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7989" name="Line 37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2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990" name="Line 38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4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7982" name="Group 38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69" y="2017"/>
                            <a:ext cx="65" cy="48"/>
                            <a:chOff x="3669" y="2017"/>
                            <a:chExt cx="65" cy="48"/>
                          </a:xfrm>
                        </p:grpSpPr>
                        <p:grpSp>
                          <p:nvGrpSpPr>
                            <p:cNvPr id="47983" name="Group 38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669" y="2017"/>
                              <a:ext cx="21" cy="48"/>
                              <a:chOff x="3669" y="2017"/>
                              <a:chExt cx="21" cy="48"/>
                            </a:xfrm>
                          </p:grpSpPr>
                          <p:sp>
                            <p:nvSpPr>
                              <p:cNvPr id="47986" name="Line 38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69" y="2017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7987" name="Line 38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89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7984" name="Line 38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1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985" name="Line 38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3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7962" name="Group 38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55" y="2018"/>
                          <a:ext cx="153" cy="49"/>
                          <a:chOff x="3755" y="2018"/>
                          <a:chExt cx="153" cy="49"/>
                        </a:xfrm>
                      </p:grpSpPr>
                      <p:grpSp>
                        <p:nvGrpSpPr>
                          <p:cNvPr id="47969" name="Group 38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55" y="2019"/>
                            <a:ext cx="65" cy="48"/>
                            <a:chOff x="3755" y="2019"/>
                            <a:chExt cx="65" cy="48"/>
                          </a:xfrm>
                        </p:grpSpPr>
                        <p:grpSp>
                          <p:nvGrpSpPr>
                            <p:cNvPr id="47976" name="Group 38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55" y="2019"/>
                              <a:ext cx="21" cy="48"/>
                              <a:chOff x="3755" y="2019"/>
                              <a:chExt cx="21" cy="48"/>
                            </a:xfrm>
                          </p:grpSpPr>
                          <p:sp>
                            <p:nvSpPr>
                              <p:cNvPr id="47979" name="Line 39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55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7980" name="Line 39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75" y="2020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7977" name="Line 39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9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978" name="Line 39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1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7970" name="Group 39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43" y="2018"/>
                            <a:ext cx="65" cy="48"/>
                            <a:chOff x="3843" y="2018"/>
                            <a:chExt cx="65" cy="48"/>
                          </a:xfrm>
                        </p:grpSpPr>
                        <p:grpSp>
                          <p:nvGrpSpPr>
                            <p:cNvPr id="47971" name="Group 39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843" y="2018"/>
                              <a:ext cx="21" cy="48"/>
                              <a:chOff x="3843" y="2018"/>
                              <a:chExt cx="21" cy="48"/>
                            </a:xfrm>
                          </p:grpSpPr>
                          <p:sp>
                            <p:nvSpPr>
                              <p:cNvPr id="47974" name="Line 39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3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7975" name="Line 39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63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7972" name="Line 39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8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973" name="Line 39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0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7963" name="Group 40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28" y="2018"/>
                          <a:ext cx="65" cy="48"/>
                          <a:chOff x="3928" y="2018"/>
                          <a:chExt cx="65" cy="48"/>
                        </a:xfrm>
                      </p:grpSpPr>
                      <p:grpSp>
                        <p:nvGrpSpPr>
                          <p:cNvPr id="47964" name="Group 40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928" y="2018"/>
                            <a:ext cx="21" cy="48"/>
                            <a:chOff x="3928" y="2018"/>
                            <a:chExt cx="21" cy="48"/>
                          </a:xfrm>
                        </p:grpSpPr>
                        <p:sp>
                          <p:nvSpPr>
                            <p:cNvPr id="47967" name="Line 40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28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968" name="Line 40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48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7965" name="Line 40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7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966" name="Line 40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9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47956" name="Freeform 406"/>
                  <p:cNvSpPr>
                    <a:spLocks/>
                  </p:cNvSpPr>
                  <p:nvPr/>
                </p:nvSpPr>
                <p:spPr bwMode="auto">
                  <a:xfrm>
                    <a:off x="3574" y="1855"/>
                    <a:ext cx="373" cy="12"/>
                  </a:xfrm>
                  <a:custGeom>
                    <a:avLst/>
                    <a:gdLst>
                      <a:gd name="T0" fmla="*/ 373 w 373"/>
                      <a:gd name="T1" fmla="*/ 12 h 12"/>
                      <a:gd name="T2" fmla="*/ 0 w 373"/>
                      <a:gd name="T3" fmla="*/ 12 h 12"/>
                      <a:gd name="T4" fmla="*/ 0 w 373"/>
                      <a:gd name="T5" fmla="*/ 0 h 12"/>
                      <a:gd name="T6" fmla="*/ 372 w 373"/>
                      <a:gd name="T7" fmla="*/ 0 h 12"/>
                      <a:gd name="T8" fmla="*/ 373 w 373"/>
                      <a:gd name="T9" fmla="*/ 12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3"/>
                      <a:gd name="T16" fmla="*/ 0 h 12"/>
                      <a:gd name="T17" fmla="*/ 373 w 373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3" h="12">
                        <a:moveTo>
                          <a:pt x="373" y="12"/>
                        </a:move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372" y="0"/>
                        </a:lnTo>
                        <a:lnTo>
                          <a:pt x="373" y="12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47927" name="Group 407"/>
                <p:cNvGrpSpPr>
                  <a:grpSpLocks/>
                </p:cNvGrpSpPr>
                <p:nvPr/>
              </p:nvGrpSpPr>
              <p:grpSpPr bwMode="auto">
                <a:xfrm>
                  <a:off x="3542" y="1602"/>
                  <a:ext cx="428" cy="260"/>
                  <a:chOff x="3542" y="1602"/>
                  <a:chExt cx="428" cy="260"/>
                </a:xfrm>
              </p:grpSpPr>
              <p:grpSp>
                <p:nvGrpSpPr>
                  <p:cNvPr id="47928" name="Group 408"/>
                  <p:cNvGrpSpPr>
                    <a:grpSpLocks/>
                  </p:cNvGrpSpPr>
                  <p:nvPr/>
                </p:nvGrpSpPr>
                <p:grpSpPr bwMode="auto">
                  <a:xfrm>
                    <a:off x="3679" y="1627"/>
                    <a:ext cx="291" cy="226"/>
                    <a:chOff x="3679" y="1627"/>
                    <a:chExt cx="291" cy="226"/>
                  </a:xfrm>
                </p:grpSpPr>
                <p:sp>
                  <p:nvSpPr>
                    <p:cNvPr id="47932" name="Freeform 409"/>
                    <p:cNvSpPr>
                      <a:spLocks/>
                    </p:cNvSpPr>
                    <p:nvPr/>
                  </p:nvSpPr>
                  <p:spPr bwMode="auto">
                    <a:xfrm>
                      <a:off x="3679" y="1627"/>
                      <a:ext cx="291" cy="226"/>
                    </a:xfrm>
                    <a:custGeom>
                      <a:avLst/>
                      <a:gdLst>
                        <a:gd name="T0" fmla="*/ 0 w 291"/>
                        <a:gd name="T1" fmla="*/ 226 h 226"/>
                        <a:gd name="T2" fmla="*/ 279 w 291"/>
                        <a:gd name="T3" fmla="*/ 226 h 226"/>
                        <a:gd name="T4" fmla="*/ 287 w 291"/>
                        <a:gd name="T5" fmla="*/ 220 h 226"/>
                        <a:gd name="T6" fmla="*/ 291 w 291"/>
                        <a:gd name="T7" fmla="*/ 206 h 226"/>
                        <a:gd name="T8" fmla="*/ 291 w 291"/>
                        <a:gd name="T9" fmla="*/ 21 h 226"/>
                        <a:gd name="T10" fmla="*/ 289 w 291"/>
                        <a:gd name="T11" fmla="*/ 6 h 226"/>
                        <a:gd name="T12" fmla="*/ 281 w 291"/>
                        <a:gd name="T13" fmla="*/ 0 h 226"/>
                        <a:gd name="T14" fmla="*/ 0 w 291"/>
                        <a:gd name="T15" fmla="*/ 0 h 226"/>
                        <a:gd name="T16" fmla="*/ 0 w 291"/>
                        <a:gd name="T17" fmla="*/ 226 h 22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91"/>
                        <a:gd name="T28" fmla="*/ 0 h 226"/>
                        <a:gd name="T29" fmla="*/ 291 w 291"/>
                        <a:gd name="T30" fmla="*/ 226 h 22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91" h="226">
                          <a:moveTo>
                            <a:pt x="0" y="226"/>
                          </a:moveTo>
                          <a:lnTo>
                            <a:pt x="279" y="226"/>
                          </a:lnTo>
                          <a:lnTo>
                            <a:pt x="287" y="220"/>
                          </a:lnTo>
                          <a:lnTo>
                            <a:pt x="291" y="206"/>
                          </a:lnTo>
                          <a:lnTo>
                            <a:pt x="291" y="21"/>
                          </a:lnTo>
                          <a:lnTo>
                            <a:pt x="289" y="6"/>
                          </a:lnTo>
                          <a:lnTo>
                            <a:pt x="281" y="0"/>
                          </a:lnTo>
                          <a:lnTo>
                            <a:pt x="0" y="0"/>
                          </a:lnTo>
                          <a:lnTo>
                            <a:pt x="0" y="22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7933" name="Group 4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4" y="1646"/>
                      <a:ext cx="268" cy="165"/>
                      <a:chOff x="3694" y="1646"/>
                      <a:chExt cx="268" cy="165"/>
                    </a:xfrm>
                  </p:grpSpPr>
                  <p:grpSp>
                    <p:nvGrpSpPr>
                      <p:cNvPr id="47934" name="Group 4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646"/>
                        <a:ext cx="267" cy="44"/>
                        <a:chOff x="3694" y="1646"/>
                        <a:chExt cx="267" cy="44"/>
                      </a:xfrm>
                    </p:grpSpPr>
                    <p:grpSp>
                      <p:nvGrpSpPr>
                        <p:cNvPr id="47949" name="Group 41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46"/>
                          <a:ext cx="267" cy="15"/>
                          <a:chOff x="3694" y="1646"/>
                          <a:chExt cx="267" cy="15"/>
                        </a:xfrm>
                      </p:grpSpPr>
                      <p:sp>
                        <p:nvSpPr>
                          <p:cNvPr id="47953" name="Line 4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4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954" name="Line 41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5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950" name="Group 41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76"/>
                          <a:ext cx="267" cy="14"/>
                          <a:chOff x="3694" y="1676"/>
                          <a:chExt cx="267" cy="14"/>
                        </a:xfrm>
                      </p:grpSpPr>
                      <p:sp>
                        <p:nvSpPr>
                          <p:cNvPr id="47951" name="Line 41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7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952" name="Line 41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8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7935" name="Group 4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5" y="1706"/>
                        <a:ext cx="267" cy="45"/>
                        <a:chOff x="3695" y="1706"/>
                        <a:chExt cx="267" cy="45"/>
                      </a:xfrm>
                    </p:grpSpPr>
                    <p:grpSp>
                      <p:nvGrpSpPr>
                        <p:cNvPr id="47943" name="Group 41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06"/>
                          <a:ext cx="267" cy="14"/>
                          <a:chOff x="3695" y="1706"/>
                          <a:chExt cx="267" cy="14"/>
                        </a:xfrm>
                      </p:grpSpPr>
                      <p:sp>
                        <p:nvSpPr>
                          <p:cNvPr id="47947" name="Line 42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0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948" name="Line 42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1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944" name="Group 42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36"/>
                          <a:ext cx="267" cy="15"/>
                          <a:chOff x="3695" y="1736"/>
                          <a:chExt cx="267" cy="15"/>
                        </a:xfrm>
                      </p:grpSpPr>
                      <p:sp>
                        <p:nvSpPr>
                          <p:cNvPr id="47945" name="Line 4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3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946" name="Line 42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4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7936" name="Group 4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766"/>
                        <a:ext cx="267" cy="45"/>
                        <a:chOff x="3694" y="1766"/>
                        <a:chExt cx="267" cy="45"/>
                      </a:xfrm>
                    </p:grpSpPr>
                    <p:grpSp>
                      <p:nvGrpSpPr>
                        <p:cNvPr id="47937" name="Group 42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66"/>
                          <a:ext cx="267" cy="15"/>
                          <a:chOff x="3694" y="1766"/>
                          <a:chExt cx="267" cy="15"/>
                        </a:xfrm>
                      </p:grpSpPr>
                      <p:sp>
                        <p:nvSpPr>
                          <p:cNvPr id="47941" name="Line 42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6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942" name="Line 42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77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938" name="Group 4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97"/>
                          <a:ext cx="267" cy="14"/>
                          <a:chOff x="3694" y="1797"/>
                          <a:chExt cx="267" cy="14"/>
                        </a:xfrm>
                      </p:grpSpPr>
                      <p:sp>
                        <p:nvSpPr>
                          <p:cNvPr id="47939" name="Line 43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97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940" name="Line 43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810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47929" name="Group 432"/>
                  <p:cNvGrpSpPr>
                    <a:grpSpLocks/>
                  </p:cNvGrpSpPr>
                  <p:nvPr/>
                </p:nvGrpSpPr>
                <p:grpSpPr bwMode="auto">
                  <a:xfrm>
                    <a:off x="3542" y="1602"/>
                    <a:ext cx="135" cy="260"/>
                    <a:chOff x="3542" y="1602"/>
                    <a:chExt cx="135" cy="260"/>
                  </a:xfrm>
                </p:grpSpPr>
                <p:sp>
                  <p:nvSpPr>
                    <p:cNvPr id="47930" name="Freeform 433"/>
                    <p:cNvSpPr>
                      <a:spLocks/>
                    </p:cNvSpPr>
                    <p:nvPr/>
                  </p:nvSpPr>
                  <p:spPr bwMode="auto">
                    <a:xfrm>
                      <a:off x="3542" y="1602"/>
                      <a:ext cx="135" cy="250"/>
                    </a:xfrm>
                    <a:custGeom>
                      <a:avLst/>
                      <a:gdLst>
                        <a:gd name="T0" fmla="*/ 135 w 135"/>
                        <a:gd name="T1" fmla="*/ 0 h 250"/>
                        <a:gd name="T2" fmla="*/ 135 w 135"/>
                        <a:gd name="T3" fmla="*/ 250 h 250"/>
                        <a:gd name="T4" fmla="*/ 9 w 135"/>
                        <a:gd name="T5" fmla="*/ 250 h 250"/>
                        <a:gd name="T6" fmla="*/ 4 w 135"/>
                        <a:gd name="T7" fmla="*/ 248 h 250"/>
                        <a:gd name="T8" fmla="*/ 1 w 135"/>
                        <a:gd name="T9" fmla="*/ 241 h 250"/>
                        <a:gd name="T10" fmla="*/ 0 w 135"/>
                        <a:gd name="T11" fmla="*/ 234 h 250"/>
                        <a:gd name="T12" fmla="*/ 0 w 135"/>
                        <a:gd name="T13" fmla="*/ 14 h 250"/>
                        <a:gd name="T14" fmla="*/ 2 w 135"/>
                        <a:gd name="T15" fmla="*/ 7 h 250"/>
                        <a:gd name="T16" fmla="*/ 6 w 135"/>
                        <a:gd name="T17" fmla="*/ 1 h 250"/>
                        <a:gd name="T18" fmla="*/ 12 w 135"/>
                        <a:gd name="T19" fmla="*/ 0 h 250"/>
                        <a:gd name="T20" fmla="*/ 135 w 135"/>
                        <a:gd name="T21" fmla="*/ 0 h 25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35"/>
                        <a:gd name="T34" fmla="*/ 0 h 250"/>
                        <a:gd name="T35" fmla="*/ 135 w 135"/>
                        <a:gd name="T36" fmla="*/ 250 h 25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35" h="250">
                          <a:moveTo>
                            <a:pt x="135" y="0"/>
                          </a:moveTo>
                          <a:lnTo>
                            <a:pt x="135" y="250"/>
                          </a:lnTo>
                          <a:lnTo>
                            <a:pt x="9" y="250"/>
                          </a:lnTo>
                          <a:lnTo>
                            <a:pt x="4" y="248"/>
                          </a:lnTo>
                          <a:lnTo>
                            <a:pt x="1" y="241"/>
                          </a:lnTo>
                          <a:lnTo>
                            <a:pt x="0" y="234"/>
                          </a:lnTo>
                          <a:lnTo>
                            <a:pt x="0" y="14"/>
                          </a:lnTo>
                          <a:lnTo>
                            <a:pt x="2" y="7"/>
                          </a:lnTo>
                          <a:lnTo>
                            <a:pt x="6" y="1"/>
                          </a:lnTo>
                          <a:lnTo>
                            <a:pt x="12" y="0"/>
                          </a:lnTo>
                          <a:lnTo>
                            <a:pt x="135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47931" name="Line 4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57" y="1604"/>
                      <a:ext cx="1" cy="25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46376" name="Group 435"/>
            <p:cNvGrpSpPr>
              <a:grpSpLocks/>
            </p:cNvGrpSpPr>
            <p:nvPr/>
          </p:nvGrpSpPr>
          <p:grpSpPr bwMode="auto">
            <a:xfrm>
              <a:off x="624" y="2160"/>
              <a:ext cx="576" cy="288"/>
              <a:chOff x="3166" y="1602"/>
              <a:chExt cx="898" cy="516"/>
            </a:xfrm>
          </p:grpSpPr>
          <p:grpSp>
            <p:nvGrpSpPr>
              <p:cNvPr id="47839" name="Group 436"/>
              <p:cNvGrpSpPr>
                <a:grpSpLocks/>
              </p:cNvGrpSpPr>
              <p:nvPr/>
            </p:nvGrpSpPr>
            <p:grpSpPr bwMode="auto">
              <a:xfrm>
                <a:off x="3166" y="1969"/>
                <a:ext cx="898" cy="149"/>
                <a:chOff x="3166" y="1969"/>
                <a:chExt cx="898" cy="149"/>
              </a:xfrm>
            </p:grpSpPr>
            <p:grpSp>
              <p:nvGrpSpPr>
                <p:cNvPr id="47916" name="Group 437"/>
                <p:cNvGrpSpPr>
                  <a:grpSpLocks/>
                </p:cNvGrpSpPr>
                <p:nvPr/>
              </p:nvGrpSpPr>
              <p:grpSpPr bwMode="auto">
                <a:xfrm>
                  <a:off x="3166" y="1969"/>
                  <a:ext cx="367" cy="89"/>
                  <a:chOff x="3166" y="1969"/>
                  <a:chExt cx="367" cy="89"/>
                </a:xfrm>
              </p:grpSpPr>
              <p:sp>
                <p:nvSpPr>
                  <p:cNvPr id="47918" name="Freeform 438"/>
                  <p:cNvSpPr>
                    <a:spLocks/>
                  </p:cNvSpPr>
                  <p:nvPr/>
                </p:nvSpPr>
                <p:spPr bwMode="auto">
                  <a:xfrm>
                    <a:off x="3192" y="1969"/>
                    <a:ext cx="252" cy="70"/>
                  </a:xfrm>
                  <a:custGeom>
                    <a:avLst/>
                    <a:gdLst>
                      <a:gd name="T0" fmla="*/ 0 w 252"/>
                      <a:gd name="T1" fmla="*/ 38 h 70"/>
                      <a:gd name="T2" fmla="*/ 109 w 252"/>
                      <a:gd name="T3" fmla="*/ 32 h 70"/>
                      <a:gd name="T4" fmla="*/ 252 w 252"/>
                      <a:gd name="T5" fmla="*/ 0 h 70"/>
                      <a:gd name="T6" fmla="*/ 252 w 252"/>
                      <a:gd name="T7" fmla="*/ 47 h 70"/>
                      <a:gd name="T8" fmla="*/ 103 w 252"/>
                      <a:gd name="T9" fmla="*/ 67 h 70"/>
                      <a:gd name="T10" fmla="*/ 0 w 252"/>
                      <a:gd name="T11" fmla="*/ 70 h 70"/>
                      <a:gd name="T12" fmla="*/ 0 w 252"/>
                      <a:gd name="T13" fmla="*/ 38 h 7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52"/>
                      <a:gd name="T22" fmla="*/ 0 h 70"/>
                      <a:gd name="T23" fmla="*/ 252 w 252"/>
                      <a:gd name="T24" fmla="*/ 70 h 7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52" h="70">
                        <a:moveTo>
                          <a:pt x="0" y="38"/>
                        </a:moveTo>
                        <a:lnTo>
                          <a:pt x="109" y="32"/>
                        </a:lnTo>
                        <a:lnTo>
                          <a:pt x="252" y="0"/>
                        </a:lnTo>
                        <a:lnTo>
                          <a:pt x="252" y="47"/>
                        </a:lnTo>
                        <a:lnTo>
                          <a:pt x="103" y="67"/>
                        </a:lnTo>
                        <a:lnTo>
                          <a:pt x="0" y="70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47919" name="Group 439"/>
                  <p:cNvGrpSpPr>
                    <a:grpSpLocks/>
                  </p:cNvGrpSpPr>
                  <p:nvPr/>
                </p:nvGrpSpPr>
                <p:grpSpPr bwMode="auto">
                  <a:xfrm>
                    <a:off x="3166" y="1974"/>
                    <a:ext cx="367" cy="84"/>
                    <a:chOff x="3166" y="1974"/>
                    <a:chExt cx="367" cy="84"/>
                  </a:xfrm>
                </p:grpSpPr>
                <p:sp>
                  <p:nvSpPr>
                    <p:cNvPr id="47920" name="Rectangle 4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7" y="2022"/>
                      <a:ext cx="18" cy="3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7921" name="Group 4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6" y="1974"/>
                      <a:ext cx="367" cy="84"/>
                      <a:chOff x="3166" y="1974"/>
                      <a:chExt cx="367" cy="84"/>
                    </a:xfrm>
                  </p:grpSpPr>
                  <p:sp>
                    <p:nvSpPr>
                      <p:cNvPr id="47922" name="Freeform 4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6" y="1974"/>
                        <a:ext cx="367" cy="84"/>
                      </a:xfrm>
                      <a:custGeom>
                        <a:avLst/>
                        <a:gdLst>
                          <a:gd name="T0" fmla="*/ 367 w 367"/>
                          <a:gd name="T1" fmla="*/ 0 h 84"/>
                          <a:gd name="T2" fmla="*/ 137 w 367"/>
                          <a:gd name="T3" fmla="*/ 48 h 84"/>
                          <a:gd name="T4" fmla="*/ 0 w 367"/>
                          <a:gd name="T5" fmla="*/ 56 h 84"/>
                          <a:gd name="T6" fmla="*/ 0 w 367"/>
                          <a:gd name="T7" fmla="*/ 84 h 84"/>
                          <a:gd name="T8" fmla="*/ 141 w 367"/>
                          <a:gd name="T9" fmla="*/ 77 h 84"/>
                          <a:gd name="T10" fmla="*/ 367 w 367"/>
                          <a:gd name="T11" fmla="*/ 54 h 84"/>
                          <a:gd name="T12" fmla="*/ 367 w 367"/>
                          <a:gd name="T13" fmla="*/ 0 h 8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67"/>
                          <a:gd name="T22" fmla="*/ 0 h 84"/>
                          <a:gd name="T23" fmla="*/ 367 w 367"/>
                          <a:gd name="T24" fmla="*/ 84 h 8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67" h="84">
                            <a:moveTo>
                              <a:pt x="367" y="0"/>
                            </a:moveTo>
                            <a:lnTo>
                              <a:pt x="137" y="48"/>
                            </a:lnTo>
                            <a:lnTo>
                              <a:pt x="0" y="56"/>
                            </a:lnTo>
                            <a:lnTo>
                              <a:pt x="0" y="84"/>
                            </a:lnTo>
                            <a:lnTo>
                              <a:pt x="141" y="77"/>
                            </a:lnTo>
                            <a:lnTo>
                              <a:pt x="367" y="54"/>
                            </a:lnTo>
                            <a:lnTo>
                              <a:pt x="367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7923" name="Freeform 4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3" y="1990"/>
                        <a:ext cx="338" cy="52"/>
                      </a:xfrm>
                      <a:custGeom>
                        <a:avLst/>
                        <a:gdLst>
                          <a:gd name="T0" fmla="*/ 0 w 338"/>
                          <a:gd name="T1" fmla="*/ 52 h 52"/>
                          <a:gd name="T2" fmla="*/ 126 w 338"/>
                          <a:gd name="T3" fmla="*/ 44 h 52"/>
                          <a:gd name="T4" fmla="*/ 338 w 338"/>
                          <a:gd name="T5" fmla="*/ 0 h 52"/>
                          <a:gd name="T6" fmla="*/ 0 60000 65536"/>
                          <a:gd name="T7" fmla="*/ 0 60000 65536"/>
                          <a:gd name="T8" fmla="*/ 0 60000 65536"/>
                          <a:gd name="T9" fmla="*/ 0 w 338"/>
                          <a:gd name="T10" fmla="*/ 0 h 52"/>
                          <a:gd name="T11" fmla="*/ 338 w 338"/>
                          <a:gd name="T12" fmla="*/ 52 h 5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38" h="52">
                            <a:moveTo>
                              <a:pt x="0" y="52"/>
                            </a:moveTo>
                            <a:lnTo>
                              <a:pt x="126" y="44"/>
                            </a:lnTo>
                            <a:lnTo>
                              <a:pt x="338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47917" name="Freeform 444"/>
                <p:cNvSpPr>
                  <a:spLocks/>
                </p:cNvSpPr>
                <p:nvPr/>
              </p:nvSpPr>
              <p:spPr bwMode="auto">
                <a:xfrm>
                  <a:off x="3504" y="2023"/>
                  <a:ext cx="560" cy="95"/>
                </a:xfrm>
                <a:custGeom>
                  <a:avLst/>
                  <a:gdLst>
                    <a:gd name="T0" fmla="*/ 0 w 560"/>
                    <a:gd name="T1" fmla="*/ 36 h 95"/>
                    <a:gd name="T2" fmla="*/ 6 w 560"/>
                    <a:gd name="T3" fmla="*/ 59 h 95"/>
                    <a:gd name="T4" fmla="*/ 15 w 560"/>
                    <a:gd name="T5" fmla="*/ 72 h 95"/>
                    <a:gd name="T6" fmla="*/ 30 w 560"/>
                    <a:gd name="T7" fmla="*/ 84 h 95"/>
                    <a:gd name="T8" fmla="*/ 46 w 560"/>
                    <a:gd name="T9" fmla="*/ 90 h 95"/>
                    <a:gd name="T10" fmla="*/ 66 w 560"/>
                    <a:gd name="T11" fmla="*/ 92 h 95"/>
                    <a:gd name="T12" fmla="*/ 82 w 560"/>
                    <a:gd name="T13" fmla="*/ 86 h 95"/>
                    <a:gd name="T14" fmla="*/ 105 w 560"/>
                    <a:gd name="T15" fmla="*/ 78 h 95"/>
                    <a:gd name="T16" fmla="*/ 133 w 560"/>
                    <a:gd name="T17" fmla="*/ 71 h 95"/>
                    <a:gd name="T18" fmla="*/ 165 w 560"/>
                    <a:gd name="T19" fmla="*/ 68 h 95"/>
                    <a:gd name="T20" fmla="*/ 205 w 560"/>
                    <a:gd name="T21" fmla="*/ 72 h 95"/>
                    <a:gd name="T22" fmla="*/ 240 w 560"/>
                    <a:gd name="T23" fmla="*/ 80 h 95"/>
                    <a:gd name="T24" fmla="*/ 276 w 560"/>
                    <a:gd name="T25" fmla="*/ 90 h 95"/>
                    <a:gd name="T26" fmla="*/ 310 w 560"/>
                    <a:gd name="T27" fmla="*/ 95 h 95"/>
                    <a:gd name="T28" fmla="*/ 334 w 560"/>
                    <a:gd name="T29" fmla="*/ 92 h 95"/>
                    <a:gd name="T30" fmla="*/ 373 w 560"/>
                    <a:gd name="T31" fmla="*/ 86 h 95"/>
                    <a:gd name="T32" fmla="*/ 416 w 560"/>
                    <a:gd name="T33" fmla="*/ 80 h 95"/>
                    <a:gd name="T34" fmla="*/ 458 w 560"/>
                    <a:gd name="T35" fmla="*/ 72 h 95"/>
                    <a:gd name="T36" fmla="*/ 503 w 560"/>
                    <a:gd name="T37" fmla="*/ 63 h 95"/>
                    <a:gd name="T38" fmla="*/ 530 w 560"/>
                    <a:gd name="T39" fmla="*/ 56 h 95"/>
                    <a:gd name="T40" fmla="*/ 543 w 560"/>
                    <a:gd name="T41" fmla="*/ 51 h 95"/>
                    <a:gd name="T42" fmla="*/ 554 w 560"/>
                    <a:gd name="T43" fmla="*/ 44 h 95"/>
                    <a:gd name="T44" fmla="*/ 560 w 560"/>
                    <a:gd name="T45" fmla="*/ 33 h 95"/>
                    <a:gd name="T46" fmla="*/ 555 w 560"/>
                    <a:gd name="T47" fmla="*/ 17 h 95"/>
                    <a:gd name="T48" fmla="*/ 546 w 560"/>
                    <a:gd name="T49" fmla="*/ 8 h 95"/>
                    <a:gd name="T50" fmla="*/ 530 w 560"/>
                    <a:gd name="T51" fmla="*/ 0 h 9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60"/>
                    <a:gd name="T79" fmla="*/ 0 h 95"/>
                    <a:gd name="T80" fmla="*/ 560 w 560"/>
                    <a:gd name="T81" fmla="*/ 95 h 9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60" h="95">
                      <a:moveTo>
                        <a:pt x="0" y="36"/>
                      </a:moveTo>
                      <a:lnTo>
                        <a:pt x="6" y="59"/>
                      </a:lnTo>
                      <a:lnTo>
                        <a:pt x="15" y="72"/>
                      </a:lnTo>
                      <a:lnTo>
                        <a:pt x="30" y="84"/>
                      </a:lnTo>
                      <a:lnTo>
                        <a:pt x="46" y="90"/>
                      </a:lnTo>
                      <a:lnTo>
                        <a:pt x="66" y="92"/>
                      </a:lnTo>
                      <a:lnTo>
                        <a:pt x="82" y="86"/>
                      </a:lnTo>
                      <a:lnTo>
                        <a:pt x="105" y="78"/>
                      </a:lnTo>
                      <a:lnTo>
                        <a:pt x="133" y="71"/>
                      </a:lnTo>
                      <a:lnTo>
                        <a:pt x="165" y="68"/>
                      </a:lnTo>
                      <a:lnTo>
                        <a:pt x="205" y="72"/>
                      </a:lnTo>
                      <a:lnTo>
                        <a:pt x="240" y="80"/>
                      </a:lnTo>
                      <a:lnTo>
                        <a:pt x="276" y="90"/>
                      </a:lnTo>
                      <a:lnTo>
                        <a:pt x="310" y="95"/>
                      </a:lnTo>
                      <a:lnTo>
                        <a:pt x="334" y="92"/>
                      </a:lnTo>
                      <a:lnTo>
                        <a:pt x="373" y="86"/>
                      </a:lnTo>
                      <a:lnTo>
                        <a:pt x="416" y="80"/>
                      </a:lnTo>
                      <a:lnTo>
                        <a:pt x="458" y="72"/>
                      </a:lnTo>
                      <a:lnTo>
                        <a:pt x="503" y="63"/>
                      </a:lnTo>
                      <a:lnTo>
                        <a:pt x="530" y="56"/>
                      </a:lnTo>
                      <a:lnTo>
                        <a:pt x="543" y="51"/>
                      </a:lnTo>
                      <a:lnTo>
                        <a:pt x="554" y="44"/>
                      </a:lnTo>
                      <a:lnTo>
                        <a:pt x="560" y="33"/>
                      </a:lnTo>
                      <a:lnTo>
                        <a:pt x="555" y="17"/>
                      </a:lnTo>
                      <a:lnTo>
                        <a:pt x="546" y="8"/>
                      </a:lnTo>
                      <a:lnTo>
                        <a:pt x="53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10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7840" name="Group 445"/>
              <p:cNvGrpSpPr>
                <a:grpSpLocks/>
              </p:cNvGrpSpPr>
              <p:nvPr/>
            </p:nvGrpSpPr>
            <p:grpSpPr bwMode="auto">
              <a:xfrm>
                <a:off x="3542" y="1602"/>
                <a:ext cx="484" cy="465"/>
                <a:chOff x="3542" y="1602"/>
                <a:chExt cx="484" cy="465"/>
              </a:xfrm>
            </p:grpSpPr>
            <p:grpSp>
              <p:nvGrpSpPr>
                <p:cNvPr id="47841" name="Group 446"/>
                <p:cNvGrpSpPr>
                  <a:grpSpLocks/>
                </p:cNvGrpSpPr>
                <p:nvPr/>
              </p:nvGrpSpPr>
              <p:grpSpPr bwMode="auto">
                <a:xfrm>
                  <a:off x="3558" y="1855"/>
                  <a:ext cx="468" cy="212"/>
                  <a:chOff x="3558" y="1855"/>
                  <a:chExt cx="468" cy="212"/>
                </a:xfrm>
              </p:grpSpPr>
              <p:grpSp>
                <p:nvGrpSpPr>
                  <p:cNvPr id="47870" name="Group 447"/>
                  <p:cNvGrpSpPr>
                    <a:grpSpLocks/>
                  </p:cNvGrpSpPr>
                  <p:nvPr/>
                </p:nvGrpSpPr>
                <p:grpSpPr bwMode="auto">
                  <a:xfrm>
                    <a:off x="3558" y="1873"/>
                    <a:ext cx="468" cy="194"/>
                    <a:chOff x="3558" y="1873"/>
                    <a:chExt cx="468" cy="194"/>
                  </a:xfrm>
                </p:grpSpPr>
                <p:sp>
                  <p:nvSpPr>
                    <p:cNvPr id="47872" name="Rectangle 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8" y="1873"/>
                      <a:ext cx="468" cy="182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7873" name="Group 4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80" y="1890"/>
                      <a:ext cx="434" cy="177"/>
                      <a:chOff x="3580" y="1890"/>
                      <a:chExt cx="434" cy="177"/>
                    </a:xfrm>
                  </p:grpSpPr>
                  <p:grpSp>
                    <p:nvGrpSpPr>
                      <p:cNvPr id="47874" name="Group 4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0" y="1890"/>
                        <a:ext cx="434" cy="100"/>
                        <a:chOff x="3580" y="1890"/>
                        <a:chExt cx="434" cy="100"/>
                      </a:xfrm>
                    </p:grpSpPr>
                    <p:grpSp>
                      <p:nvGrpSpPr>
                        <p:cNvPr id="47908" name="Group 45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0" y="1890"/>
                          <a:ext cx="433" cy="37"/>
                          <a:chOff x="3580" y="1890"/>
                          <a:chExt cx="433" cy="37"/>
                        </a:xfrm>
                      </p:grpSpPr>
                      <p:sp>
                        <p:nvSpPr>
                          <p:cNvPr id="47913" name="Line 45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890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914" name="Line 45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0" y="1908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915" name="Line 45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26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909" name="Group 45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1953"/>
                          <a:ext cx="433" cy="37"/>
                          <a:chOff x="3581" y="1953"/>
                          <a:chExt cx="433" cy="37"/>
                        </a:xfrm>
                      </p:grpSpPr>
                      <p:sp>
                        <p:nvSpPr>
                          <p:cNvPr id="47910" name="Line 45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53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911" name="Line 45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71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912" name="Line 45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89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7875" name="Group 45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1" y="2017"/>
                        <a:ext cx="412" cy="50"/>
                        <a:chOff x="3581" y="2017"/>
                        <a:chExt cx="412" cy="50"/>
                      </a:xfrm>
                    </p:grpSpPr>
                    <p:grpSp>
                      <p:nvGrpSpPr>
                        <p:cNvPr id="47876" name="Group 46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2017"/>
                          <a:ext cx="153" cy="49"/>
                          <a:chOff x="3581" y="2017"/>
                          <a:chExt cx="153" cy="49"/>
                        </a:xfrm>
                      </p:grpSpPr>
                      <p:grpSp>
                        <p:nvGrpSpPr>
                          <p:cNvPr id="47896" name="Group 46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81" y="2018"/>
                            <a:ext cx="65" cy="48"/>
                            <a:chOff x="3581" y="2018"/>
                            <a:chExt cx="65" cy="48"/>
                          </a:xfrm>
                        </p:grpSpPr>
                        <p:grpSp>
                          <p:nvGrpSpPr>
                            <p:cNvPr id="47903" name="Group 46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581" y="2018"/>
                              <a:ext cx="21" cy="48"/>
                              <a:chOff x="3581" y="2018"/>
                              <a:chExt cx="21" cy="48"/>
                            </a:xfrm>
                          </p:grpSpPr>
                          <p:sp>
                            <p:nvSpPr>
                              <p:cNvPr id="47906" name="Line 46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81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7907" name="Line 46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01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7904" name="Line 46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2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905" name="Line 46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4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7897" name="Group 46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69" y="2017"/>
                            <a:ext cx="65" cy="48"/>
                            <a:chOff x="3669" y="2017"/>
                            <a:chExt cx="65" cy="48"/>
                          </a:xfrm>
                        </p:grpSpPr>
                        <p:grpSp>
                          <p:nvGrpSpPr>
                            <p:cNvPr id="47898" name="Group 46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669" y="2017"/>
                              <a:ext cx="21" cy="48"/>
                              <a:chOff x="3669" y="2017"/>
                              <a:chExt cx="21" cy="48"/>
                            </a:xfrm>
                          </p:grpSpPr>
                          <p:sp>
                            <p:nvSpPr>
                              <p:cNvPr id="47901" name="Line 46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69" y="2017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7902" name="Line 47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89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7899" name="Line 47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1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900" name="Line 47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3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7877" name="Group 47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55" y="2018"/>
                          <a:ext cx="153" cy="49"/>
                          <a:chOff x="3755" y="2018"/>
                          <a:chExt cx="153" cy="49"/>
                        </a:xfrm>
                      </p:grpSpPr>
                      <p:grpSp>
                        <p:nvGrpSpPr>
                          <p:cNvPr id="47884" name="Group 47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55" y="2019"/>
                            <a:ext cx="65" cy="48"/>
                            <a:chOff x="3755" y="2019"/>
                            <a:chExt cx="65" cy="48"/>
                          </a:xfrm>
                        </p:grpSpPr>
                        <p:grpSp>
                          <p:nvGrpSpPr>
                            <p:cNvPr id="47891" name="Group 47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55" y="2019"/>
                              <a:ext cx="21" cy="48"/>
                              <a:chOff x="3755" y="2019"/>
                              <a:chExt cx="21" cy="48"/>
                            </a:xfrm>
                          </p:grpSpPr>
                          <p:sp>
                            <p:nvSpPr>
                              <p:cNvPr id="47894" name="Line 47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55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7895" name="Line 47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75" y="2020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7892" name="Line 47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9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893" name="Line 47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1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7885" name="Group 48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43" y="2018"/>
                            <a:ext cx="65" cy="48"/>
                            <a:chOff x="3843" y="2018"/>
                            <a:chExt cx="65" cy="48"/>
                          </a:xfrm>
                        </p:grpSpPr>
                        <p:grpSp>
                          <p:nvGrpSpPr>
                            <p:cNvPr id="47886" name="Group 48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843" y="2018"/>
                              <a:ext cx="21" cy="48"/>
                              <a:chOff x="3843" y="2018"/>
                              <a:chExt cx="21" cy="48"/>
                            </a:xfrm>
                          </p:grpSpPr>
                          <p:sp>
                            <p:nvSpPr>
                              <p:cNvPr id="47889" name="Line 48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3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7890" name="Line 48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63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7887" name="Line 48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8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888" name="Line 48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0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7878" name="Group 48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28" y="2018"/>
                          <a:ext cx="65" cy="48"/>
                          <a:chOff x="3928" y="2018"/>
                          <a:chExt cx="65" cy="48"/>
                        </a:xfrm>
                      </p:grpSpPr>
                      <p:grpSp>
                        <p:nvGrpSpPr>
                          <p:cNvPr id="47879" name="Group 48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928" y="2018"/>
                            <a:ext cx="21" cy="48"/>
                            <a:chOff x="3928" y="2018"/>
                            <a:chExt cx="21" cy="48"/>
                          </a:xfrm>
                        </p:grpSpPr>
                        <p:sp>
                          <p:nvSpPr>
                            <p:cNvPr id="47882" name="Line 48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28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883" name="Line 48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48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7880" name="Line 49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7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881" name="Line 49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9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47871" name="Freeform 492"/>
                  <p:cNvSpPr>
                    <a:spLocks/>
                  </p:cNvSpPr>
                  <p:nvPr/>
                </p:nvSpPr>
                <p:spPr bwMode="auto">
                  <a:xfrm>
                    <a:off x="3574" y="1855"/>
                    <a:ext cx="373" cy="12"/>
                  </a:xfrm>
                  <a:custGeom>
                    <a:avLst/>
                    <a:gdLst>
                      <a:gd name="T0" fmla="*/ 373 w 373"/>
                      <a:gd name="T1" fmla="*/ 12 h 12"/>
                      <a:gd name="T2" fmla="*/ 0 w 373"/>
                      <a:gd name="T3" fmla="*/ 12 h 12"/>
                      <a:gd name="T4" fmla="*/ 0 w 373"/>
                      <a:gd name="T5" fmla="*/ 0 h 12"/>
                      <a:gd name="T6" fmla="*/ 372 w 373"/>
                      <a:gd name="T7" fmla="*/ 0 h 12"/>
                      <a:gd name="T8" fmla="*/ 373 w 373"/>
                      <a:gd name="T9" fmla="*/ 12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3"/>
                      <a:gd name="T16" fmla="*/ 0 h 12"/>
                      <a:gd name="T17" fmla="*/ 373 w 373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3" h="12">
                        <a:moveTo>
                          <a:pt x="373" y="12"/>
                        </a:move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372" y="0"/>
                        </a:lnTo>
                        <a:lnTo>
                          <a:pt x="373" y="12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47842" name="Group 493"/>
                <p:cNvGrpSpPr>
                  <a:grpSpLocks/>
                </p:cNvGrpSpPr>
                <p:nvPr/>
              </p:nvGrpSpPr>
              <p:grpSpPr bwMode="auto">
                <a:xfrm>
                  <a:off x="3542" y="1602"/>
                  <a:ext cx="428" cy="260"/>
                  <a:chOff x="3542" y="1602"/>
                  <a:chExt cx="428" cy="260"/>
                </a:xfrm>
              </p:grpSpPr>
              <p:grpSp>
                <p:nvGrpSpPr>
                  <p:cNvPr id="47843" name="Group 494"/>
                  <p:cNvGrpSpPr>
                    <a:grpSpLocks/>
                  </p:cNvGrpSpPr>
                  <p:nvPr/>
                </p:nvGrpSpPr>
                <p:grpSpPr bwMode="auto">
                  <a:xfrm>
                    <a:off x="3679" y="1627"/>
                    <a:ext cx="291" cy="226"/>
                    <a:chOff x="3679" y="1627"/>
                    <a:chExt cx="291" cy="226"/>
                  </a:xfrm>
                </p:grpSpPr>
                <p:sp>
                  <p:nvSpPr>
                    <p:cNvPr id="47847" name="Freeform 495"/>
                    <p:cNvSpPr>
                      <a:spLocks/>
                    </p:cNvSpPr>
                    <p:nvPr/>
                  </p:nvSpPr>
                  <p:spPr bwMode="auto">
                    <a:xfrm>
                      <a:off x="3679" y="1627"/>
                      <a:ext cx="291" cy="226"/>
                    </a:xfrm>
                    <a:custGeom>
                      <a:avLst/>
                      <a:gdLst>
                        <a:gd name="T0" fmla="*/ 0 w 291"/>
                        <a:gd name="T1" fmla="*/ 226 h 226"/>
                        <a:gd name="T2" fmla="*/ 279 w 291"/>
                        <a:gd name="T3" fmla="*/ 226 h 226"/>
                        <a:gd name="T4" fmla="*/ 287 w 291"/>
                        <a:gd name="T5" fmla="*/ 220 h 226"/>
                        <a:gd name="T6" fmla="*/ 291 w 291"/>
                        <a:gd name="T7" fmla="*/ 206 h 226"/>
                        <a:gd name="T8" fmla="*/ 291 w 291"/>
                        <a:gd name="T9" fmla="*/ 21 h 226"/>
                        <a:gd name="T10" fmla="*/ 289 w 291"/>
                        <a:gd name="T11" fmla="*/ 6 h 226"/>
                        <a:gd name="T12" fmla="*/ 281 w 291"/>
                        <a:gd name="T13" fmla="*/ 0 h 226"/>
                        <a:gd name="T14" fmla="*/ 0 w 291"/>
                        <a:gd name="T15" fmla="*/ 0 h 226"/>
                        <a:gd name="T16" fmla="*/ 0 w 291"/>
                        <a:gd name="T17" fmla="*/ 226 h 22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91"/>
                        <a:gd name="T28" fmla="*/ 0 h 226"/>
                        <a:gd name="T29" fmla="*/ 291 w 291"/>
                        <a:gd name="T30" fmla="*/ 226 h 22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91" h="226">
                          <a:moveTo>
                            <a:pt x="0" y="226"/>
                          </a:moveTo>
                          <a:lnTo>
                            <a:pt x="279" y="226"/>
                          </a:lnTo>
                          <a:lnTo>
                            <a:pt x="287" y="220"/>
                          </a:lnTo>
                          <a:lnTo>
                            <a:pt x="291" y="206"/>
                          </a:lnTo>
                          <a:lnTo>
                            <a:pt x="291" y="21"/>
                          </a:lnTo>
                          <a:lnTo>
                            <a:pt x="289" y="6"/>
                          </a:lnTo>
                          <a:lnTo>
                            <a:pt x="281" y="0"/>
                          </a:lnTo>
                          <a:lnTo>
                            <a:pt x="0" y="0"/>
                          </a:lnTo>
                          <a:lnTo>
                            <a:pt x="0" y="22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7848" name="Group 4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4" y="1646"/>
                      <a:ext cx="268" cy="165"/>
                      <a:chOff x="3694" y="1646"/>
                      <a:chExt cx="268" cy="165"/>
                    </a:xfrm>
                  </p:grpSpPr>
                  <p:grpSp>
                    <p:nvGrpSpPr>
                      <p:cNvPr id="47849" name="Group 49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646"/>
                        <a:ext cx="267" cy="44"/>
                        <a:chOff x="3694" y="1646"/>
                        <a:chExt cx="267" cy="44"/>
                      </a:xfrm>
                    </p:grpSpPr>
                    <p:grpSp>
                      <p:nvGrpSpPr>
                        <p:cNvPr id="47864" name="Group 49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46"/>
                          <a:ext cx="267" cy="15"/>
                          <a:chOff x="3694" y="1646"/>
                          <a:chExt cx="267" cy="15"/>
                        </a:xfrm>
                      </p:grpSpPr>
                      <p:sp>
                        <p:nvSpPr>
                          <p:cNvPr id="47868" name="Line 49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4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869" name="Line 50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5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865" name="Group 50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76"/>
                          <a:ext cx="267" cy="14"/>
                          <a:chOff x="3694" y="1676"/>
                          <a:chExt cx="267" cy="14"/>
                        </a:xfrm>
                      </p:grpSpPr>
                      <p:sp>
                        <p:nvSpPr>
                          <p:cNvPr id="47866" name="Line 50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7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867" name="Line 50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8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7850" name="Group 50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5" y="1706"/>
                        <a:ext cx="267" cy="45"/>
                        <a:chOff x="3695" y="1706"/>
                        <a:chExt cx="267" cy="45"/>
                      </a:xfrm>
                    </p:grpSpPr>
                    <p:grpSp>
                      <p:nvGrpSpPr>
                        <p:cNvPr id="47858" name="Group 50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06"/>
                          <a:ext cx="267" cy="14"/>
                          <a:chOff x="3695" y="1706"/>
                          <a:chExt cx="267" cy="14"/>
                        </a:xfrm>
                      </p:grpSpPr>
                      <p:sp>
                        <p:nvSpPr>
                          <p:cNvPr id="47862" name="Line 50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0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863" name="Line 50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1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859" name="Group 50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36"/>
                          <a:ext cx="267" cy="15"/>
                          <a:chOff x="3695" y="1736"/>
                          <a:chExt cx="267" cy="15"/>
                        </a:xfrm>
                      </p:grpSpPr>
                      <p:sp>
                        <p:nvSpPr>
                          <p:cNvPr id="47860" name="Line 50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3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861" name="Line 51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4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7851" name="Group 5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766"/>
                        <a:ext cx="267" cy="45"/>
                        <a:chOff x="3694" y="1766"/>
                        <a:chExt cx="267" cy="45"/>
                      </a:xfrm>
                    </p:grpSpPr>
                    <p:grpSp>
                      <p:nvGrpSpPr>
                        <p:cNvPr id="47852" name="Group 51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66"/>
                          <a:ext cx="267" cy="15"/>
                          <a:chOff x="3694" y="1766"/>
                          <a:chExt cx="267" cy="15"/>
                        </a:xfrm>
                      </p:grpSpPr>
                      <p:sp>
                        <p:nvSpPr>
                          <p:cNvPr id="47856" name="Line 5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6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857" name="Line 51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77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853" name="Group 51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97"/>
                          <a:ext cx="267" cy="14"/>
                          <a:chOff x="3694" y="1797"/>
                          <a:chExt cx="267" cy="14"/>
                        </a:xfrm>
                      </p:grpSpPr>
                      <p:sp>
                        <p:nvSpPr>
                          <p:cNvPr id="47854" name="Line 51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97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855" name="Line 51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810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47844" name="Group 518"/>
                  <p:cNvGrpSpPr>
                    <a:grpSpLocks/>
                  </p:cNvGrpSpPr>
                  <p:nvPr/>
                </p:nvGrpSpPr>
                <p:grpSpPr bwMode="auto">
                  <a:xfrm>
                    <a:off x="3542" y="1602"/>
                    <a:ext cx="135" cy="260"/>
                    <a:chOff x="3542" y="1602"/>
                    <a:chExt cx="135" cy="260"/>
                  </a:xfrm>
                </p:grpSpPr>
                <p:sp>
                  <p:nvSpPr>
                    <p:cNvPr id="47845" name="Freeform 519"/>
                    <p:cNvSpPr>
                      <a:spLocks/>
                    </p:cNvSpPr>
                    <p:nvPr/>
                  </p:nvSpPr>
                  <p:spPr bwMode="auto">
                    <a:xfrm>
                      <a:off x="3542" y="1602"/>
                      <a:ext cx="135" cy="250"/>
                    </a:xfrm>
                    <a:custGeom>
                      <a:avLst/>
                      <a:gdLst>
                        <a:gd name="T0" fmla="*/ 135 w 135"/>
                        <a:gd name="T1" fmla="*/ 0 h 250"/>
                        <a:gd name="T2" fmla="*/ 135 w 135"/>
                        <a:gd name="T3" fmla="*/ 250 h 250"/>
                        <a:gd name="T4" fmla="*/ 9 w 135"/>
                        <a:gd name="T5" fmla="*/ 250 h 250"/>
                        <a:gd name="T6" fmla="*/ 4 w 135"/>
                        <a:gd name="T7" fmla="*/ 248 h 250"/>
                        <a:gd name="T8" fmla="*/ 1 w 135"/>
                        <a:gd name="T9" fmla="*/ 241 h 250"/>
                        <a:gd name="T10" fmla="*/ 0 w 135"/>
                        <a:gd name="T11" fmla="*/ 234 h 250"/>
                        <a:gd name="T12" fmla="*/ 0 w 135"/>
                        <a:gd name="T13" fmla="*/ 14 h 250"/>
                        <a:gd name="T14" fmla="*/ 2 w 135"/>
                        <a:gd name="T15" fmla="*/ 7 h 250"/>
                        <a:gd name="T16" fmla="*/ 6 w 135"/>
                        <a:gd name="T17" fmla="*/ 1 h 250"/>
                        <a:gd name="T18" fmla="*/ 12 w 135"/>
                        <a:gd name="T19" fmla="*/ 0 h 250"/>
                        <a:gd name="T20" fmla="*/ 135 w 135"/>
                        <a:gd name="T21" fmla="*/ 0 h 25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35"/>
                        <a:gd name="T34" fmla="*/ 0 h 250"/>
                        <a:gd name="T35" fmla="*/ 135 w 135"/>
                        <a:gd name="T36" fmla="*/ 250 h 25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35" h="250">
                          <a:moveTo>
                            <a:pt x="135" y="0"/>
                          </a:moveTo>
                          <a:lnTo>
                            <a:pt x="135" y="250"/>
                          </a:lnTo>
                          <a:lnTo>
                            <a:pt x="9" y="250"/>
                          </a:lnTo>
                          <a:lnTo>
                            <a:pt x="4" y="248"/>
                          </a:lnTo>
                          <a:lnTo>
                            <a:pt x="1" y="241"/>
                          </a:lnTo>
                          <a:lnTo>
                            <a:pt x="0" y="234"/>
                          </a:lnTo>
                          <a:lnTo>
                            <a:pt x="0" y="14"/>
                          </a:lnTo>
                          <a:lnTo>
                            <a:pt x="2" y="7"/>
                          </a:lnTo>
                          <a:lnTo>
                            <a:pt x="6" y="1"/>
                          </a:lnTo>
                          <a:lnTo>
                            <a:pt x="12" y="0"/>
                          </a:lnTo>
                          <a:lnTo>
                            <a:pt x="135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47846" name="Line 5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57" y="1604"/>
                      <a:ext cx="1" cy="25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46377" name="Group 521"/>
            <p:cNvGrpSpPr>
              <a:grpSpLocks/>
            </p:cNvGrpSpPr>
            <p:nvPr/>
          </p:nvGrpSpPr>
          <p:grpSpPr bwMode="auto">
            <a:xfrm>
              <a:off x="336" y="2544"/>
              <a:ext cx="576" cy="288"/>
              <a:chOff x="3166" y="1602"/>
              <a:chExt cx="898" cy="516"/>
            </a:xfrm>
          </p:grpSpPr>
          <p:grpSp>
            <p:nvGrpSpPr>
              <p:cNvPr id="47754" name="Group 522"/>
              <p:cNvGrpSpPr>
                <a:grpSpLocks/>
              </p:cNvGrpSpPr>
              <p:nvPr/>
            </p:nvGrpSpPr>
            <p:grpSpPr bwMode="auto">
              <a:xfrm>
                <a:off x="3166" y="1969"/>
                <a:ext cx="898" cy="149"/>
                <a:chOff x="3166" y="1969"/>
                <a:chExt cx="898" cy="149"/>
              </a:xfrm>
            </p:grpSpPr>
            <p:grpSp>
              <p:nvGrpSpPr>
                <p:cNvPr id="47831" name="Group 523"/>
                <p:cNvGrpSpPr>
                  <a:grpSpLocks/>
                </p:cNvGrpSpPr>
                <p:nvPr/>
              </p:nvGrpSpPr>
              <p:grpSpPr bwMode="auto">
                <a:xfrm>
                  <a:off x="3166" y="1969"/>
                  <a:ext cx="367" cy="89"/>
                  <a:chOff x="3166" y="1969"/>
                  <a:chExt cx="367" cy="89"/>
                </a:xfrm>
              </p:grpSpPr>
              <p:sp>
                <p:nvSpPr>
                  <p:cNvPr id="47833" name="Freeform 524"/>
                  <p:cNvSpPr>
                    <a:spLocks/>
                  </p:cNvSpPr>
                  <p:nvPr/>
                </p:nvSpPr>
                <p:spPr bwMode="auto">
                  <a:xfrm>
                    <a:off x="3192" y="1969"/>
                    <a:ext cx="252" cy="70"/>
                  </a:xfrm>
                  <a:custGeom>
                    <a:avLst/>
                    <a:gdLst>
                      <a:gd name="T0" fmla="*/ 0 w 252"/>
                      <a:gd name="T1" fmla="*/ 38 h 70"/>
                      <a:gd name="T2" fmla="*/ 109 w 252"/>
                      <a:gd name="T3" fmla="*/ 32 h 70"/>
                      <a:gd name="T4" fmla="*/ 252 w 252"/>
                      <a:gd name="T5" fmla="*/ 0 h 70"/>
                      <a:gd name="T6" fmla="*/ 252 w 252"/>
                      <a:gd name="T7" fmla="*/ 47 h 70"/>
                      <a:gd name="T8" fmla="*/ 103 w 252"/>
                      <a:gd name="T9" fmla="*/ 67 h 70"/>
                      <a:gd name="T10" fmla="*/ 0 w 252"/>
                      <a:gd name="T11" fmla="*/ 70 h 70"/>
                      <a:gd name="T12" fmla="*/ 0 w 252"/>
                      <a:gd name="T13" fmla="*/ 38 h 7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52"/>
                      <a:gd name="T22" fmla="*/ 0 h 70"/>
                      <a:gd name="T23" fmla="*/ 252 w 252"/>
                      <a:gd name="T24" fmla="*/ 70 h 7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52" h="70">
                        <a:moveTo>
                          <a:pt x="0" y="38"/>
                        </a:moveTo>
                        <a:lnTo>
                          <a:pt x="109" y="32"/>
                        </a:lnTo>
                        <a:lnTo>
                          <a:pt x="252" y="0"/>
                        </a:lnTo>
                        <a:lnTo>
                          <a:pt x="252" y="47"/>
                        </a:lnTo>
                        <a:lnTo>
                          <a:pt x="103" y="67"/>
                        </a:lnTo>
                        <a:lnTo>
                          <a:pt x="0" y="70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47834" name="Group 525"/>
                  <p:cNvGrpSpPr>
                    <a:grpSpLocks/>
                  </p:cNvGrpSpPr>
                  <p:nvPr/>
                </p:nvGrpSpPr>
                <p:grpSpPr bwMode="auto">
                  <a:xfrm>
                    <a:off x="3166" y="1974"/>
                    <a:ext cx="367" cy="84"/>
                    <a:chOff x="3166" y="1974"/>
                    <a:chExt cx="367" cy="84"/>
                  </a:xfrm>
                </p:grpSpPr>
                <p:sp>
                  <p:nvSpPr>
                    <p:cNvPr id="47835" name="Rectangle 5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7" y="2022"/>
                      <a:ext cx="18" cy="3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7836" name="Group 5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6" y="1974"/>
                      <a:ext cx="367" cy="84"/>
                      <a:chOff x="3166" y="1974"/>
                      <a:chExt cx="367" cy="84"/>
                    </a:xfrm>
                  </p:grpSpPr>
                  <p:sp>
                    <p:nvSpPr>
                      <p:cNvPr id="47837" name="Freeform 5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6" y="1974"/>
                        <a:ext cx="367" cy="84"/>
                      </a:xfrm>
                      <a:custGeom>
                        <a:avLst/>
                        <a:gdLst>
                          <a:gd name="T0" fmla="*/ 367 w 367"/>
                          <a:gd name="T1" fmla="*/ 0 h 84"/>
                          <a:gd name="T2" fmla="*/ 137 w 367"/>
                          <a:gd name="T3" fmla="*/ 48 h 84"/>
                          <a:gd name="T4" fmla="*/ 0 w 367"/>
                          <a:gd name="T5" fmla="*/ 56 h 84"/>
                          <a:gd name="T6" fmla="*/ 0 w 367"/>
                          <a:gd name="T7" fmla="*/ 84 h 84"/>
                          <a:gd name="T8" fmla="*/ 141 w 367"/>
                          <a:gd name="T9" fmla="*/ 77 h 84"/>
                          <a:gd name="T10" fmla="*/ 367 w 367"/>
                          <a:gd name="T11" fmla="*/ 54 h 84"/>
                          <a:gd name="T12" fmla="*/ 367 w 367"/>
                          <a:gd name="T13" fmla="*/ 0 h 8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67"/>
                          <a:gd name="T22" fmla="*/ 0 h 84"/>
                          <a:gd name="T23" fmla="*/ 367 w 367"/>
                          <a:gd name="T24" fmla="*/ 84 h 8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67" h="84">
                            <a:moveTo>
                              <a:pt x="367" y="0"/>
                            </a:moveTo>
                            <a:lnTo>
                              <a:pt x="137" y="48"/>
                            </a:lnTo>
                            <a:lnTo>
                              <a:pt x="0" y="56"/>
                            </a:lnTo>
                            <a:lnTo>
                              <a:pt x="0" y="84"/>
                            </a:lnTo>
                            <a:lnTo>
                              <a:pt x="141" y="77"/>
                            </a:lnTo>
                            <a:lnTo>
                              <a:pt x="367" y="54"/>
                            </a:lnTo>
                            <a:lnTo>
                              <a:pt x="367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7838" name="Freeform 5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3" y="1990"/>
                        <a:ext cx="338" cy="52"/>
                      </a:xfrm>
                      <a:custGeom>
                        <a:avLst/>
                        <a:gdLst>
                          <a:gd name="T0" fmla="*/ 0 w 338"/>
                          <a:gd name="T1" fmla="*/ 52 h 52"/>
                          <a:gd name="T2" fmla="*/ 126 w 338"/>
                          <a:gd name="T3" fmla="*/ 44 h 52"/>
                          <a:gd name="T4" fmla="*/ 338 w 338"/>
                          <a:gd name="T5" fmla="*/ 0 h 52"/>
                          <a:gd name="T6" fmla="*/ 0 60000 65536"/>
                          <a:gd name="T7" fmla="*/ 0 60000 65536"/>
                          <a:gd name="T8" fmla="*/ 0 60000 65536"/>
                          <a:gd name="T9" fmla="*/ 0 w 338"/>
                          <a:gd name="T10" fmla="*/ 0 h 52"/>
                          <a:gd name="T11" fmla="*/ 338 w 338"/>
                          <a:gd name="T12" fmla="*/ 52 h 5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38" h="52">
                            <a:moveTo>
                              <a:pt x="0" y="52"/>
                            </a:moveTo>
                            <a:lnTo>
                              <a:pt x="126" y="44"/>
                            </a:lnTo>
                            <a:lnTo>
                              <a:pt x="338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47832" name="Freeform 530"/>
                <p:cNvSpPr>
                  <a:spLocks/>
                </p:cNvSpPr>
                <p:nvPr/>
              </p:nvSpPr>
              <p:spPr bwMode="auto">
                <a:xfrm>
                  <a:off x="3504" y="2023"/>
                  <a:ext cx="560" cy="95"/>
                </a:xfrm>
                <a:custGeom>
                  <a:avLst/>
                  <a:gdLst>
                    <a:gd name="T0" fmla="*/ 0 w 560"/>
                    <a:gd name="T1" fmla="*/ 36 h 95"/>
                    <a:gd name="T2" fmla="*/ 6 w 560"/>
                    <a:gd name="T3" fmla="*/ 59 h 95"/>
                    <a:gd name="T4" fmla="*/ 15 w 560"/>
                    <a:gd name="T5" fmla="*/ 72 h 95"/>
                    <a:gd name="T6" fmla="*/ 30 w 560"/>
                    <a:gd name="T7" fmla="*/ 84 h 95"/>
                    <a:gd name="T8" fmla="*/ 46 w 560"/>
                    <a:gd name="T9" fmla="*/ 90 h 95"/>
                    <a:gd name="T10" fmla="*/ 66 w 560"/>
                    <a:gd name="T11" fmla="*/ 92 h 95"/>
                    <a:gd name="T12" fmla="*/ 82 w 560"/>
                    <a:gd name="T13" fmla="*/ 86 h 95"/>
                    <a:gd name="T14" fmla="*/ 105 w 560"/>
                    <a:gd name="T15" fmla="*/ 78 h 95"/>
                    <a:gd name="T16" fmla="*/ 133 w 560"/>
                    <a:gd name="T17" fmla="*/ 71 h 95"/>
                    <a:gd name="T18" fmla="*/ 165 w 560"/>
                    <a:gd name="T19" fmla="*/ 68 h 95"/>
                    <a:gd name="T20" fmla="*/ 205 w 560"/>
                    <a:gd name="T21" fmla="*/ 72 h 95"/>
                    <a:gd name="T22" fmla="*/ 240 w 560"/>
                    <a:gd name="T23" fmla="*/ 80 h 95"/>
                    <a:gd name="T24" fmla="*/ 276 w 560"/>
                    <a:gd name="T25" fmla="*/ 90 h 95"/>
                    <a:gd name="T26" fmla="*/ 310 w 560"/>
                    <a:gd name="T27" fmla="*/ 95 h 95"/>
                    <a:gd name="T28" fmla="*/ 334 w 560"/>
                    <a:gd name="T29" fmla="*/ 92 h 95"/>
                    <a:gd name="T30" fmla="*/ 373 w 560"/>
                    <a:gd name="T31" fmla="*/ 86 h 95"/>
                    <a:gd name="T32" fmla="*/ 416 w 560"/>
                    <a:gd name="T33" fmla="*/ 80 h 95"/>
                    <a:gd name="T34" fmla="*/ 458 w 560"/>
                    <a:gd name="T35" fmla="*/ 72 h 95"/>
                    <a:gd name="T36" fmla="*/ 503 w 560"/>
                    <a:gd name="T37" fmla="*/ 63 h 95"/>
                    <a:gd name="T38" fmla="*/ 530 w 560"/>
                    <a:gd name="T39" fmla="*/ 56 h 95"/>
                    <a:gd name="T40" fmla="*/ 543 w 560"/>
                    <a:gd name="T41" fmla="*/ 51 h 95"/>
                    <a:gd name="T42" fmla="*/ 554 w 560"/>
                    <a:gd name="T43" fmla="*/ 44 h 95"/>
                    <a:gd name="T44" fmla="*/ 560 w 560"/>
                    <a:gd name="T45" fmla="*/ 33 h 95"/>
                    <a:gd name="T46" fmla="*/ 555 w 560"/>
                    <a:gd name="T47" fmla="*/ 17 h 95"/>
                    <a:gd name="T48" fmla="*/ 546 w 560"/>
                    <a:gd name="T49" fmla="*/ 8 h 95"/>
                    <a:gd name="T50" fmla="*/ 530 w 560"/>
                    <a:gd name="T51" fmla="*/ 0 h 9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60"/>
                    <a:gd name="T79" fmla="*/ 0 h 95"/>
                    <a:gd name="T80" fmla="*/ 560 w 560"/>
                    <a:gd name="T81" fmla="*/ 95 h 9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60" h="95">
                      <a:moveTo>
                        <a:pt x="0" y="36"/>
                      </a:moveTo>
                      <a:lnTo>
                        <a:pt x="6" y="59"/>
                      </a:lnTo>
                      <a:lnTo>
                        <a:pt x="15" y="72"/>
                      </a:lnTo>
                      <a:lnTo>
                        <a:pt x="30" y="84"/>
                      </a:lnTo>
                      <a:lnTo>
                        <a:pt x="46" y="90"/>
                      </a:lnTo>
                      <a:lnTo>
                        <a:pt x="66" y="92"/>
                      </a:lnTo>
                      <a:lnTo>
                        <a:pt x="82" y="86"/>
                      </a:lnTo>
                      <a:lnTo>
                        <a:pt x="105" y="78"/>
                      </a:lnTo>
                      <a:lnTo>
                        <a:pt x="133" y="71"/>
                      </a:lnTo>
                      <a:lnTo>
                        <a:pt x="165" y="68"/>
                      </a:lnTo>
                      <a:lnTo>
                        <a:pt x="205" y="72"/>
                      </a:lnTo>
                      <a:lnTo>
                        <a:pt x="240" y="80"/>
                      </a:lnTo>
                      <a:lnTo>
                        <a:pt x="276" y="90"/>
                      </a:lnTo>
                      <a:lnTo>
                        <a:pt x="310" y="95"/>
                      </a:lnTo>
                      <a:lnTo>
                        <a:pt x="334" y="92"/>
                      </a:lnTo>
                      <a:lnTo>
                        <a:pt x="373" y="86"/>
                      </a:lnTo>
                      <a:lnTo>
                        <a:pt x="416" y="80"/>
                      </a:lnTo>
                      <a:lnTo>
                        <a:pt x="458" y="72"/>
                      </a:lnTo>
                      <a:lnTo>
                        <a:pt x="503" y="63"/>
                      </a:lnTo>
                      <a:lnTo>
                        <a:pt x="530" y="56"/>
                      </a:lnTo>
                      <a:lnTo>
                        <a:pt x="543" y="51"/>
                      </a:lnTo>
                      <a:lnTo>
                        <a:pt x="554" y="44"/>
                      </a:lnTo>
                      <a:lnTo>
                        <a:pt x="560" y="33"/>
                      </a:lnTo>
                      <a:lnTo>
                        <a:pt x="555" y="17"/>
                      </a:lnTo>
                      <a:lnTo>
                        <a:pt x="546" y="8"/>
                      </a:lnTo>
                      <a:lnTo>
                        <a:pt x="53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10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7755" name="Group 531"/>
              <p:cNvGrpSpPr>
                <a:grpSpLocks/>
              </p:cNvGrpSpPr>
              <p:nvPr/>
            </p:nvGrpSpPr>
            <p:grpSpPr bwMode="auto">
              <a:xfrm>
                <a:off x="3542" y="1602"/>
                <a:ext cx="484" cy="465"/>
                <a:chOff x="3542" y="1602"/>
                <a:chExt cx="484" cy="465"/>
              </a:xfrm>
            </p:grpSpPr>
            <p:grpSp>
              <p:nvGrpSpPr>
                <p:cNvPr id="47756" name="Group 532"/>
                <p:cNvGrpSpPr>
                  <a:grpSpLocks/>
                </p:cNvGrpSpPr>
                <p:nvPr/>
              </p:nvGrpSpPr>
              <p:grpSpPr bwMode="auto">
                <a:xfrm>
                  <a:off x="3558" y="1855"/>
                  <a:ext cx="468" cy="212"/>
                  <a:chOff x="3558" y="1855"/>
                  <a:chExt cx="468" cy="212"/>
                </a:xfrm>
              </p:grpSpPr>
              <p:grpSp>
                <p:nvGrpSpPr>
                  <p:cNvPr id="47785" name="Group 533"/>
                  <p:cNvGrpSpPr>
                    <a:grpSpLocks/>
                  </p:cNvGrpSpPr>
                  <p:nvPr/>
                </p:nvGrpSpPr>
                <p:grpSpPr bwMode="auto">
                  <a:xfrm>
                    <a:off x="3558" y="1873"/>
                    <a:ext cx="468" cy="194"/>
                    <a:chOff x="3558" y="1873"/>
                    <a:chExt cx="468" cy="194"/>
                  </a:xfrm>
                </p:grpSpPr>
                <p:sp>
                  <p:nvSpPr>
                    <p:cNvPr id="47787" name="Rectangle 5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8" y="1873"/>
                      <a:ext cx="468" cy="182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7788" name="Group 5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80" y="1890"/>
                      <a:ext cx="434" cy="177"/>
                      <a:chOff x="3580" y="1890"/>
                      <a:chExt cx="434" cy="177"/>
                    </a:xfrm>
                  </p:grpSpPr>
                  <p:grpSp>
                    <p:nvGrpSpPr>
                      <p:cNvPr id="47789" name="Group 53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0" y="1890"/>
                        <a:ext cx="434" cy="100"/>
                        <a:chOff x="3580" y="1890"/>
                        <a:chExt cx="434" cy="100"/>
                      </a:xfrm>
                    </p:grpSpPr>
                    <p:grpSp>
                      <p:nvGrpSpPr>
                        <p:cNvPr id="47823" name="Group 53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0" y="1890"/>
                          <a:ext cx="433" cy="37"/>
                          <a:chOff x="3580" y="1890"/>
                          <a:chExt cx="433" cy="37"/>
                        </a:xfrm>
                      </p:grpSpPr>
                      <p:sp>
                        <p:nvSpPr>
                          <p:cNvPr id="47828" name="Line 53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890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829" name="Line 53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0" y="1908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830" name="Line 54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26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824" name="Group 54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1953"/>
                          <a:ext cx="433" cy="37"/>
                          <a:chOff x="3581" y="1953"/>
                          <a:chExt cx="433" cy="37"/>
                        </a:xfrm>
                      </p:grpSpPr>
                      <p:sp>
                        <p:nvSpPr>
                          <p:cNvPr id="47825" name="Line 54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53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826" name="Line 54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71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827" name="Line 54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89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7790" name="Group 5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1" y="2017"/>
                        <a:ext cx="412" cy="50"/>
                        <a:chOff x="3581" y="2017"/>
                        <a:chExt cx="412" cy="50"/>
                      </a:xfrm>
                    </p:grpSpPr>
                    <p:grpSp>
                      <p:nvGrpSpPr>
                        <p:cNvPr id="47791" name="Group 54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2017"/>
                          <a:ext cx="153" cy="49"/>
                          <a:chOff x="3581" y="2017"/>
                          <a:chExt cx="153" cy="49"/>
                        </a:xfrm>
                      </p:grpSpPr>
                      <p:grpSp>
                        <p:nvGrpSpPr>
                          <p:cNvPr id="47811" name="Group 54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81" y="2018"/>
                            <a:ext cx="65" cy="48"/>
                            <a:chOff x="3581" y="2018"/>
                            <a:chExt cx="65" cy="48"/>
                          </a:xfrm>
                        </p:grpSpPr>
                        <p:grpSp>
                          <p:nvGrpSpPr>
                            <p:cNvPr id="47818" name="Group 54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581" y="2018"/>
                              <a:ext cx="21" cy="48"/>
                              <a:chOff x="3581" y="2018"/>
                              <a:chExt cx="21" cy="48"/>
                            </a:xfrm>
                          </p:grpSpPr>
                          <p:sp>
                            <p:nvSpPr>
                              <p:cNvPr id="47821" name="Line 54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81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7822" name="Line 55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01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7819" name="Line 55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2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820" name="Line 55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4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7812" name="Group 55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69" y="2017"/>
                            <a:ext cx="65" cy="48"/>
                            <a:chOff x="3669" y="2017"/>
                            <a:chExt cx="65" cy="48"/>
                          </a:xfrm>
                        </p:grpSpPr>
                        <p:grpSp>
                          <p:nvGrpSpPr>
                            <p:cNvPr id="47813" name="Group 55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669" y="2017"/>
                              <a:ext cx="21" cy="48"/>
                              <a:chOff x="3669" y="2017"/>
                              <a:chExt cx="21" cy="48"/>
                            </a:xfrm>
                          </p:grpSpPr>
                          <p:sp>
                            <p:nvSpPr>
                              <p:cNvPr id="47816" name="Line 55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69" y="2017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7817" name="Line 55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89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7814" name="Line 55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1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815" name="Line 55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3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7792" name="Group 55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55" y="2018"/>
                          <a:ext cx="153" cy="49"/>
                          <a:chOff x="3755" y="2018"/>
                          <a:chExt cx="153" cy="49"/>
                        </a:xfrm>
                      </p:grpSpPr>
                      <p:grpSp>
                        <p:nvGrpSpPr>
                          <p:cNvPr id="47799" name="Group 56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55" y="2019"/>
                            <a:ext cx="65" cy="48"/>
                            <a:chOff x="3755" y="2019"/>
                            <a:chExt cx="65" cy="48"/>
                          </a:xfrm>
                        </p:grpSpPr>
                        <p:grpSp>
                          <p:nvGrpSpPr>
                            <p:cNvPr id="47806" name="Group 56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55" y="2019"/>
                              <a:ext cx="21" cy="48"/>
                              <a:chOff x="3755" y="2019"/>
                              <a:chExt cx="21" cy="48"/>
                            </a:xfrm>
                          </p:grpSpPr>
                          <p:sp>
                            <p:nvSpPr>
                              <p:cNvPr id="47809" name="Line 56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55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7810" name="Line 56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75" y="2020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7807" name="Line 56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9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808" name="Line 56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1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7800" name="Group 56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43" y="2018"/>
                            <a:ext cx="65" cy="48"/>
                            <a:chOff x="3843" y="2018"/>
                            <a:chExt cx="65" cy="48"/>
                          </a:xfrm>
                        </p:grpSpPr>
                        <p:grpSp>
                          <p:nvGrpSpPr>
                            <p:cNvPr id="47801" name="Group 56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843" y="2018"/>
                              <a:ext cx="21" cy="48"/>
                              <a:chOff x="3843" y="2018"/>
                              <a:chExt cx="21" cy="48"/>
                            </a:xfrm>
                          </p:grpSpPr>
                          <p:sp>
                            <p:nvSpPr>
                              <p:cNvPr id="47804" name="Line 56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3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7805" name="Line 56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63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7802" name="Line 57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8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803" name="Line 57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0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7793" name="Group 57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28" y="2018"/>
                          <a:ext cx="65" cy="48"/>
                          <a:chOff x="3928" y="2018"/>
                          <a:chExt cx="65" cy="48"/>
                        </a:xfrm>
                      </p:grpSpPr>
                      <p:grpSp>
                        <p:nvGrpSpPr>
                          <p:cNvPr id="47794" name="Group 57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928" y="2018"/>
                            <a:ext cx="21" cy="48"/>
                            <a:chOff x="3928" y="2018"/>
                            <a:chExt cx="21" cy="48"/>
                          </a:xfrm>
                        </p:grpSpPr>
                        <p:sp>
                          <p:nvSpPr>
                            <p:cNvPr id="47797" name="Line 57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28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798" name="Line 57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48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7795" name="Line 57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7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796" name="Line 57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9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47786" name="Freeform 578"/>
                  <p:cNvSpPr>
                    <a:spLocks/>
                  </p:cNvSpPr>
                  <p:nvPr/>
                </p:nvSpPr>
                <p:spPr bwMode="auto">
                  <a:xfrm>
                    <a:off x="3574" y="1855"/>
                    <a:ext cx="373" cy="12"/>
                  </a:xfrm>
                  <a:custGeom>
                    <a:avLst/>
                    <a:gdLst>
                      <a:gd name="T0" fmla="*/ 373 w 373"/>
                      <a:gd name="T1" fmla="*/ 12 h 12"/>
                      <a:gd name="T2" fmla="*/ 0 w 373"/>
                      <a:gd name="T3" fmla="*/ 12 h 12"/>
                      <a:gd name="T4" fmla="*/ 0 w 373"/>
                      <a:gd name="T5" fmla="*/ 0 h 12"/>
                      <a:gd name="T6" fmla="*/ 372 w 373"/>
                      <a:gd name="T7" fmla="*/ 0 h 12"/>
                      <a:gd name="T8" fmla="*/ 373 w 373"/>
                      <a:gd name="T9" fmla="*/ 12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3"/>
                      <a:gd name="T16" fmla="*/ 0 h 12"/>
                      <a:gd name="T17" fmla="*/ 373 w 373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3" h="12">
                        <a:moveTo>
                          <a:pt x="373" y="12"/>
                        </a:move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372" y="0"/>
                        </a:lnTo>
                        <a:lnTo>
                          <a:pt x="373" y="12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47757" name="Group 579"/>
                <p:cNvGrpSpPr>
                  <a:grpSpLocks/>
                </p:cNvGrpSpPr>
                <p:nvPr/>
              </p:nvGrpSpPr>
              <p:grpSpPr bwMode="auto">
                <a:xfrm>
                  <a:off x="3542" y="1602"/>
                  <a:ext cx="428" cy="260"/>
                  <a:chOff x="3542" y="1602"/>
                  <a:chExt cx="428" cy="260"/>
                </a:xfrm>
              </p:grpSpPr>
              <p:grpSp>
                <p:nvGrpSpPr>
                  <p:cNvPr id="47758" name="Group 580"/>
                  <p:cNvGrpSpPr>
                    <a:grpSpLocks/>
                  </p:cNvGrpSpPr>
                  <p:nvPr/>
                </p:nvGrpSpPr>
                <p:grpSpPr bwMode="auto">
                  <a:xfrm>
                    <a:off x="3679" y="1627"/>
                    <a:ext cx="291" cy="226"/>
                    <a:chOff x="3679" y="1627"/>
                    <a:chExt cx="291" cy="226"/>
                  </a:xfrm>
                </p:grpSpPr>
                <p:sp>
                  <p:nvSpPr>
                    <p:cNvPr id="47762" name="Freeform 581"/>
                    <p:cNvSpPr>
                      <a:spLocks/>
                    </p:cNvSpPr>
                    <p:nvPr/>
                  </p:nvSpPr>
                  <p:spPr bwMode="auto">
                    <a:xfrm>
                      <a:off x="3679" y="1627"/>
                      <a:ext cx="291" cy="226"/>
                    </a:xfrm>
                    <a:custGeom>
                      <a:avLst/>
                      <a:gdLst>
                        <a:gd name="T0" fmla="*/ 0 w 291"/>
                        <a:gd name="T1" fmla="*/ 226 h 226"/>
                        <a:gd name="T2" fmla="*/ 279 w 291"/>
                        <a:gd name="T3" fmla="*/ 226 h 226"/>
                        <a:gd name="T4" fmla="*/ 287 w 291"/>
                        <a:gd name="T5" fmla="*/ 220 h 226"/>
                        <a:gd name="T6" fmla="*/ 291 w 291"/>
                        <a:gd name="T7" fmla="*/ 206 h 226"/>
                        <a:gd name="T8" fmla="*/ 291 w 291"/>
                        <a:gd name="T9" fmla="*/ 21 h 226"/>
                        <a:gd name="T10" fmla="*/ 289 w 291"/>
                        <a:gd name="T11" fmla="*/ 6 h 226"/>
                        <a:gd name="T12" fmla="*/ 281 w 291"/>
                        <a:gd name="T13" fmla="*/ 0 h 226"/>
                        <a:gd name="T14" fmla="*/ 0 w 291"/>
                        <a:gd name="T15" fmla="*/ 0 h 226"/>
                        <a:gd name="T16" fmla="*/ 0 w 291"/>
                        <a:gd name="T17" fmla="*/ 226 h 22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91"/>
                        <a:gd name="T28" fmla="*/ 0 h 226"/>
                        <a:gd name="T29" fmla="*/ 291 w 291"/>
                        <a:gd name="T30" fmla="*/ 226 h 22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91" h="226">
                          <a:moveTo>
                            <a:pt x="0" y="226"/>
                          </a:moveTo>
                          <a:lnTo>
                            <a:pt x="279" y="226"/>
                          </a:lnTo>
                          <a:lnTo>
                            <a:pt x="287" y="220"/>
                          </a:lnTo>
                          <a:lnTo>
                            <a:pt x="291" y="206"/>
                          </a:lnTo>
                          <a:lnTo>
                            <a:pt x="291" y="21"/>
                          </a:lnTo>
                          <a:lnTo>
                            <a:pt x="289" y="6"/>
                          </a:lnTo>
                          <a:lnTo>
                            <a:pt x="281" y="0"/>
                          </a:lnTo>
                          <a:lnTo>
                            <a:pt x="0" y="0"/>
                          </a:lnTo>
                          <a:lnTo>
                            <a:pt x="0" y="22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7763" name="Group 5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4" y="1646"/>
                      <a:ext cx="268" cy="165"/>
                      <a:chOff x="3694" y="1646"/>
                      <a:chExt cx="268" cy="165"/>
                    </a:xfrm>
                  </p:grpSpPr>
                  <p:grpSp>
                    <p:nvGrpSpPr>
                      <p:cNvPr id="47764" name="Group 58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646"/>
                        <a:ext cx="267" cy="44"/>
                        <a:chOff x="3694" y="1646"/>
                        <a:chExt cx="267" cy="44"/>
                      </a:xfrm>
                    </p:grpSpPr>
                    <p:grpSp>
                      <p:nvGrpSpPr>
                        <p:cNvPr id="47779" name="Group 58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46"/>
                          <a:ext cx="267" cy="15"/>
                          <a:chOff x="3694" y="1646"/>
                          <a:chExt cx="267" cy="15"/>
                        </a:xfrm>
                      </p:grpSpPr>
                      <p:sp>
                        <p:nvSpPr>
                          <p:cNvPr id="47783" name="Line 58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4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784" name="Line 58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5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780" name="Group 58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76"/>
                          <a:ext cx="267" cy="14"/>
                          <a:chOff x="3694" y="1676"/>
                          <a:chExt cx="267" cy="14"/>
                        </a:xfrm>
                      </p:grpSpPr>
                      <p:sp>
                        <p:nvSpPr>
                          <p:cNvPr id="47781" name="Line 58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7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782" name="Line 58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8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7765" name="Group 59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5" y="1706"/>
                        <a:ext cx="267" cy="45"/>
                        <a:chOff x="3695" y="1706"/>
                        <a:chExt cx="267" cy="45"/>
                      </a:xfrm>
                    </p:grpSpPr>
                    <p:grpSp>
                      <p:nvGrpSpPr>
                        <p:cNvPr id="47773" name="Group 59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06"/>
                          <a:ext cx="267" cy="14"/>
                          <a:chOff x="3695" y="1706"/>
                          <a:chExt cx="267" cy="14"/>
                        </a:xfrm>
                      </p:grpSpPr>
                      <p:sp>
                        <p:nvSpPr>
                          <p:cNvPr id="47777" name="Line 59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0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778" name="Line 59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1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774" name="Group 59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36"/>
                          <a:ext cx="267" cy="15"/>
                          <a:chOff x="3695" y="1736"/>
                          <a:chExt cx="267" cy="15"/>
                        </a:xfrm>
                      </p:grpSpPr>
                      <p:sp>
                        <p:nvSpPr>
                          <p:cNvPr id="47775" name="Line 59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3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776" name="Line 59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4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7766" name="Group 59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766"/>
                        <a:ext cx="267" cy="45"/>
                        <a:chOff x="3694" y="1766"/>
                        <a:chExt cx="267" cy="45"/>
                      </a:xfrm>
                    </p:grpSpPr>
                    <p:grpSp>
                      <p:nvGrpSpPr>
                        <p:cNvPr id="47767" name="Group 59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66"/>
                          <a:ext cx="267" cy="15"/>
                          <a:chOff x="3694" y="1766"/>
                          <a:chExt cx="267" cy="15"/>
                        </a:xfrm>
                      </p:grpSpPr>
                      <p:sp>
                        <p:nvSpPr>
                          <p:cNvPr id="47771" name="Line 59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6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772" name="Line 60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77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768" name="Group 60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97"/>
                          <a:ext cx="267" cy="14"/>
                          <a:chOff x="3694" y="1797"/>
                          <a:chExt cx="267" cy="14"/>
                        </a:xfrm>
                      </p:grpSpPr>
                      <p:sp>
                        <p:nvSpPr>
                          <p:cNvPr id="47769" name="Line 60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97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770" name="Line 60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810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47759" name="Group 604"/>
                  <p:cNvGrpSpPr>
                    <a:grpSpLocks/>
                  </p:cNvGrpSpPr>
                  <p:nvPr/>
                </p:nvGrpSpPr>
                <p:grpSpPr bwMode="auto">
                  <a:xfrm>
                    <a:off x="3542" y="1602"/>
                    <a:ext cx="135" cy="260"/>
                    <a:chOff x="3542" y="1602"/>
                    <a:chExt cx="135" cy="260"/>
                  </a:xfrm>
                </p:grpSpPr>
                <p:sp>
                  <p:nvSpPr>
                    <p:cNvPr id="47760" name="Freeform 605"/>
                    <p:cNvSpPr>
                      <a:spLocks/>
                    </p:cNvSpPr>
                    <p:nvPr/>
                  </p:nvSpPr>
                  <p:spPr bwMode="auto">
                    <a:xfrm>
                      <a:off x="3542" y="1602"/>
                      <a:ext cx="135" cy="250"/>
                    </a:xfrm>
                    <a:custGeom>
                      <a:avLst/>
                      <a:gdLst>
                        <a:gd name="T0" fmla="*/ 135 w 135"/>
                        <a:gd name="T1" fmla="*/ 0 h 250"/>
                        <a:gd name="T2" fmla="*/ 135 w 135"/>
                        <a:gd name="T3" fmla="*/ 250 h 250"/>
                        <a:gd name="T4" fmla="*/ 9 w 135"/>
                        <a:gd name="T5" fmla="*/ 250 h 250"/>
                        <a:gd name="T6" fmla="*/ 4 w 135"/>
                        <a:gd name="T7" fmla="*/ 248 h 250"/>
                        <a:gd name="T8" fmla="*/ 1 w 135"/>
                        <a:gd name="T9" fmla="*/ 241 h 250"/>
                        <a:gd name="T10" fmla="*/ 0 w 135"/>
                        <a:gd name="T11" fmla="*/ 234 h 250"/>
                        <a:gd name="T12" fmla="*/ 0 w 135"/>
                        <a:gd name="T13" fmla="*/ 14 h 250"/>
                        <a:gd name="T14" fmla="*/ 2 w 135"/>
                        <a:gd name="T15" fmla="*/ 7 h 250"/>
                        <a:gd name="T16" fmla="*/ 6 w 135"/>
                        <a:gd name="T17" fmla="*/ 1 h 250"/>
                        <a:gd name="T18" fmla="*/ 12 w 135"/>
                        <a:gd name="T19" fmla="*/ 0 h 250"/>
                        <a:gd name="T20" fmla="*/ 135 w 135"/>
                        <a:gd name="T21" fmla="*/ 0 h 25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35"/>
                        <a:gd name="T34" fmla="*/ 0 h 250"/>
                        <a:gd name="T35" fmla="*/ 135 w 135"/>
                        <a:gd name="T36" fmla="*/ 250 h 25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35" h="250">
                          <a:moveTo>
                            <a:pt x="135" y="0"/>
                          </a:moveTo>
                          <a:lnTo>
                            <a:pt x="135" y="250"/>
                          </a:lnTo>
                          <a:lnTo>
                            <a:pt x="9" y="250"/>
                          </a:lnTo>
                          <a:lnTo>
                            <a:pt x="4" y="248"/>
                          </a:lnTo>
                          <a:lnTo>
                            <a:pt x="1" y="241"/>
                          </a:lnTo>
                          <a:lnTo>
                            <a:pt x="0" y="234"/>
                          </a:lnTo>
                          <a:lnTo>
                            <a:pt x="0" y="14"/>
                          </a:lnTo>
                          <a:lnTo>
                            <a:pt x="2" y="7"/>
                          </a:lnTo>
                          <a:lnTo>
                            <a:pt x="6" y="1"/>
                          </a:lnTo>
                          <a:lnTo>
                            <a:pt x="12" y="0"/>
                          </a:lnTo>
                          <a:lnTo>
                            <a:pt x="135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47761" name="Line 6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57" y="1604"/>
                      <a:ext cx="1" cy="25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46378" name="Group 607"/>
            <p:cNvGrpSpPr>
              <a:grpSpLocks/>
            </p:cNvGrpSpPr>
            <p:nvPr/>
          </p:nvGrpSpPr>
          <p:grpSpPr bwMode="auto">
            <a:xfrm>
              <a:off x="576" y="2448"/>
              <a:ext cx="576" cy="288"/>
              <a:chOff x="3166" y="1602"/>
              <a:chExt cx="898" cy="516"/>
            </a:xfrm>
          </p:grpSpPr>
          <p:grpSp>
            <p:nvGrpSpPr>
              <p:cNvPr id="47669" name="Group 608"/>
              <p:cNvGrpSpPr>
                <a:grpSpLocks/>
              </p:cNvGrpSpPr>
              <p:nvPr/>
            </p:nvGrpSpPr>
            <p:grpSpPr bwMode="auto">
              <a:xfrm>
                <a:off x="3166" y="1969"/>
                <a:ext cx="898" cy="149"/>
                <a:chOff x="3166" y="1969"/>
                <a:chExt cx="898" cy="149"/>
              </a:xfrm>
            </p:grpSpPr>
            <p:grpSp>
              <p:nvGrpSpPr>
                <p:cNvPr id="47746" name="Group 609"/>
                <p:cNvGrpSpPr>
                  <a:grpSpLocks/>
                </p:cNvGrpSpPr>
                <p:nvPr/>
              </p:nvGrpSpPr>
              <p:grpSpPr bwMode="auto">
                <a:xfrm>
                  <a:off x="3166" y="1969"/>
                  <a:ext cx="367" cy="89"/>
                  <a:chOff x="3166" y="1969"/>
                  <a:chExt cx="367" cy="89"/>
                </a:xfrm>
              </p:grpSpPr>
              <p:sp>
                <p:nvSpPr>
                  <p:cNvPr id="47748" name="Freeform 610"/>
                  <p:cNvSpPr>
                    <a:spLocks/>
                  </p:cNvSpPr>
                  <p:nvPr/>
                </p:nvSpPr>
                <p:spPr bwMode="auto">
                  <a:xfrm>
                    <a:off x="3192" y="1969"/>
                    <a:ext cx="252" cy="70"/>
                  </a:xfrm>
                  <a:custGeom>
                    <a:avLst/>
                    <a:gdLst>
                      <a:gd name="T0" fmla="*/ 0 w 252"/>
                      <a:gd name="T1" fmla="*/ 38 h 70"/>
                      <a:gd name="T2" fmla="*/ 109 w 252"/>
                      <a:gd name="T3" fmla="*/ 32 h 70"/>
                      <a:gd name="T4" fmla="*/ 252 w 252"/>
                      <a:gd name="T5" fmla="*/ 0 h 70"/>
                      <a:gd name="T6" fmla="*/ 252 w 252"/>
                      <a:gd name="T7" fmla="*/ 47 h 70"/>
                      <a:gd name="T8" fmla="*/ 103 w 252"/>
                      <a:gd name="T9" fmla="*/ 67 h 70"/>
                      <a:gd name="T10" fmla="*/ 0 w 252"/>
                      <a:gd name="T11" fmla="*/ 70 h 70"/>
                      <a:gd name="T12" fmla="*/ 0 w 252"/>
                      <a:gd name="T13" fmla="*/ 38 h 7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52"/>
                      <a:gd name="T22" fmla="*/ 0 h 70"/>
                      <a:gd name="T23" fmla="*/ 252 w 252"/>
                      <a:gd name="T24" fmla="*/ 70 h 7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52" h="70">
                        <a:moveTo>
                          <a:pt x="0" y="38"/>
                        </a:moveTo>
                        <a:lnTo>
                          <a:pt x="109" y="32"/>
                        </a:lnTo>
                        <a:lnTo>
                          <a:pt x="252" y="0"/>
                        </a:lnTo>
                        <a:lnTo>
                          <a:pt x="252" y="47"/>
                        </a:lnTo>
                        <a:lnTo>
                          <a:pt x="103" y="67"/>
                        </a:lnTo>
                        <a:lnTo>
                          <a:pt x="0" y="70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47749" name="Group 611"/>
                  <p:cNvGrpSpPr>
                    <a:grpSpLocks/>
                  </p:cNvGrpSpPr>
                  <p:nvPr/>
                </p:nvGrpSpPr>
                <p:grpSpPr bwMode="auto">
                  <a:xfrm>
                    <a:off x="3166" y="1974"/>
                    <a:ext cx="367" cy="84"/>
                    <a:chOff x="3166" y="1974"/>
                    <a:chExt cx="367" cy="84"/>
                  </a:xfrm>
                </p:grpSpPr>
                <p:sp>
                  <p:nvSpPr>
                    <p:cNvPr id="47750" name="Rectangle 6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7" y="2022"/>
                      <a:ext cx="18" cy="3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7751" name="Group 6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6" y="1974"/>
                      <a:ext cx="367" cy="84"/>
                      <a:chOff x="3166" y="1974"/>
                      <a:chExt cx="367" cy="84"/>
                    </a:xfrm>
                  </p:grpSpPr>
                  <p:sp>
                    <p:nvSpPr>
                      <p:cNvPr id="47752" name="Freeform 6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6" y="1974"/>
                        <a:ext cx="367" cy="84"/>
                      </a:xfrm>
                      <a:custGeom>
                        <a:avLst/>
                        <a:gdLst>
                          <a:gd name="T0" fmla="*/ 367 w 367"/>
                          <a:gd name="T1" fmla="*/ 0 h 84"/>
                          <a:gd name="T2" fmla="*/ 137 w 367"/>
                          <a:gd name="T3" fmla="*/ 48 h 84"/>
                          <a:gd name="T4" fmla="*/ 0 w 367"/>
                          <a:gd name="T5" fmla="*/ 56 h 84"/>
                          <a:gd name="T6" fmla="*/ 0 w 367"/>
                          <a:gd name="T7" fmla="*/ 84 h 84"/>
                          <a:gd name="T8" fmla="*/ 141 w 367"/>
                          <a:gd name="T9" fmla="*/ 77 h 84"/>
                          <a:gd name="T10" fmla="*/ 367 w 367"/>
                          <a:gd name="T11" fmla="*/ 54 h 84"/>
                          <a:gd name="T12" fmla="*/ 367 w 367"/>
                          <a:gd name="T13" fmla="*/ 0 h 8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67"/>
                          <a:gd name="T22" fmla="*/ 0 h 84"/>
                          <a:gd name="T23" fmla="*/ 367 w 367"/>
                          <a:gd name="T24" fmla="*/ 84 h 8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67" h="84">
                            <a:moveTo>
                              <a:pt x="367" y="0"/>
                            </a:moveTo>
                            <a:lnTo>
                              <a:pt x="137" y="48"/>
                            </a:lnTo>
                            <a:lnTo>
                              <a:pt x="0" y="56"/>
                            </a:lnTo>
                            <a:lnTo>
                              <a:pt x="0" y="84"/>
                            </a:lnTo>
                            <a:lnTo>
                              <a:pt x="141" y="77"/>
                            </a:lnTo>
                            <a:lnTo>
                              <a:pt x="367" y="54"/>
                            </a:lnTo>
                            <a:lnTo>
                              <a:pt x="367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7753" name="Freeform 6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3" y="1990"/>
                        <a:ext cx="338" cy="52"/>
                      </a:xfrm>
                      <a:custGeom>
                        <a:avLst/>
                        <a:gdLst>
                          <a:gd name="T0" fmla="*/ 0 w 338"/>
                          <a:gd name="T1" fmla="*/ 52 h 52"/>
                          <a:gd name="T2" fmla="*/ 126 w 338"/>
                          <a:gd name="T3" fmla="*/ 44 h 52"/>
                          <a:gd name="T4" fmla="*/ 338 w 338"/>
                          <a:gd name="T5" fmla="*/ 0 h 52"/>
                          <a:gd name="T6" fmla="*/ 0 60000 65536"/>
                          <a:gd name="T7" fmla="*/ 0 60000 65536"/>
                          <a:gd name="T8" fmla="*/ 0 60000 65536"/>
                          <a:gd name="T9" fmla="*/ 0 w 338"/>
                          <a:gd name="T10" fmla="*/ 0 h 52"/>
                          <a:gd name="T11" fmla="*/ 338 w 338"/>
                          <a:gd name="T12" fmla="*/ 52 h 5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38" h="52">
                            <a:moveTo>
                              <a:pt x="0" y="52"/>
                            </a:moveTo>
                            <a:lnTo>
                              <a:pt x="126" y="44"/>
                            </a:lnTo>
                            <a:lnTo>
                              <a:pt x="338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47747" name="Freeform 616"/>
                <p:cNvSpPr>
                  <a:spLocks/>
                </p:cNvSpPr>
                <p:nvPr/>
              </p:nvSpPr>
              <p:spPr bwMode="auto">
                <a:xfrm>
                  <a:off x="3504" y="2023"/>
                  <a:ext cx="560" cy="95"/>
                </a:xfrm>
                <a:custGeom>
                  <a:avLst/>
                  <a:gdLst>
                    <a:gd name="T0" fmla="*/ 0 w 560"/>
                    <a:gd name="T1" fmla="*/ 36 h 95"/>
                    <a:gd name="T2" fmla="*/ 6 w 560"/>
                    <a:gd name="T3" fmla="*/ 59 h 95"/>
                    <a:gd name="T4" fmla="*/ 15 w 560"/>
                    <a:gd name="T5" fmla="*/ 72 h 95"/>
                    <a:gd name="T6" fmla="*/ 30 w 560"/>
                    <a:gd name="T7" fmla="*/ 84 h 95"/>
                    <a:gd name="T8" fmla="*/ 46 w 560"/>
                    <a:gd name="T9" fmla="*/ 90 h 95"/>
                    <a:gd name="T10" fmla="*/ 66 w 560"/>
                    <a:gd name="T11" fmla="*/ 92 h 95"/>
                    <a:gd name="T12" fmla="*/ 82 w 560"/>
                    <a:gd name="T13" fmla="*/ 86 h 95"/>
                    <a:gd name="T14" fmla="*/ 105 w 560"/>
                    <a:gd name="T15" fmla="*/ 78 h 95"/>
                    <a:gd name="T16" fmla="*/ 133 w 560"/>
                    <a:gd name="T17" fmla="*/ 71 h 95"/>
                    <a:gd name="T18" fmla="*/ 165 w 560"/>
                    <a:gd name="T19" fmla="*/ 68 h 95"/>
                    <a:gd name="T20" fmla="*/ 205 w 560"/>
                    <a:gd name="T21" fmla="*/ 72 h 95"/>
                    <a:gd name="T22" fmla="*/ 240 w 560"/>
                    <a:gd name="T23" fmla="*/ 80 h 95"/>
                    <a:gd name="T24" fmla="*/ 276 w 560"/>
                    <a:gd name="T25" fmla="*/ 90 h 95"/>
                    <a:gd name="T26" fmla="*/ 310 w 560"/>
                    <a:gd name="T27" fmla="*/ 95 h 95"/>
                    <a:gd name="T28" fmla="*/ 334 w 560"/>
                    <a:gd name="T29" fmla="*/ 92 h 95"/>
                    <a:gd name="T30" fmla="*/ 373 w 560"/>
                    <a:gd name="T31" fmla="*/ 86 h 95"/>
                    <a:gd name="T32" fmla="*/ 416 w 560"/>
                    <a:gd name="T33" fmla="*/ 80 h 95"/>
                    <a:gd name="T34" fmla="*/ 458 w 560"/>
                    <a:gd name="T35" fmla="*/ 72 h 95"/>
                    <a:gd name="T36" fmla="*/ 503 w 560"/>
                    <a:gd name="T37" fmla="*/ 63 h 95"/>
                    <a:gd name="T38" fmla="*/ 530 w 560"/>
                    <a:gd name="T39" fmla="*/ 56 h 95"/>
                    <a:gd name="T40" fmla="*/ 543 w 560"/>
                    <a:gd name="T41" fmla="*/ 51 h 95"/>
                    <a:gd name="T42" fmla="*/ 554 w 560"/>
                    <a:gd name="T43" fmla="*/ 44 h 95"/>
                    <a:gd name="T44" fmla="*/ 560 w 560"/>
                    <a:gd name="T45" fmla="*/ 33 h 95"/>
                    <a:gd name="T46" fmla="*/ 555 w 560"/>
                    <a:gd name="T47" fmla="*/ 17 h 95"/>
                    <a:gd name="T48" fmla="*/ 546 w 560"/>
                    <a:gd name="T49" fmla="*/ 8 h 95"/>
                    <a:gd name="T50" fmla="*/ 530 w 560"/>
                    <a:gd name="T51" fmla="*/ 0 h 9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60"/>
                    <a:gd name="T79" fmla="*/ 0 h 95"/>
                    <a:gd name="T80" fmla="*/ 560 w 560"/>
                    <a:gd name="T81" fmla="*/ 95 h 9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60" h="95">
                      <a:moveTo>
                        <a:pt x="0" y="36"/>
                      </a:moveTo>
                      <a:lnTo>
                        <a:pt x="6" y="59"/>
                      </a:lnTo>
                      <a:lnTo>
                        <a:pt x="15" y="72"/>
                      </a:lnTo>
                      <a:lnTo>
                        <a:pt x="30" y="84"/>
                      </a:lnTo>
                      <a:lnTo>
                        <a:pt x="46" y="90"/>
                      </a:lnTo>
                      <a:lnTo>
                        <a:pt x="66" y="92"/>
                      </a:lnTo>
                      <a:lnTo>
                        <a:pt x="82" y="86"/>
                      </a:lnTo>
                      <a:lnTo>
                        <a:pt x="105" y="78"/>
                      </a:lnTo>
                      <a:lnTo>
                        <a:pt x="133" y="71"/>
                      </a:lnTo>
                      <a:lnTo>
                        <a:pt x="165" y="68"/>
                      </a:lnTo>
                      <a:lnTo>
                        <a:pt x="205" y="72"/>
                      </a:lnTo>
                      <a:lnTo>
                        <a:pt x="240" y="80"/>
                      </a:lnTo>
                      <a:lnTo>
                        <a:pt x="276" y="90"/>
                      </a:lnTo>
                      <a:lnTo>
                        <a:pt x="310" y="95"/>
                      </a:lnTo>
                      <a:lnTo>
                        <a:pt x="334" y="92"/>
                      </a:lnTo>
                      <a:lnTo>
                        <a:pt x="373" y="86"/>
                      </a:lnTo>
                      <a:lnTo>
                        <a:pt x="416" y="80"/>
                      </a:lnTo>
                      <a:lnTo>
                        <a:pt x="458" y="72"/>
                      </a:lnTo>
                      <a:lnTo>
                        <a:pt x="503" y="63"/>
                      </a:lnTo>
                      <a:lnTo>
                        <a:pt x="530" y="56"/>
                      </a:lnTo>
                      <a:lnTo>
                        <a:pt x="543" y="51"/>
                      </a:lnTo>
                      <a:lnTo>
                        <a:pt x="554" y="44"/>
                      </a:lnTo>
                      <a:lnTo>
                        <a:pt x="560" y="33"/>
                      </a:lnTo>
                      <a:lnTo>
                        <a:pt x="555" y="17"/>
                      </a:lnTo>
                      <a:lnTo>
                        <a:pt x="546" y="8"/>
                      </a:lnTo>
                      <a:lnTo>
                        <a:pt x="53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10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7670" name="Group 617"/>
              <p:cNvGrpSpPr>
                <a:grpSpLocks/>
              </p:cNvGrpSpPr>
              <p:nvPr/>
            </p:nvGrpSpPr>
            <p:grpSpPr bwMode="auto">
              <a:xfrm>
                <a:off x="3542" y="1602"/>
                <a:ext cx="484" cy="465"/>
                <a:chOff x="3542" y="1602"/>
                <a:chExt cx="484" cy="465"/>
              </a:xfrm>
            </p:grpSpPr>
            <p:grpSp>
              <p:nvGrpSpPr>
                <p:cNvPr id="47671" name="Group 618"/>
                <p:cNvGrpSpPr>
                  <a:grpSpLocks/>
                </p:cNvGrpSpPr>
                <p:nvPr/>
              </p:nvGrpSpPr>
              <p:grpSpPr bwMode="auto">
                <a:xfrm>
                  <a:off x="3558" y="1855"/>
                  <a:ext cx="468" cy="212"/>
                  <a:chOff x="3558" y="1855"/>
                  <a:chExt cx="468" cy="212"/>
                </a:xfrm>
              </p:grpSpPr>
              <p:grpSp>
                <p:nvGrpSpPr>
                  <p:cNvPr id="47700" name="Group 619"/>
                  <p:cNvGrpSpPr>
                    <a:grpSpLocks/>
                  </p:cNvGrpSpPr>
                  <p:nvPr/>
                </p:nvGrpSpPr>
                <p:grpSpPr bwMode="auto">
                  <a:xfrm>
                    <a:off x="3558" y="1873"/>
                    <a:ext cx="468" cy="194"/>
                    <a:chOff x="3558" y="1873"/>
                    <a:chExt cx="468" cy="194"/>
                  </a:xfrm>
                </p:grpSpPr>
                <p:sp>
                  <p:nvSpPr>
                    <p:cNvPr id="47702" name="Rectangle 6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8" y="1873"/>
                      <a:ext cx="468" cy="182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7703" name="Group 6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80" y="1890"/>
                      <a:ext cx="434" cy="177"/>
                      <a:chOff x="3580" y="1890"/>
                      <a:chExt cx="434" cy="177"/>
                    </a:xfrm>
                  </p:grpSpPr>
                  <p:grpSp>
                    <p:nvGrpSpPr>
                      <p:cNvPr id="47704" name="Group 6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0" y="1890"/>
                        <a:ext cx="434" cy="100"/>
                        <a:chOff x="3580" y="1890"/>
                        <a:chExt cx="434" cy="100"/>
                      </a:xfrm>
                    </p:grpSpPr>
                    <p:grpSp>
                      <p:nvGrpSpPr>
                        <p:cNvPr id="47738" name="Group 62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0" y="1890"/>
                          <a:ext cx="433" cy="37"/>
                          <a:chOff x="3580" y="1890"/>
                          <a:chExt cx="433" cy="37"/>
                        </a:xfrm>
                      </p:grpSpPr>
                      <p:sp>
                        <p:nvSpPr>
                          <p:cNvPr id="47743" name="Line 62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890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744" name="Line 62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0" y="1908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745" name="Line 62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26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739" name="Group 62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1953"/>
                          <a:ext cx="433" cy="37"/>
                          <a:chOff x="3581" y="1953"/>
                          <a:chExt cx="433" cy="37"/>
                        </a:xfrm>
                      </p:grpSpPr>
                      <p:sp>
                        <p:nvSpPr>
                          <p:cNvPr id="47740" name="Line 62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53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741" name="Line 62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71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742" name="Line 63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89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7705" name="Group 6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1" y="2017"/>
                        <a:ext cx="412" cy="50"/>
                        <a:chOff x="3581" y="2017"/>
                        <a:chExt cx="412" cy="50"/>
                      </a:xfrm>
                    </p:grpSpPr>
                    <p:grpSp>
                      <p:nvGrpSpPr>
                        <p:cNvPr id="47706" name="Group 63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2017"/>
                          <a:ext cx="153" cy="49"/>
                          <a:chOff x="3581" y="2017"/>
                          <a:chExt cx="153" cy="49"/>
                        </a:xfrm>
                      </p:grpSpPr>
                      <p:grpSp>
                        <p:nvGrpSpPr>
                          <p:cNvPr id="47726" name="Group 63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81" y="2018"/>
                            <a:ext cx="65" cy="48"/>
                            <a:chOff x="3581" y="2018"/>
                            <a:chExt cx="65" cy="48"/>
                          </a:xfrm>
                        </p:grpSpPr>
                        <p:grpSp>
                          <p:nvGrpSpPr>
                            <p:cNvPr id="47733" name="Group 63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581" y="2018"/>
                              <a:ext cx="21" cy="48"/>
                              <a:chOff x="3581" y="2018"/>
                              <a:chExt cx="21" cy="48"/>
                            </a:xfrm>
                          </p:grpSpPr>
                          <p:sp>
                            <p:nvSpPr>
                              <p:cNvPr id="47736" name="Line 63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81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7737" name="Line 63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01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7734" name="Line 63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2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735" name="Line 63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4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7727" name="Group 63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69" y="2017"/>
                            <a:ext cx="65" cy="48"/>
                            <a:chOff x="3669" y="2017"/>
                            <a:chExt cx="65" cy="48"/>
                          </a:xfrm>
                        </p:grpSpPr>
                        <p:grpSp>
                          <p:nvGrpSpPr>
                            <p:cNvPr id="47728" name="Group 64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669" y="2017"/>
                              <a:ext cx="21" cy="48"/>
                              <a:chOff x="3669" y="2017"/>
                              <a:chExt cx="21" cy="48"/>
                            </a:xfrm>
                          </p:grpSpPr>
                          <p:sp>
                            <p:nvSpPr>
                              <p:cNvPr id="47731" name="Line 64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69" y="2017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7732" name="Line 64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89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7729" name="Line 64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1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730" name="Line 64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3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7707" name="Group 6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55" y="2018"/>
                          <a:ext cx="153" cy="49"/>
                          <a:chOff x="3755" y="2018"/>
                          <a:chExt cx="153" cy="49"/>
                        </a:xfrm>
                      </p:grpSpPr>
                      <p:grpSp>
                        <p:nvGrpSpPr>
                          <p:cNvPr id="47714" name="Group 64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55" y="2019"/>
                            <a:ext cx="65" cy="48"/>
                            <a:chOff x="3755" y="2019"/>
                            <a:chExt cx="65" cy="48"/>
                          </a:xfrm>
                        </p:grpSpPr>
                        <p:grpSp>
                          <p:nvGrpSpPr>
                            <p:cNvPr id="47721" name="Group 64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55" y="2019"/>
                              <a:ext cx="21" cy="48"/>
                              <a:chOff x="3755" y="2019"/>
                              <a:chExt cx="21" cy="48"/>
                            </a:xfrm>
                          </p:grpSpPr>
                          <p:sp>
                            <p:nvSpPr>
                              <p:cNvPr id="47724" name="Line 64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55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7725" name="Line 64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75" y="2020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7722" name="Line 65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9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723" name="Line 65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1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7715" name="Group 65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43" y="2018"/>
                            <a:ext cx="65" cy="48"/>
                            <a:chOff x="3843" y="2018"/>
                            <a:chExt cx="65" cy="48"/>
                          </a:xfrm>
                        </p:grpSpPr>
                        <p:grpSp>
                          <p:nvGrpSpPr>
                            <p:cNvPr id="47716" name="Group 65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843" y="2018"/>
                              <a:ext cx="21" cy="48"/>
                              <a:chOff x="3843" y="2018"/>
                              <a:chExt cx="21" cy="48"/>
                            </a:xfrm>
                          </p:grpSpPr>
                          <p:sp>
                            <p:nvSpPr>
                              <p:cNvPr id="47719" name="Line 65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3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7720" name="Line 65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63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7717" name="Line 65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8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718" name="Line 65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0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7708" name="Group 65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28" y="2018"/>
                          <a:ext cx="65" cy="48"/>
                          <a:chOff x="3928" y="2018"/>
                          <a:chExt cx="65" cy="48"/>
                        </a:xfrm>
                      </p:grpSpPr>
                      <p:grpSp>
                        <p:nvGrpSpPr>
                          <p:cNvPr id="47709" name="Group 65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928" y="2018"/>
                            <a:ext cx="21" cy="48"/>
                            <a:chOff x="3928" y="2018"/>
                            <a:chExt cx="21" cy="48"/>
                          </a:xfrm>
                        </p:grpSpPr>
                        <p:sp>
                          <p:nvSpPr>
                            <p:cNvPr id="47712" name="Line 66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28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713" name="Line 66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48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7710" name="Line 66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7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711" name="Line 66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9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47701" name="Freeform 664"/>
                  <p:cNvSpPr>
                    <a:spLocks/>
                  </p:cNvSpPr>
                  <p:nvPr/>
                </p:nvSpPr>
                <p:spPr bwMode="auto">
                  <a:xfrm>
                    <a:off x="3574" y="1855"/>
                    <a:ext cx="373" cy="12"/>
                  </a:xfrm>
                  <a:custGeom>
                    <a:avLst/>
                    <a:gdLst>
                      <a:gd name="T0" fmla="*/ 373 w 373"/>
                      <a:gd name="T1" fmla="*/ 12 h 12"/>
                      <a:gd name="T2" fmla="*/ 0 w 373"/>
                      <a:gd name="T3" fmla="*/ 12 h 12"/>
                      <a:gd name="T4" fmla="*/ 0 w 373"/>
                      <a:gd name="T5" fmla="*/ 0 h 12"/>
                      <a:gd name="T6" fmla="*/ 372 w 373"/>
                      <a:gd name="T7" fmla="*/ 0 h 12"/>
                      <a:gd name="T8" fmla="*/ 373 w 373"/>
                      <a:gd name="T9" fmla="*/ 12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3"/>
                      <a:gd name="T16" fmla="*/ 0 h 12"/>
                      <a:gd name="T17" fmla="*/ 373 w 373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3" h="12">
                        <a:moveTo>
                          <a:pt x="373" y="12"/>
                        </a:move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372" y="0"/>
                        </a:lnTo>
                        <a:lnTo>
                          <a:pt x="373" y="12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47672" name="Group 665"/>
                <p:cNvGrpSpPr>
                  <a:grpSpLocks/>
                </p:cNvGrpSpPr>
                <p:nvPr/>
              </p:nvGrpSpPr>
              <p:grpSpPr bwMode="auto">
                <a:xfrm>
                  <a:off x="3542" y="1602"/>
                  <a:ext cx="428" cy="260"/>
                  <a:chOff x="3542" y="1602"/>
                  <a:chExt cx="428" cy="260"/>
                </a:xfrm>
              </p:grpSpPr>
              <p:grpSp>
                <p:nvGrpSpPr>
                  <p:cNvPr id="47673" name="Group 666"/>
                  <p:cNvGrpSpPr>
                    <a:grpSpLocks/>
                  </p:cNvGrpSpPr>
                  <p:nvPr/>
                </p:nvGrpSpPr>
                <p:grpSpPr bwMode="auto">
                  <a:xfrm>
                    <a:off x="3679" y="1627"/>
                    <a:ext cx="291" cy="226"/>
                    <a:chOff x="3679" y="1627"/>
                    <a:chExt cx="291" cy="226"/>
                  </a:xfrm>
                </p:grpSpPr>
                <p:sp>
                  <p:nvSpPr>
                    <p:cNvPr id="47677" name="Freeform 667"/>
                    <p:cNvSpPr>
                      <a:spLocks/>
                    </p:cNvSpPr>
                    <p:nvPr/>
                  </p:nvSpPr>
                  <p:spPr bwMode="auto">
                    <a:xfrm>
                      <a:off x="3679" y="1627"/>
                      <a:ext cx="291" cy="226"/>
                    </a:xfrm>
                    <a:custGeom>
                      <a:avLst/>
                      <a:gdLst>
                        <a:gd name="T0" fmla="*/ 0 w 291"/>
                        <a:gd name="T1" fmla="*/ 226 h 226"/>
                        <a:gd name="T2" fmla="*/ 279 w 291"/>
                        <a:gd name="T3" fmla="*/ 226 h 226"/>
                        <a:gd name="T4" fmla="*/ 287 w 291"/>
                        <a:gd name="T5" fmla="*/ 220 h 226"/>
                        <a:gd name="T6" fmla="*/ 291 w 291"/>
                        <a:gd name="T7" fmla="*/ 206 h 226"/>
                        <a:gd name="T8" fmla="*/ 291 w 291"/>
                        <a:gd name="T9" fmla="*/ 21 h 226"/>
                        <a:gd name="T10" fmla="*/ 289 w 291"/>
                        <a:gd name="T11" fmla="*/ 6 h 226"/>
                        <a:gd name="T12" fmla="*/ 281 w 291"/>
                        <a:gd name="T13" fmla="*/ 0 h 226"/>
                        <a:gd name="T14" fmla="*/ 0 w 291"/>
                        <a:gd name="T15" fmla="*/ 0 h 226"/>
                        <a:gd name="T16" fmla="*/ 0 w 291"/>
                        <a:gd name="T17" fmla="*/ 226 h 22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91"/>
                        <a:gd name="T28" fmla="*/ 0 h 226"/>
                        <a:gd name="T29" fmla="*/ 291 w 291"/>
                        <a:gd name="T30" fmla="*/ 226 h 22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91" h="226">
                          <a:moveTo>
                            <a:pt x="0" y="226"/>
                          </a:moveTo>
                          <a:lnTo>
                            <a:pt x="279" y="226"/>
                          </a:lnTo>
                          <a:lnTo>
                            <a:pt x="287" y="220"/>
                          </a:lnTo>
                          <a:lnTo>
                            <a:pt x="291" y="206"/>
                          </a:lnTo>
                          <a:lnTo>
                            <a:pt x="291" y="21"/>
                          </a:lnTo>
                          <a:lnTo>
                            <a:pt x="289" y="6"/>
                          </a:lnTo>
                          <a:lnTo>
                            <a:pt x="281" y="0"/>
                          </a:lnTo>
                          <a:lnTo>
                            <a:pt x="0" y="0"/>
                          </a:lnTo>
                          <a:lnTo>
                            <a:pt x="0" y="22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7678" name="Group 6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4" y="1646"/>
                      <a:ext cx="268" cy="165"/>
                      <a:chOff x="3694" y="1646"/>
                      <a:chExt cx="268" cy="165"/>
                    </a:xfrm>
                  </p:grpSpPr>
                  <p:grpSp>
                    <p:nvGrpSpPr>
                      <p:cNvPr id="47679" name="Group 6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646"/>
                        <a:ext cx="267" cy="44"/>
                        <a:chOff x="3694" y="1646"/>
                        <a:chExt cx="267" cy="44"/>
                      </a:xfrm>
                    </p:grpSpPr>
                    <p:grpSp>
                      <p:nvGrpSpPr>
                        <p:cNvPr id="47694" name="Group 6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46"/>
                          <a:ext cx="267" cy="15"/>
                          <a:chOff x="3694" y="1646"/>
                          <a:chExt cx="267" cy="15"/>
                        </a:xfrm>
                      </p:grpSpPr>
                      <p:sp>
                        <p:nvSpPr>
                          <p:cNvPr id="47698" name="Line 67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4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699" name="Line 67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5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695" name="Group 67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76"/>
                          <a:ext cx="267" cy="14"/>
                          <a:chOff x="3694" y="1676"/>
                          <a:chExt cx="267" cy="14"/>
                        </a:xfrm>
                      </p:grpSpPr>
                      <p:sp>
                        <p:nvSpPr>
                          <p:cNvPr id="47696" name="Line 67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7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697" name="Line 67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8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7680" name="Group 67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5" y="1706"/>
                        <a:ext cx="267" cy="45"/>
                        <a:chOff x="3695" y="1706"/>
                        <a:chExt cx="267" cy="45"/>
                      </a:xfrm>
                    </p:grpSpPr>
                    <p:grpSp>
                      <p:nvGrpSpPr>
                        <p:cNvPr id="47688" name="Group 67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06"/>
                          <a:ext cx="267" cy="14"/>
                          <a:chOff x="3695" y="1706"/>
                          <a:chExt cx="267" cy="14"/>
                        </a:xfrm>
                      </p:grpSpPr>
                      <p:sp>
                        <p:nvSpPr>
                          <p:cNvPr id="47692" name="Line 67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0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693" name="Line 67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1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689" name="Group 68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36"/>
                          <a:ext cx="267" cy="15"/>
                          <a:chOff x="3695" y="1736"/>
                          <a:chExt cx="267" cy="15"/>
                        </a:xfrm>
                      </p:grpSpPr>
                      <p:sp>
                        <p:nvSpPr>
                          <p:cNvPr id="47690" name="Line 68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3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691" name="Line 68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4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7681" name="Group 68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766"/>
                        <a:ext cx="267" cy="45"/>
                        <a:chOff x="3694" y="1766"/>
                        <a:chExt cx="267" cy="45"/>
                      </a:xfrm>
                    </p:grpSpPr>
                    <p:grpSp>
                      <p:nvGrpSpPr>
                        <p:cNvPr id="47682" name="Group 68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66"/>
                          <a:ext cx="267" cy="15"/>
                          <a:chOff x="3694" y="1766"/>
                          <a:chExt cx="267" cy="15"/>
                        </a:xfrm>
                      </p:grpSpPr>
                      <p:sp>
                        <p:nvSpPr>
                          <p:cNvPr id="47686" name="Line 68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6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687" name="Line 68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77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683" name="Group 68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97"/>
                          <a:ext cx="267" cy="14"/>
                          <a:chOff x="3694" y="1797"/>
                          <a:chExt cx="267" cy="14"/>
                        </a:xfrm>
                      </p:grpSpPr>
                      <p:sp>
                        <p:nvSpPr>
                          <p:cNvPr id="47684" name="Line 68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97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685" name="Line 68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810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47674" name="Group 690"/>
                  <p:cNvGrpSpPr>
                    <a:grpSpLocks/>
                  </p:cNvGrpSpPr>
                  <p:nvPr/>
                </p:nvGrpSpPr>
                <p:grpSpPr bwMode="auto">
                  <a:xfrm>
                    <a:off x="3542" y="1602"/>
                    <a:ext cx="135" cy="260"/>
                    <a:chOff x="3542" y="1602"/>
                    <a:chExt cx="135" cy="260"/>
                  </a:xfrm>
                </p:grpSpPr>
                <p:sp>
                  <p:nvSpPr>
                    <p:cNvPr id="47675" name="Freeform 691"/>
                    <p:cNvSpPr>
                      <a:spLocks/>
                    </p:cNvSpPr>
                    <p:nvPr/>
                  </p:nvSpPr>
                  <p:spPr bwMode="auto">
                    <a:xfrm>
                      <a:off x="3542" y="1602"/>
                      <a:ext cx="135" cy="250"/>
                    </a:xfrm>
                    <a:custGeom>
                      <a:avLst/>
                      <a:gdLst>
                        <a:gd name="T0" fmla="*/ 135 w 135"/>
                        <a:gd name="T1" fmla="*/ 0 h 250"/>
                        <a:gd name="T2" fmla="*/ 135 w 135"/>
                        <a:gd name="T3" fmla="*/ 250 h 250"/>
                        <a:gd name="T4" fmla="*/ 9 w 135"/>
                        <a:gd name="T5" fmla="*/ 250 h 250"/>
                        <a:gd name="T6" fmla="*/ 4 w 135"/>
                        <a:gd name="T7" fmla="*/ 248 h 250"/>
                        <a:gd name="T8" fmla="*/ 1 w 135"/>
                        <a:gd name="T9" fmla="*/ 241 h 250"/>
                        <a:gd name="T10" fmla="*/ 0 w 135"/>
                        <a:gd name="T11" fmla="*/ 234 h 250"/>
                        <a:gd name="T12" fmla="*/ 0 w 135"/>
                        <a:gd name="T13" fmla="*/ 14 h 250"/>
                        <a:gd name="T14" fmla="*/ 2 w 135"/>
                        <a:gd name="T15" fmla="*/ 7 h 250"/>
                        <a:gd name="T16" fmla="*/ 6 w 135"/>
                        <a:gd name="T17" fmla="*/ 1 h 250"/>
                        <a:gd name="T18" fmla="*/ 12 w 135"/>
                        <a:gd name="T19" fmla="*/ 0 h 250"/>
                        <a:gd name="T20" fmla="*/ 135 w 135"/>
                        <a:gd name="T21" fmla="*/ 0 h 25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35"/>
                        <a:gd name="T34" fmla="*/ 0 h 250"/>
                        <a:gd name="T35" fmla="*/ 135 w 135"/>
                        <a:gd name="T36" fmla="*/ 250 h 25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35" h="250">
                          <a:moveTo>
                            <a:pt x="135" y="0"/>
                          </a:moveTo>
                          <a:lnTo>
                            <a:pt x="135" y="250"/>
                          </a:lnTo>
                          <a:lnTo>
                            <a:pt x="9" y="250"/>
                          </a:lnTo>
                          <a:lnTo>
                            <a:pt x="4" y="248"/>
                          </a:lnTo>
                          <a:lnTo>
                            <a:pt x="1" y="241"/>
                          </a:lnTo>
                          <a:lnTo>
                            <a:pt x="0" y="234"/>
                          </a:lnTo>
                          <a:lnTo>
                            <a:pt x="0" y="14"/>
                          </a:lnTo>
                          <a:lnTo>
                            <a:pt x="2" y="7"/>
                          </a:lnTo>
                          <a:lnTo>
                            <a:pt x="6" y="1"/>
                          </a:lnTo>
                          <a:lnTo>
                            <a:pt x="12" y="0"/>
                          </a:lnTo>
                          <a:lnTo>
                            <a:pt x="135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47676" name="Line 6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57" y="1604"/>
                      <a:ext cx="1" cy="25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46379" name="Group 693"/>
            <p:cNvGrpSpPr>
              <a:grpSpLocks/>
            </p:cNvGrpSpPr>
            <p:nvPr/>
          </p:nvGrpSpPr>
          <p:grpSpPr bwMode="auto">
            <a:xfrm>
              <a:off x="624" y="2640"/>
              <a:ext cx="576" cy="288"/>
              <a:chOff x="3166" y="1602"/>
              <a:chExt cx="898" cy="516"/>
            </a:xfrm>
          </p:grpSpPr>
          <p:grpSp>
            <p:nvGrpSpPr>
              <p:cNvPr id="47584" name="Group 694"/>
              <p:cNvGrpSpPr>
                <a:grpSpLocks/>
              </p:cNvGrpSpPr>
              <p:nvPr/>
            </p:nvGrpSpPr>
            <p:grpSpPr bwMode="auto">
              <a:xfrm>
                <a:off x="3166" y="1969"/>
                <a:ext cx="898" cy="149"/>
                <a:chOff x="3166" y="1969"/>
                <a:chExt cx="898" cy="149"/>
              </a:xfrm>
            </p:grpSpPr>
            <p:grpSp>
              <p:nvGrpSpPr>
                <p:cNvPr id="47661" name="Group 695"/>
                <p:cNvGrpSpPr>
                  <a:grpSpLocks/>
                </p:cNvGrpSpPr>
                <p:nvPr/>
              </p:nvGrpSpPr>
              <p:grpSpPr bwMode="auto">
                <a:xfrm>
                  <a:off x="3166" y="1969"/>
                  <a:ext cx="367" cy="89"/>
                  <a:chOff x="3166" y="1969"/>
                  <a:chExt cx="367" cy="89"/>
                </a:xfrm>
              </p:grpSpPr>
              <p:sp>
                <p:nvSpPr>
                  <p:cNvPr id="47663" name="Freeform 696"/>
                  <p:cNvSpPr>
                    <a:spLocks/>
                  </p:cNvSpPr>
                  <p:nvPr/>
                </p:nvSpPr>
                <p:spPr bwMode="auto">
                  <a:xfrm>
                    <a:off x="3192" y="1969"/>
                    <a:ext cx="252" cy="70"/>
                  </a:xfrm>
                  <a:custGeom>
                    <a:avLst/>
                    <a:gdLst>
                      <a:gd name="T0" fmla="*/ 0 w 252"/>
                      <a:gd name="T1" fmla="*/ 38 h 70"/>
                      <a:gd name="T2" fmla="*/ 109 w 252"/>
                      <a:gd name="T3" fmla="*/ 32 h 70"/>
                      <a:gd name="T4" fmla="*/ 252 w 252"/>
                      <a:gd name="T5" fmla="*/ 0 h 70"/>
                      <a:gd name="T6" fmla="*/ 252 w 252"/>
                      <a:gd name="T7" fmla="*/ 47 h 70"/>
                      <a:gd name="T8" fmla="*/ 103 w 252"/>
                      <a:gd name="T9" fmla="*/ 67 h 70"/>
                      <a:gd name="T10" fmla="*/ 0 w 252"/>
                      <a:gd name="T11" fmla="*/ 70 h 70"/>
                      <a:gd name="T12" fmla="*/ 0 w 252"/>
                      <a:gd name="T13" fmla="*/ 38 h 7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52"/>
                      <a:gd name="T22" fmla="*/ 0 h 70"/>
                      <a:gd name="T23" fmla="*/ 252 w 252"/>
                      <a:gd name="T24" fmla="*/ 70 h 7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52" h="70">
                        <a:moveTo>
                          <a:pt x="0" y="38"/>
                        </a:moveTo>
                        <a:lnTo>
                          <a:pt x="109" y="32"/>
                        </a:lnTo>
                        <a:lnTo>
                          <a:pt x="252" y="0"/>
                        </a:lnTo>
                        <a:lnTo>
                          <a:pt x="252" y="47"/>
                        </a:lnTo>
                        <a:lnTo>
                          <a:pt x="103" y="67"/>
                        </a:lnTo>
                        <a:lnTo>
                          <a:pt x="0" y="70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47664" name="Group 697"/>
                  <p:cNvGrpSpPr>
                    <a:grpSpLocks/>
                  </p:cNvGrpSpPr>
                  <p:nvPr/>
                </p:nvGrpSpPr>
                <p:grpSpPr bwMode="auto">
                  <a:xfrm>
                    <a:off x="3166" y="1974"/>
                    <a:ext cx="367" cy="84"/>
                    <a:chOff x="3166" y="1974"/>
                    <a:chExt cx="367" cy="84"/>
                  </a:xfrm>
                </p:grpSpPr>
                <p:sp>
                  <p:nvSpPr>
                    <p:cNvPr id="47665" name="Rectangle 6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7" y="2022"/>
                      <a:ext cx="18" cy="3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7666" name="Group 69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6" y="1974"/>
                      <a:ext cx="367" cy="84"/>
                      <a:chOff x="3166" y="1974"/>
                      <a:chExt cx="367" cy="84"/>
                    </a:xfrm>
                  </p:grpSpPr>
                  <p:sp>
                    <p:nvSpPr>
                      <p:cNvPr id="47667" name="Freeform 7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6" y="1974"/>
                        <a:ext cx="367" cy="84"/>
                      </a:xfrm>
                      <a:custGeom>
                        <a:avLst/>
                        <a:gdLst>
                          <a:gd name="T0" fmla="*/ 367 w 367"/>
                          <a:gd name="T1" fmla="*/ 0 h 84"/>
                          <a:gd name="T2" fmla="*/ 137 w 367"/>
                          <a:gd name="T3" fmla="*/ 48 h 84"/>
                          <a:gd name="T4" fmla="*/ 0 w 367"/>
                          <a:gd name="T5" fmla="*/ 56 h 84"/>
                          <a:gd name="T6" fmla="*/ 0 w 367"/>
                          <a:gd name="T7" fmla="*/ 84 h 84"/>
                          <a:gd name="T8" fmla="*/ 141 w 367"/>
                          <a:gd name="T9" fmla="*/ 77 h 84"/>
                          <a:gd name="T10" fmla="*/ 367 w 367"/>
                          <a:gd name="T11" fmla="*/ 54 h 84"/>
                          <a:gd name="T12" fmla="*/ 367 w 367"/>
                          <a:gd name="T13" fmla="*/ 0 h 8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67"/>
                          <a:gd name="T22" fmla="*/ 0 h 84"/>
                          <a:gd name="T23" fmla="*/ 367 w 367"/>
                          <a:gd name="T24" fmla="*/ 84 h 8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67" h="84">
                            <a:moveTo>
                              <a:pt x="367" y="0"/>
                            </a:moveTo>
                            <a:lnTo>
                              <a:pt x="137" y="48"/>
                            </a:lnTo>
                            <a:lnTo>
                              <a:pt x="0" y="56"/>
                            </a:lnTo>
                            <a:lnTo>
                              <a:pt x="0" y="84"/>
                            </a:lnTo>
                            <a:lnTo>
                              <a:pt x="141" y="77"/>
                            </a:lnTo>
                            <a:lnTo>
                              <a:pt x="367" y="54"/>
                            </a:lnTo>
                            <a:lnTo>
                              <a:pt x="367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7668" name="Freeform 7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3" y="1990"/>
                        <a:ext cx="338" cy="52"/>
                      </a:xfrm>
                      <a:custGeom>
                        <a:avLst/>
                        <a:gdLst>
                          <a:gd name="T0" fmla="*/ 0 w 338"/>
                          <a:gd name="T1" fmla="*/ 52 h 52"/>
                          <a:gd name="T2" fmla="*/ 126 w 338"/>
                          <a:gd name="T3" fmla="*/ 44 h 52"/>
                          <a:gd name="T4" fmla="*/ 338 w 338"/>
                          <a:gd name="T5" fmla="*/ 0 h 52"/>
                          <a:gd name="T6" fmla="*/ 0 60000 65536"/>
                          <a:gd name="T7" fmla="*/ 0 60000 65536"/>
                          <a:gd name="T8" fmla="*/ 0 60000 65536"/>
                          <a:gd name="T9" fmla="*/ 0 w 338"/>
                          <a:gd name="T10" fmla="*/ 0 h 52"/>
                          <a:gd name="T11" fmla="*/ 338 w 338"/>
                          <a:gd name="T12" fmla="*/ 52 h 5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38" h="52">
                            <a:moveTo>
                              <a:pt x="0" y="52"/>
                            </a:moveTo>
                            <a:lnTo>
                              <a:pt x="126" y="44"/>
                            </a:lnTo>
                            <a:lnTo>
                              <a:pt x="338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47662" name="Freeform 702"/>
                <p:cNvSpPr>
                  <a:spLocks/>
                </p:cNvSpPr>
                <p:nvPr/>
              </p:nvSpPr>
              <p:spPr bwMode="auto">
                <a:xfrm>
                  <a:off x="3504" y="2023"/>
                  <a:ext cx="560" cy="95"/>
                </a:xfrm>
                <a:custGeom>
                  <a:avLst/>
                  <a:gdLst>
                    <a:gd name="T0" fmla="*/ 0 w 560"/>
                    <a:gd name="T1" fmla="*/ 36 h 95"/>
                    <a:gd name="T2" fmla="*/ 6 w 560"/>
                    <a:gd name="T3" fmla="*/ 59 h 95"/>
                    <a:gd name="T4" fmla="*/ 15 w 560"/>
                    <a:gd name="T5" fmla="*/ 72 h 95"/>
                    <a:gd name="T6" fmla="*/ 30 w 560"/>
                    <a:gd name="T7" fmla="*/ 84 h 95"/>
                    <a:gd name="T8" fmla="*/ 46 w 560"/>
                    <a:gd name="T9" fmla="*/ 90 h 95"/>
                    <a:gd name="T10" fmla="*/ 66 w 560"/>
                    <a:gd name="T11" fmla="*/ 92 h 95"/>
                    <a:gd name="T12" fmla="*/ 82 w 560"/>
                    <a:gd name="T13" fmla="*/ 86 h 95"/>
                    <a:gd name="T14" fmla="*/ 105 w 560"/>
                    <a:gd name="T15" fmla="*/ 78 h 95"/>
                    <a:gd name="T16" fmla="*/ 133 w 560"/>
                    <a:gd name="T17" fmla="*/ 71 h 95"/>
                    <a:gd name="T18" fmla="*/ 165 w 560"/>
                    <a:gd name="T19" fmla="*/ 68 h 95"/>
                    <a:gd name="T20" fmla="*/ 205 w 560"/>
                    <a:gd name="T21" fmla="*/ 72 h 95"/>
                    <a:gd name="T22" fmla="*/ 240 w 560"/>
                    <a:gd name="T23" fmla="*/ 80 h 95"/>
                    <a:gd name="T24" fmla="*/ 276 w 560"/>
                    <a:gd name="T25" fmla="*/ 90 h 95"/>
                    <a:gd name="T26" fmla="*/ 310 w 560"/>
                    <a:gd name="T27" fmla="*/ 95 h 95"/>
                    <a:gd name="T28" fmla="*/ 334 w 560"/>
                    <a:gd name="T29" fmla="*/ 92 h 95"/>
                    <a:gd name="T30" fmla="*/ 373 w 560"/>
                    <a:gd name="T31" fmla="*/ 86 h 95"/>
                    <a:gd name="T32" fmla="*/ 416 w 560"/>
                    <a:gd name="T33" fmla="*/ 80 h 95"/>
                    <a:gd name="T34" fmla="*/ 458 w 560"/>
                    <a:gd name="T35" fmla="*/ 72 h 95"/>
                    <a:gd name="T36" fmla="*/ 503 w 560"/>
                    <a:gd name="T37" fmla="*/ 63 h 95"/>
                    <a:gd name="T38" fmla="*/ 530 w 560"/>
                    <a:gd name="T39" fmla="*/ 56 h 95"/>
                    <a:gd name="T40" fmla="*/ 543 w 560"/>
                    <a:gd name="T41" fmla="*/ 51 h 95"/>
                    <a:gd name="T42" fmla="*/ 554 w 560"/>
                    <a:gd name="T43" fmla="*/ 44 h 95"/>
                    <a:gd name="T44" fmla="*/ 560 w 560"/>
                    <a:gd name="T45" fmla="*/ 33 h 95"/>
                    <a:gd name="T46" fmla="*/ 555 w 560"/>
                    <a:gd name="T47" fmla="*/ 17 h 95"/>
                    <a:gd name="T48" fmla="*/ 546 w 560"/>
                    <a:gd name="T49" fmla="*/ 8 h 95"/>
                    <a:gd name="T50" fmla="*/ 530 w 560"/>
                    <a:gd name="T51" fmla="*/ 0 h 9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60"/>
                    <a:gd name="T79" fmla="*/ 0 h 95"/>
                    <a:gd name="T80" fmla="*/ 560 w 560"/>
                    <a:gd name="T81" fmla="*/ 95 h 9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60" h="95">
                      <a:moveTo>
                        <a:pt x="0" y="36"/>
                      </a:moveTo>
                      <a:lnTo>
                        <a:pt x="6" y="59"/>
                      </a:lnTo>
                      <a:lnTo>
                        <a:pt x="15" y="72"/>
                      </a:lnTo>
                      <a:lnTo>
                        <a:pt x="30" y="84"/>
                      </a:lnTo>
                      <a:lnTo>
                        <a:pt x="46" y="90"/>
                      </a:lnTo>
                      <a:lnTo>
                        <a:pt x="66" y="92"/>
                      </a:lnTo>
                      <a:lnTo>
                        <a:pt x="82" y="86"/>
                      </a:lnTo>
                      <a:lnTo>
                        <a:pt x="105" y="78"/>
                      </a:lnTo>
                      <a:lnTo>
                        <a:pt x="133" y="71"/>
                      </a:lnTo>
                      <a:lnTo>
                        <a:pt x="165" y="68"/>
                      </a:lnTo>
                      <a:lnTo>
                        <a:pt x="205" y="72"/>
                      </a:lnTo>
                      <a:lnTo>
                        <a:pt x="240" y="80"/>
                      </a:lnTo>
                      <a:lnTo>
                        <a:pt x="276" y="90"/>
                      </a:lnTo>
                      <a:lnTo>
                        <a:pt x="310" y="95"/>
                      </a:lnTo>
                      <a:lnTo>
                        <a:pt x="334" y="92"/>
                      </a:lnTo>
                      <a:lnTo>
                        <a:pt x="373" y="86"/>
                      </a:lnTo>
                      <a:lnTo>
                        <a:pt x="416" y="80"/>
                      </a:lnTo>
                      <a:lnTo>
                        <a:pt x="458" y="72"/>
                      </a:lnTo>
                      <a:lnTo>
                        <a:pt x="503" y="63"/>
                      </a:lnTo>
                      <a:lnTo>
                        <a:pt x="530" y="56"/>
                      </a:lnTo>
                      <a:lnTo>
                        <a:pt x="543" y="51"/>
                      </a:lnTo>
                      <a:lnTo>
                        <a:pt x="554" y="44"/>
                      </a:lnTo>
                      <a:lnTo>
                        <a:pt x="560" y="33"/>
                      </a:lnTo>
                      <a:lnTo>
                        <a:pt x="555" y="17"/>
                      </a:lnTo>
                      <a:lnTo>
                        <a:pt x="546" y="8"/>
                      </a:lnTo>
                      <a:lnTo>
                        <a:pt x="53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10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7585" name="Group 703"/>
              <p:cNvGrpSpPr>
                <a:grpSpLocks/>
              </p:cNvGrpSpPr>
              <p:nvPr/>
            </p:nvGrpSpPr>
            <p:grpSpPr bwMode="auto">
              <a:xfrm>
                <a:off x="3542" y="1602"/>
                <a:ext cx="484" cy="465"/>
                <a:chOff x="3542" y="1602"/>
                <a:chExt cx="484" cy="465"/>
              </a:xfrm>
            </p:grpSpPr>
            <p:grpSp>
              <p:nvGrpSpPr>
                <p:cNvPr id="47586" name="Group 704"/>
                <p:cNvGrpSpPr>
                  <a:grpSpLocks/>
                </p:cNvGrpSpPr>
                <p:nvPr/>
              </p:nvGrpSpPr>
              <p:grpSpPr bwMode="auto">
                <a:xfrm>
                  <a:off x="3558" y="1855"/>
                  <a:ext cx="468" cy="212"/>
                  <a:chOff x="3558" y="1855"/>
                  <a:chExt cx="468" cy="212"/>
                </a:xfrm>
              </p:grpSpPr>
              <p:grpSp>
                <p:nvGrpSpPr>
                  <p:cNvPr id="47615" name="Group 705"/>
                  <p:cNvGrpSpPr>
                    <a:grpSpLocks/>
                  </p:cNvGrpSpPr>
                  <p:nvPr/>
                </p:nvGrpSpPr>
                <p:grpSpPr bwMode="auto">
                  <a:xfrm>
                    <a:off x="3558" y="1873"/>
                    <a:ext cx="468" cy="194"/>
                    <a:chOff x="3558" y="1873"/>
                    <a:chExt cx="468" cy="194"/>
                  </a:xfrm>
                </p:grpSpPr>
                <p:sp>
                  <p:nvSpPr>
                    <p:cNvPr id="47617" name="Rectangle 7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8" y="1873"/>
                      <a:ext cx="468" cy="182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7618" name="Group 70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80" y="1890"/>
                      <a:ext cx="434" cy="177"/>
                      <a:chOff x="3580" y="1890"/>
                      <a:chExt cx="434" cy="177"/>
                    </a:xfrm>
                  </p:grpSpPr>
                  <p:grpSp>
                    <p:nvGrpSpPr>
                      <p:cNvPr id="47619" name="Group 70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0" y="1890"/>
                        <a:ext cx="434" cy="100"/>
                        <a:chOff x="3580" y="1890"/>
                        <a:chExt cx="434" cy="100"/>
                      </a:xfrm>
                    </p:grpSpPr>
                    <p:grpSp>
                      <p:nvGrpSpPr>
                        <p:cNvPr id="47653" name="Group 70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0" y="1890"/>
                          <a:ext cx="433" cy="37"/>
                          <a:chOff x="3580" y="1890"/>
                          <a:chExt cx="433" cy="37"/>
                        </a:xfrm>
                      </p:grpSpPr>
                      <p:sp>
                        <p:nvSpPr>
                          <p:cNvPr id="47658" name="Line 71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890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659" name="Line 7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0" y="1908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660" name="Line 7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26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654" name="Group 71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1953"/>
                          <a:ext cx="433" cy="37"/>
                          <a:chOff x="3581" y="1953"/>
                          <a:chExt cx="433" cy="37"/>
                        </a:xfrm>
                      </p:grpSpPr>
                      <p:sp>
                        <p:nvSpPr>
                          <p:cNvPr id="47655" name="Line 71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53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656" name="Line 71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71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657" name="Line 71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89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7620" name="Group 7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1" y="2017"/>
                        <a:ext cx="412" cy="50"/>
                        <a:chOff x="3581" y="2017"/>
                        <a:chExt cx="412" cy="50"/>
                      </a:xfrm>
                    </p:grpSpPr>
                    <p:grpSp>
                      <p:nvGrpSpPr>
                        <p:cNvPr id="47621" name="Group 71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2017"/>
                          <a:ext cx="153" cy="49"/>
                          <a:chOff x="3581" y="2017"/>
                          <a:chExt cx="153" cy="49"/>
                        </a:xfrm>
                      </p:grpSpPr>
                      <p:grpSp>
                        <p:nvGrpSpPr>
                          <p:cNvPr id="47641" name="Group 71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81" y="2018"/>
                            <a:ext cx="65" cy="48"/>
                            <a:chOff x="3581" y="2018"/>
                            <a:chExt cx="65" cy="48"/>
                          </a:xfrm>
                        </p:grpSpPr>
                        <p:grpSp>
                          <p:nvGrpSpPr>
                            <p:cNvPr id="47648" name="Group 72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581" y="2018"/>
                              <a:ext cx="21" cy="48"/>
                              <a:chOff x="3581" y="2018"/>
                              <a:chExt cx="21" cy="48"/>
                            </a:xfrm>
                          </p:grpSpPr>
                          <p:sp>
                            <p:nvSpPr>
                              <p:cNvPr id="47651" name="Line 72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81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7652" name="Line 72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01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7649" name="Line 72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2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650" name="Line 72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4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7642" name="Group 7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69" y="2017"/>
                            <a:ext cx="65" cy="48"/>
                            <a:chOff x="3669" y="2017"/>
                            <a:chExt cx="65" cy="48"/>
                          </a:xfrm>
                        </p:grpSpPr>
                        <p:grpSp>
                          <p:nvGrpSpPr>
                            <p:cNvPr id="47643" name="Group 72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669" y="2017"/>
                              <a:ext cx="21" cy="48"/>
                              <a:chOff x="3669" y="2017"/>
                              <a:chExt cx="21" cy="48"/>
                            </a:xfrm>
                          </p:grpSpPr>
                          <p:sp>
                            <p:nvSpPr>
                              <p:cNvPr id="47646" name="Line 72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69" y="2017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7647" name="Line 72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89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7644" name="Line 72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1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645" name="Line 73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3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7622" name="Group 73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55" y="2018"/>
                          <a:ext cx="153" cy="49"/>
                          <a:chOff x="3755" y="2018"/>
                          <a:chExt cx="153" cy="49"/>
                        </a:xfrm>
                      </p:grpSpPr>
                      <p:grpSp>
                        <p:nvGrpSpPr>
                          <p:cNvPr id="47629" name="Group 73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55" y="2019"/>
                            <a:ext cx="65" cy="48"/>
                            <a:chOff x="3755" y="2019"/>
                            <a:chExt cx="65" cy="48"/>
                          </a:xfrm>
                        </p:grpSpPr>
                        <p:grpSp>
                          <p:nvGrpSpPr>
                            <p:cNvPr id="47636" name="Group 73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55" y="2019"/>
                              <a:ext cx="21" cy="48"/>
                              <a:chOff x="3755" y="2019"/>
                              <a:chExt cx="21" cy="48"/>
                            </a:xfrm>
                          </p:grpSpPr>
                          <p:sp>
                            <p:nvSpPr>
                              <p:cNvPr id="47639" name="Line 73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55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7640" name="Line 73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75" y="2020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7637" name="Line 73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9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638" name="Line 73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1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7630" name="Group 73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43" y="2018"/>
                            <a:ext cx="65" cy="48"/>
                            <a:chOff x="3843" y="2018"/>
                            <a:chExt cx="65" cy="48"/>
                          </a:xfrm>
                        </p:grpSpPr>
                        <p:grpSp>
                          <p:nvGrpSpPr>
                            <p:cNvPr id="47631" name="Group 73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843" y="2018"/>
                              <a:ext cx="21" cy="48"/>
                              <a:chOff x="3843" y="2018"/>
                              <a:chExt cx="21" cy="48"/>
                            </a:xfrm>
                          </p:grpSpPr>
                          <p:sp>
                            <p:nvSpPr>
                              <p:cNvPr id="47634" name="Line 74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3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7635" name="Line 74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63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7632" name="Line 74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8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633" name="Line 74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0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7623" name="Group 74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28" y="2018"/>
                          <a:ext cx="65" cy="48"/>
                          <a:chOff x="3928" y="2018"/>
                          <a:chExt cx="65" cy="48"/>
                        </a:xfrm>
                      </p:grpSpPr>
                      <p:grpSp>
                        <p:nvGrpSpPr>
                          <p:cNvPr id="47624" name="Group 74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928" y="2018"/>
                            <a:ext cx="21" cy="48"/>
                            <a:chOff x="3928" y="2018"/>
                            <a:chExt cx="21" cy="48"/>
                          </a:xfrm>
                        </p:grpSpPr>
                        <p:sp>
                          <p:nvSpPr>
                            <p:cNvPr id="47627" name="Line 74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28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628" name="Line 74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48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7625" name="Line 74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7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626" name="Line 74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9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47616" name="Freeform 750"/>
                  <p:cNvSpPr>
                    <a:spLocks/>
                  </p:cNvSpPr>
                  <p:nvPr/>
                </p:nvSpPr>
                <p:spPr bwMode="auto">
                  <a:xfrm>
                    <a:off x="3574" y="1855"/>
                    <a:ext cx="373" cy="12"/>
                  </a:xfrm>
                  <a:custGeom>
                    <a:avLst/>
                    <a:gdLst>
                      <a:gd name="T0" fmla="*/ 373 w 373"/>
                      <a:gd name="T1" fmla="*/ 12 h 12"/>
                      <a:gd name="T2" fmla="*/ 0 w 373"/>
                      <a:gd name="T3" fmla="*/ 12 h 12"/>
                      <a:gd name="T4" fmla="*/ 0 w 373"/>
                      <a:gd name="T5" fmla="*/ 0 h 12"/>
                      <a:gd name="T6" fmla="*/ 372 w 373"/>
                      <a:gd name="T7" fmla="*/ 0 h 12"/>
                      <a:gd name="T8" fmla="*/ 373 w 373"/>
                      <a:gd name="T9" fmla="*/ 12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3"/>
                      <a:gd name="T16" fmla="*/ 0 h 12"/>
                      <a:gd name="T17" fmla="*/ 373 w 373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3" h="12">
                        <a:moveTo>
                          <a:pt x="373" y="12"/>
                        </a:move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372" y="0"/>
                        </a:lnTo>
                        <a:lnTo>
                          <a:pt x="373" y="12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47587" name="Group 751"/>
                <p:cNvGrpSpPr>
                  <a:grpSpLocks/>
                </p:cNvGrpSpPr>
                <p:nvPr/>
              </p:nvGrpSpPr>
              <p:grpSpPr bwMode="auto">
                <a:xfrm>
                  <a:off x="3542" y="1602"/>
                  <a:ext cx="428" cy="260"/>
                  <a:chOff x="3542" y="1602"/>
                  <a:chExt cx="428" cy="260"/>
                </a:xfrm>
              </p:grpSpPr>
              <p:grpSp>
                <p:nvGrpSpPr>
                  <p:cNvPr id="47588" name="Group 752"/>
                  <p:cNvGrpSpPr>
                    <a:grpSpLocks/>
                  </p:cNvGrpSpPr>
                  <p:nvPr/>
                </p:nvGrpSpPr>
                <p:grpSpPr bwMode="auto">
                  <a:xfrm>
                    <a:off x="3679" y="1627"/>
                    <a:ext cx="291" cy="226"/>
                    <a:chOff x="3679" y="1627"/>
                    <a:chExt cx="291" cy="226"/>
                  </a:xfrm>
                </p:grpSpPr>
                <p:sp>
                  <p:nvSpPr>
                    <p:cNvPr id="47592" name="Freeform 753"/>
                    <p:cNvSpPr>
                      <a:spLocks/>
                    </p:cNvSpPr>
                    <p:nvPr/>
                  </p:nvSpPr>
                  <p:spPr bwMode="auto">
                    <a:xfrm>
                      <a:off x="3679" y="1627"/>
                      <a:ext cx="291" cy="226"/>
                    </a:xfrm>
                    <a:custGeom>
                      <a:avLst/>
                      <a:gdLst>
                        <a:gd name="T0" fmla="*/ 0 w 291"/>
                        <a:gd name="T1" fmla="*/ 226 h 226"/>
                        <a:gd name="T2" fmla="*/ 279 w 291"/>
                        <a:gd name="T3" fmla="*/ 226 h 226"/>
                        <a:gd name="T4" fmla="*/ 287 w 291"/>
                        <a:gd name="T5" fmla="*/ 220 h 226"/>
                        <a:gd name="T6" fmla="*/ 291 w 291"/>
                        <a:gd name="T7" fmla="*/ 206 h 226"/>
                        <a:gd name="T8" fmla="*/ 291 w 291"/>
                        <a:gd name="T9" fmla="*/ 21 h 226"/>
                        <a:gd name="T10" fmla="*/ 289 w 291"/>
                        <a:gd name="T11" fmla="*/ 6 h 226"/>
                        <a:gd name="T12" fmla="*/ 281 w 291"/>
                        <a:gd name="T13" fmla="*/ 0 h 226"/>
                        <a:gd name="T14" fmla="*/ 0 w 291"/>
                        <a:gd name="T15" fmla="*/ 0 h 226"/>
                        <a:gd name="T16" fmla="*/ 0 w 291"/>
                        <a:gd name="T17" fmla="*/ 226 h 22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91"/>
                        <a:gd name="T28" fmla="*/ 0 h 226"/>
                        <a:gd name="T29" fmla="*/ 291 w 291"/>
                        <a:gd name="T30" fmla="*/ 226 h 22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91" h="226">
                          <a:moveTo>
                            <a:pt x="0" y="226"/>
                          </a:moveTo>
                          <a:lnTo>
                            <a:pt x="279" y="226"/>
                          </a:lnTo>
                          <a:lnTo>
                            <a:pt x="287" y="220"/>
                          </a:lnTo>
                          <a:lnTo>
                            <a:pt x="291" y="206"/>
                          </a:lnTo>
                          <a:lnTo>
                            <a:pt x="291" y="21"/>
                          </a:lnTo>
                          <a:lnTo>
                            <a:pt x="289" y="6"/>
                          </a:lnTo>
                          <a:lnTo>
                            <a:pt x="281" y="0"/>
                          </a:lnTo>
                          <a:lnTo>
                            <a:pt x="0" y="0"/>
                          </a:lnTo>
                          <a:lnTo>
                            <a:pt x="0" y="22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7593" name="Group 7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4" y="1646"/>
                      <a:ext cx="268" cy="165"/>
                      <a:chOff x="3694" y="1646"/>
                      <a:chExt cx="268" cy="165"/>
                    </a:xfrm>
                  </p:grpSpPr>
                  <p:grpSp>
                    <p:nvGrpSpPr>
                      <p:cNvPr id="47594" name="Group 75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646"/>
                        <a:ext cx="267" cy="44"/>
                        <a:chOff x="3694" y="1646"/>
                        <a:chExt cx="267" cy="44"/>
                      </a:xfrm>
                    </p:grpSpPr>
                    <p:grpSp>
                      <p:nvGrpSpPr>
                        <p:cNvPr id="47609" name="Group 75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46"/>
                          <a:ext cx="267" cy="15"/>
                          <a:chOff x="3694" y="1646"/>
                          <a:chExt cx="267" cy="15"/>
                        </a:xfrm>
                      </p:grpSpPr>
                      <p:sp>
                        <p:nvSpPr>
                          <p:cNvPr id="47613" name="Line 75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4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614" name="Line 75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5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610" name="Group 75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76"/>
                          <a:ext cx="267" cy="14"/>
                          <a:chOff x="3694" y="1676"/>
                          <a:chExt cx="267" cy="14"/>
                        </a:xfrm>
                      </p:grpSpPr>
                      <p:sp>
                        <p:nvSpPr>
                          <p:cNvPr id="47611" name="Line 76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7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612" name="Line 76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8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7595" name="Group 76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5" y="1706"/>
                        <a:ext cx="267" cy="45"/>
                        <a:chOff x="3695" y="1706"/>
                        <a:chExt cx="267" cy="45"/>
                      </a:xfrm>
                    </p:grpSpPr>
                    <p:grpSp>
                      <p:nvGrpSpPr>
                        <p:cNvPr id="47603" name="Group 76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06"/>
                          <a:ext cx="267" cy="14"/>
                          <a:chOff x="3695" y="1706"/>
                          <a:chExt cx="267" cy="14"/>
                        </a:xfrm>
                      </p:grpSpPr>
                      <p:sp>
                        <p:nvSpPr>
                          <p:cNvPr id="47607" name="Line 76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0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608" name="Line 76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1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604" name="Group 76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36"/>
                          <a:ext cx="267" cy="15"/>
                          <a:chOff x="3695" y="1736"/>
                          <a:chExt cx="267" cy="15"/>
                        </a:xfrm>
                      </p:grpSpPr>
                      <p:sp>
                        <p:nvSpPr>
                          <p:cNvPr id="47605" name="Line 76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3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606" name="Line 76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4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7596" name="Group 7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766"/>
                        <a:ext cx="267" cy="45"/>
                        <a:chOff x="3694" y="1766"/>
                        <a:chExt cx="267" cy="45"/>
                      </a:xfrm>
                    </p:grpSpPr>
                    <p:grpSp>
                      <p:nvGrpSpPr>
                        <p:cNvPr id="47597" name="Group 7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66"/>
                          <a:ext cx="267" cy="15"/>
                          <a:chOff x="3694" y="1766"/>
                          <a:chExt cx="267" cy="15"/>
                        </a:xfrm>
                      </p:grpSpPr>
                      <p:sp>
                        <p:nvSpPr>
                          <p:cNvPr id="47601" name="Line 77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6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602" name="Line 77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77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598" name="Group 77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97"/>
                          <a:ext cx="267" cy="14"/>
                          <a:chOff x="3694" y="1797"/>
                          <a:chExt cx="267" cy="14"/>
                        </a:xfrm>
                      </p:grpSpPr>
                      <p:sp>
                        <p:nvSpPr>
                          <p:cNvPr id="47599" name="Line 77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97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600" name="Line 77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810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47589" name="Group 776"/>
                  <p:cNvGrpSpPr>
                    <a:grpSpLocks/>
                  </p:cNvGrpSpPr>
                  <p:nvPr/>
                </p:nvGrpSpPr>
                <p:grpSpPr bwMode="auto">
                  <a:xfrm>
                    <a:off x="3542" y="1602"/>
                    <a:ext cx="135" cy="260"/>
                    <a:chOff x="3542" y="1602"/>
                    <a:chExt cx="135" cy="260"/>
                  </a:xfrm>
                </p:grpSpPr>
                <p:sp>
                  <p:nvSpPr>
                    <p:cNvPr id="47590" name="Freeform 777"/>
                    <p:cNvSpPr>
                      <a:spLocks/>
                    </p:cNvSpPr>
                    <p:nvPr/>
                  </p:nvSpPr>
                  <p:spPr bwMode="auto">
                    <a:xfrm>
                      <a:off x="3542" y="1602"/>
                      <a:ext cx="135" cy="250"/>
                    </a:xfrm>
                    <a:custGeom>
                      <a:avLst/>
                      <a:gdLst>
                        <a:gd name="T0" fmla="*/ 135 w 135"/>
                        <a:gd name="T1" fmla="*/ 0 h 250"/>
                        <a:gd name="T2" fmla="*/ 135 w 135"/>
                        <a:gd name="T3" fmla="*/ 250 h 250"/>
                        <a:gd name="T4" fmla="*/ 9 w 135"/>
                        <a:gd name="T5" fmla="*/ 250 h 250"/>
                        <a:gd name="T6" fmla="*/ 4 w 135"/>
                        <a:gd name="T7" fmla="*/ 248 h 250"/>
                        <a:gd name="T8" fmla="*/ 1 w 135"/>
                        <a:gd name="T9" fmla="*/ 241 h 250"/>
                        <a:gd name="T10" fmla="*/ 0 w 135"/>
                        <a:gd name="T11" fmla="*/ 234 h 250"/>
                        <a:gd name="T12" fmla="*/ 0 w 135"/>
                        <a:gd name="T13" fmla="*/ 14 h 250"/>
                        <a:gd name="T14" fmla="*/ 2 w 135"/>
                        <a:gd name="T15" fmla="*/ 7 h 250"/>
                        <a:gd name="T16" fmla="*/ 6 w 135"/>
                        <a:gd name="T17" fmla="*/ 1 h 250"/>
                        <a:gd name="T18" fmla="*/ 12 w 135"/>
                        <a:gd name="T19" fmla="*/ 0 h 250"/>
                        <a:gd name="T20" fmla="*/ 135 w 135"/>
                        <a:gd name="T21" fmla="*/ 0 h 25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35"/>
                        <a:gd name="T34" fmla="*/ 0 h 250"/>
                        <a:gd name="T35" fmla="*/ 135 w 135"/>
                        <a:gd name="T36" fmla="*/ 250 h 25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35" h="250">
                          <a:moveTo>
                            <a:pt x="135" y="0"/>
                          </a:moveTo>
                          <a:lnTo>
                            <a:pt x="135" y="250"/>
                          </a:lnTo>
                          <a:lnTo>
                            <a:pt x="9" y="250"/>
                          </a:lnTo>
                          <a:lnTo>
                            <a:pt x="4" y="248"/>
                          </a:lnTo>
                          <a:lnTo>
                            <a:pt x="1" y="241"/>
                          </a:lnTo>
                          <a:lnTo>
                            <a:pt x="0" y="234"/>
                          </a:lnTo>
                          <a:lnTo>
                            <a:pt x="0" y="14"/>
                          </a:lnTo>
                          <a:lnTo>
                            <a:pt x="2" y="7"/>
                          </a:lnTo>
                          <a:lnTo>
                            <a:pt x="6" y="1"/>
                          </a:lnTo>
                          <a:lnTo>
                            <a:pt x="12" y="0"/>
                          </a:lnTo>
                          <a:lnTo>
                            <a:pt x="135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47591" name="Line 7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57" y="1604"/>
                      <a:ext cx="1" cy="25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46380" name="Group 779"/>
            <p:cNvGrpSpPr>
              <a:grpSpLocks/>
            </p:cNvGrpSpPr>
            <p:nvPr/>
          </p:nvGrpSpPr>
          <p:grpSpPr bwMode="auto">
            <a:xfrm>
              <a:off x="528" y="2832"/>
              <a:ext cx="576" cy="288"/>
              <a:chOff x="3166" y="1602"/>
              <a:chExt cx="898" cy="516"/>
            </a:xfrm>
          </p:grpSpPr>
          <p:grpSp>
            <p:nvGrpSpPr>
              <p:cNvPr id="47499" name="Group 780"/>
              <p:cNvGrpSpPr>
                <a:grpSpLocks/>
              </p:cNvGrpSpPr>
              <p:nvPr/>
            </p:nvGrpSpPr>
            <p:grpSpPr bwMode="auto">
              <a:xfrm>
                <a:off x="3166" y="1969"/>
                <a:ext cx="898" cy="149"/>
                <a:chOff x="3166" y="1969"/>
                <a:chExt cx="898" cy="149"/>
              </a:xfrm>
            </p:grpSpPr>
            <p:grpSp>
              <p:nvGrpSpPr>
                <p:cNvPr id="47576" name="Group 781"/>
                <p:cNvGrpSpPr>
                  <a:grpSpLocks/>
                </p:cNvGrpSpPr>
                <p:nvPr/>
              </p:nvGrpSpPr>
              <p:grpSpPr bwMode="auto">
                <a:xfrm>
                  <a:off x="3166" y="1969"/>
                  <a:ext cx="367" cy="89"/>
                  <a:chOff x="3166" y="1969"/>
                  <a:chExt cx="367" cy="89"/>
                </a:xfrm>
              </p:grpSpPr>
              <p:sp>
                <p:nvSpPr>
                  <p:cNvPr id="47578" name="Freeform 782"/>
                  <p:cNvSpPr>
                    <a:spLocks/>
                  </p:cNvSpPr>
                  <p:nvPr/>
                </p:nvSpPr>
                <p:spPr bwMode="auto">
                  <a:xfrm>
                    <a:off x="3192" y="1969"/>
                    <a:ext cx="252" cy="70"/>
                  </a:xfrm>
                  <a:custGeom>
                    <a:avLst/>
                    <a:gdLst>
                      <a:gd name="T0" fmla="*/ 0 w 252"/>
                      <a:gd name="T1" fmla="*/ 38 h 70"/>
                      <a:gd name="T2" fmla="*/ 109 w 252"/>
                      <a:gd name="T3" fmla="*/ 32 h 70"/>
                      <a:gd name="T4" fmla="*/ 252 w 252"/>
                      <a:gd name="T5" fmla="*/ 0 h 70"/>
                      <a:gd name="T6" fmla="*/ 252 w 252"/>
                      <a:gd name="T7" fmla="*/ 47 h 70"/>
                      <a:gd name="T8" fmla="*/ 103 w 252"/>
                      <a:gd name="T9" fmla="*/ 67 h 70"/>
                      <a:gd name="T10" fmla="*/ 0 w 252"/>
                      <a:gd name="T11" fmla="*/ 70 h 70"/>
                      <a:gd name="T12" fmla="*/ 0 w 252"/>
                      <a:gd name="T13" fmla="*/ 38 h 7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52"/>
                      <a:gd name="T22" fmla="*/ 0 h 70"/>
                      <a:gd name="T23" fmla="*/ 252 w 252"/>
                      <a:gd name="T24" fmla="*/ 70 h 7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52" h="70">
                        <a:moveTo>
                          <a:pt x="0" y="38"/>
                        </a:moveTo>
                        <a:lnTo>
                          <a:pt x="109" y="32"/>
                        </a:lnTo>
                        <a:lnTo>
                          <a:pt x="252" y="0"/>
                        </a:lnTo>
                        <a:lnTo>
                          <a:pt x="252" y="47"/>
                        </a:lnTo>
                        <a:lnTo>
                          <a:pt x="103" y="67"/>
                        </a:lnTo>
                        <a:lnTo>
                          <a:pt x="0" y="70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47579" name="Group 783"/>
                  <p:cNvGrpSpPr>
                    <a:grpSpLocks/>
                  </p:cNvGrpSpPr>
                  <p:nvPr/>
                </p:nvGrpSpPr>
                <p:grpSpPr bwMode="auto">
                  <a:xfrm>
                    <a:off x="3166" y="1974"/>
                    <a:ext cx="367" cy="84"/>
                    <a:chOff x="3166" y="1974"/>
                    <a:chExt cx="367" cy="84"/>
                  </a:xfrm>
                </p:grpSpPr>
                <p:sp>
                  <p:nvSpPr>
                    <p:cNvPr id="47580" name="Rectangle 7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7" y="2022"/>
                      <a:ext cx="18" cy="3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7581" name="Group 7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6" y="1974"/>
                      <a:ext cx="367" cy="84"/>
                      <a:chOff x="3166" y="1974"/>
                      <a:chExt cx="367" cy="84"/>
                    </a:xfrm>
                  </p:grpSpPr>
                  <p:sp>
                    <p:nvSpPr>
                      <p:cNvPr id="47582" name="Freeform 7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6" y="1974"/>
                        <a:ext cx="367" cy="84"/>
                      </a:xfrm>
                      <a:custGeom>
                        <a:avLst/>
                        <a:gdLst>
                          <a:gd name="T0" fmla="*/ 367 w 367"/>
                          <a:gd name="T1" fmla="*/ 0 h 84"/>
                          <a:gd name="T2" fmla="*/ 137 w 367"/>
                          <a:gd name="T3" fmla="*/ 48 h 84"/>
                          <a:gd name="T4" fmla="*/ 0 w 367"/>
                          <a:gd name="T5" fmla="*/ 56 h 84"/>
                          <a:gd name="T6" fmla="*/ 0 w 367"/>
                          <a:gd name="T7" fmla="*/ 84 h 84"/>
                          <a:gd name="T8" fmla="*/ 141 w 367"/>
                          <a:gd name="T9" fmla="*/ 77 h 84"/>
                          <a:gd name="T10" fmla="*/ 367 w 367"/>
                          <a:gd name="T11" fmla="*/ 54 h 84"/>
                          <a:gd name="T12" fmla="*/ 367 w 367"/>
                          <a:gd name="T13" fmla="*/ 0 h 8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67"/>
                          <a:gd name="T22" fmla="*/ 0 h 84"/>
                          <a:gd name="T23" fmla="*/ 367 w 367"/>
                          <a:gd name="T24" fmla="*/ 84 h 8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67" h="84">
                            <a:moveTo>
                              <a:pt x="367" y="0"/>
                            </a:moveTo>
                            <a:lnTo>
                              <a:pt x="137" y="48"/>
                            </a:lnTo>
                            <a:lnTo>
                              <a:pt x="0" y="56"/>
                            </a:lnTo>
                            <a:lnTo>
                              <a:pt x="0" y="84"/>
                            </a:lnTo>
                            <a:lnTo>
                              <a:pt x="141" y="77"/>
                            </a:lnTo>
                            <a:lnTo>
                              <a:pt x="367" y="54"/>
                            </a:lnTo>
                            <a:lnTo>
                              <a:pt x="367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7583" name="Freeform 7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3" y="1990"/>
                        <a:ext cx="338" cy="52"/>
                      </a:xfrm>
                      <a:custGeom>
                        <a:avLst/>
                        <a:gdLst>
                          <a:gd name="T0" fmla="*/ 0 w 338"/>
                          <a:gd name="T1" fmla="*/ 52 h 52"/>
                          <a:gd name="T2" fmla="*/ 126 w 338"/>
                          <a:gd name="T3" fmla="*/ 44 h 52"/>
                          <a:gd name="T4" fmla="*/ 338 w 338"/>
                          <a:gd name="T5" fmla="*/ 0 h 52"/>
                          <a:gd name="T6" fmla="*/ 0 60000 65536"/>
                          <a:gd name="T7" fmla="*/ 0 60000 65536"/>
                          <a:gd name="T8" fmla="*/ 0 60000 65536"/>
                          <a:gd name="T9" fmla="*/ 0 w 338"/>
                          <a:gd name="T10" fmla="*/ 0 h 52"/>
                          <a:gd name="T11" fmla="*/ 338 w 338"/>
                          <a:gd name="T12" fmla="*/ 52 h 5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38" h="52">
                            <a:moveTo>
                              <a:pt x="0" y="52"/>
                            </a:moveTo>
                            <a:lnTo>
                              <a:pt x="126" y="44"/>
                            </a:lnTo>
                            <a:lnTo>
                              <a:pt x="338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47577" name="Freeform 788"/>
                <p:cNvSpPr>
                  <a:spLocks/>
                </p:cNvSpPr>
                <p:nvPr/>
              </p:nvSpPr>
              <p:spPr bwMode="auto">
                <a:xfrm>
                  <a:off x="3504" y="2023"/>
                  <a:ext cx="560" cy="95"/>
                </a:xfrm>
                <a:custGeom>
                  <a:avLst/>
                  <a:gdLst>
                    <a:gd name="T0" fmla="*/ 0 w 560"/>
                    <a:gd name="T1" fmla="*/ 36 h 95"/>
                    <a:gd name="T2" fmla="*/ 6 w 560"/>
                    <a:gd name="T3" fmla="*/ 59 h 95"/>
                    <a:gd name="T4" fmla="*/ 15 w 560"/>
                    <a:gd name="T5" fmla="*/ 72 h 95"/>
                    <a:gd name="T6" fmla="*/ 30 w 560"/>
                    <a:gd name="T7" fmla="*/ 84 h 95"/>
                    <a:gd name="T8" fmla="*/ 46 w 560"/>
                    <a:gd name="T9" fmla="*/ 90 h 95"/>
                    <a:gd name="T10" fmla="*/ 66 w 560"/>
                    <a:gd name="T11" fmla="*/ 92 h 95"/>
                    <a:gd name="T12" fmla="*/ 82 w 560"/>
                    <a:gd name="T13" fmla="*/ 86 h 95"/>
                    <a:gd name="T14" fmla="*/ 105 w 560"/>
                    <a:gd name="T15" fmla="*/ 78 h 95"/>
                    <a:gd name="T16" fmla="*/ 133 w 560"/>
                    <a:gd name="T17" fmla="*/ 71 h 95"/>
                    <a:gd name="T18" fmla="*/ 165 w 560"/>
                    <a:gd name="T19" fmla="*/ 68 h 95"/>
                    <a:gd name="T20" fmla="*/ 205 w 560"/>
                    <a:gd name="T21" fmla="*/ 72 h 95"/>
                    <a:gd name="T22" fmla="*/ 240 w 560"/>
                    <a:gd name="T23" fmla="*/ 80 h 95"/>
                    <a:gd name="T24" fmla="*/ 276 w 560"/>
                    <a:gd name="T25" fmla="*/ 90 h 95"/>
                    <a:gd name="T26" fmla="*/ 310 w 560"/>
                    <a:gd name="T27" fmla="*/ 95 h 95"/>
                    <a:gd name="T28" fmla="*/ 334 w 560"/>
                    <a:gd name="T29" fmla="*/ 92 h 95"/>
                    <a:gd name="T30" fmla="*/ 373 w 560"/>
                    <a:gd name="T31" fmla="*/ 86 h 95"/>
                    <a:gd name="T32" fmla="*/ 416 w 560"/>
                    <a:gd name="T33" fmla="*/ 80 h 95"/>
                    <a:gd name="T34" fmla="*/ 458 w 560"/>
                    <a:gd name="T35" fmla="*/ 72 h 95"/>
                    <a:gd name="T36" fmla="*/ 503 w 560"/>
                    <a:gd name="T37" fmla="*/ 63 h 95"/>
                    <a:gd name="T38" fmla="*/ 530 w 560"/>
                    <a:gd name="T39" fmla="*/ 56 h 95"/>
                    <a:gd name="T40" fmla="*/ 543 w 560"/>
                    <a:gd name="T41" fmla="*/ 51 h 95"/>
                    <a:gd name="T42" fmla="*/ 554 w 560"/>
                    <a:gd name="T43" fmla="*/ 44 h 95"/>
                    <a:gd name="T44" fmla="*/ 560 w 560"/>
                    <a:gd name="T45" fmla="*/ 33 h 95"/>
                    <a:gd name="T46" fmla="*/ 555 w 560"/>
                    <a:gd name="T47" fmla="*/ 17 h 95"/>
                    <a:gd name="T48" fmla="*/ 546 w 560"/>
                    <a:gd name="T49" fmla="*/ 8 h 95"/>
                    <a:gd name="T50" fmla="*/ 530 w 560"/>
                    <a:gd name="T51" fmla="*/ 0 h 9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60"/>
                    <a:gd name="T79" fmla="*/ 0 h 95"/>
                    <a:gd name="T80" fmla="*/ 560 w 560"/>
                    <a:gd name="T81" fmla="*/ 95 h 9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60" h="95">
                      <a:moveTo>
                        <a:pt x="0" y="36"/>
                      </a:moveTo>
                      <a:lnTo>
                        <a:pt x="6" y="59"/>
                      </a:lnTo>
                      <a:lnTo>
                        <a:pt x="15" y="72"/>
                      </a:lnTo>
                      <a:lnTo>
                        <a:pt x="30" y="84"/>
                      </a:lnTo>
                      <a:lnTo>
                        <a:pt x="46" y="90"/>
                      </a:lnTo>
                      <a:lnTo>
                        <a:pt x="66" y="92"/>
                      </a:lnTo>
                      <a:lnTo>
                        <a:pt x="82" y="86"/>
                      </a:lnTo>
                      <a:lnTo>
                        <a:pt x="105" y="78"/>
                      </a:lnTo>
                      <a:lnTo>
                        <a:pt x="133" y="71"/>
                      </a:lnTo>
                      <a:lnTo>
                        <a:pt x="165" y="68"/>
                      </a:lnTo>
                      <a:lnTo>
                        <a:pt x="205" y="72"/>
                      </a:lnTo>
                      <a:lnTo>
                        <a:pt x="240" y="80"/>
                      </a:lnTo>
                      <a:lnTo>
                        <a:pt x="276" y="90"/>
                      </a:lnTo>
                      <a:lnTo>
                        <a:pt x="310" y="95"/>
                      </a:lnTo>
                      <a:lnTo>
                        <a:pt x="334" y="92"/>
                      </a:lnTo>
                      <a:lnTo>
                        <a:pt x="373" y="86"/>
                      </a:lnTo>
                      <a:lnTo>
                        <a:pt x="416" y="80"/>
                      </a:lnTo>
                      <a:lnTo>
                        <a:pt x="458" y="72"/>
                      </a:lnTo>
                      <a:lnTo>
                        <a:pt x="503" y="63"/>
                      </a:lnTo>
                      <a:lnTo>
                        <a:pt x="530" y="56"/>
                      </a:lnTo>
                      <a:lnTo>
                        <a:pt x="543" y="51"/>
                      </a:lnTo>
                      <a:lnTo>
                        <a:pt x="554" y="44"/>
                      </a:lnTo>
                      <a:lnTo>
                        <a:pt x="560" y="33"/>
                      </a:lnTo>
                      <a:lnTo>
                        <a:pt x="555" y="17"/>
                      </a:lnTo>
                      <a:lnTo>
                        <a:pt x="546" y="8"/>
                      </a:lnTo>
                      <a:lnTo>
                        <a:pt x="53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10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7500" name="Group 789"/>
              <p:cNvGrpSpPr>
                <a:grpSpLocks/>
              </p:cNvGrpSpPr>
              <p:nvPr/>
            </p:nvGrpSpPr>
            <p:grpSpPr bwMode="auto">
              <a:xfrm>
                <a:off x="3542" y="1602"/>
                <a:ext cx="484" cy="465"/>
                <a:chOff x="3542" y="1602"/>
                <a:chExt cx="484" cy="465"/>
              </a:xfrm>
            </p:grpSpPr>
            <p:grpSp>
              <p:nvGrpSpPr>
                <p:cNvPr id="47501" name="Group 790"/>
                <p:cNvGrpSpPr>
                  <a:grpSpLocks/>
                </p:cNvGrpSpPr>
                <p:nvPr/>
              </p:nvGrpSpPr>
              <p:grpSpPr bwMode="auto">
                <a:xfrm>
                  <a:off x="3558" y="1855"/>
                  <a:ext cx="468" cy="212"/>
                  <a:chOff x="3558" y="1855"/>
                  <a:chExt cx="468" cy="212"/>
                </a:xfrm>
              </p:grpSpPr>
              <p:grpSp>
                <p:nvGrpSpPr>
                  <p:cNvPr id="47530" name="Group 791"/>
                  <p:cNvGrpSpPr>
                    <a:grpSpLocks/>
                  </p:cNvGrpSpPr>
                  <p:nvPr/>
                </p:nvGrpSpPr>
                <p:grpSpPr bwMode="auto">
                  <a:xfrm>
                    <a:off x="3558" y="1873"/>
                    <a:ext cx="468" cy="194"/>
                    <a:chOff x="3558" y="1873"/>
                    <a:chExt cx="468" cy="194"/>
                  </a:xfrm>
                </p:grpSpPr>
                <p:sp>
                  <p:nvSpPr>
                    <p:cNvPr id="47532" name="Rectangle 7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8" y="1873"/>
                      <a:ext cx="468" cy="182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7533" name="Group 7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80" y="1890"/>
                      <a:ext cx="434" cy="177"/>
                      <a:chOff x="3580" y="1890"/>
                      <a:chExt cx="434" cy="177"/>
                    </a:xfrm>
                  </p:grpSpPr>
                  <p:grpSp>
                    <p:nvGrpSpPr>
                      <p:cNvPr id="47534" name="Group 7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0" y="1890"/>
                        <a:ext cx="434" cy="100"/>
                        <a:chOff x="3580" y="1890"/>
                        <a:chExt cx="434" cy="100"/>
                      </a:xfrm>
                    </p:grpSpPr>
                    <p:grpSp>
                      <p:nvGrpSpPr>
                        <p:cNvPr id="47568" name="Group 7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0" y="1890"/>
                          <a:ext cx="433" cy="37"/>
                          <a:chOff x="3580" y="1890"/>
                          <a:chExt cx="433" cy="37"/>
                        </a:xfrm>
                      </p:grpSpPr>
                      <p:sp>
                        <p:nvSpPr>
                          <p:cNvPr id="47573" name="Line 79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890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574" name="Line 79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0" y="1908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575" name="Line 79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26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569" name="Group 79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1953"/>
                          <a:ext cx="433" cy="37"/>
                          <a:chOff x="3581" y="1953"/>
                          <a:chExt cx="433" cy="37"/>
                        </a:xfrm>
                      </p:grpSpPr>
                      <p:sp>
                        <p:nvSpPr>
                          <p:cNvPr id="47570" name="Line 80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53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571" name="Line 80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71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572" name="Line 80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89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7535" name="Group 80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1" y="2017"/>
                        <a:ext cx="412" cy="50"/>
                        <a:chOff x="3581" y="2017"/>
                        <a:chExt cx="412" cy="50"/>
                      </a:xfrm>
                    </p:grpSpPr>
                    <p:grpSp>
                      <p:nvGrpSpPr>
                        <p:cNvPr id="47536" name="Group 8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2017"/>
                          <a:ext cx="153" cy="49"/>
                          <a:chOff x="3581" y="2017"/>
                          <a:chExt cx="153" cy="49"/>
                        </a:xfrm>
                      </p:grpSpPr>
                      <p:grpSp>
                        <p:nvGrpSpPr>
                          <p:cNvPr id="47556" name="Group 80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81" y="2018"/>
                            <a:ext cx="65" cy="48"/>
                            <a:chOff x="3581" y="2018"/>
                            <a:chExt cx="65" cy="48"/>
                          </a:xfrm>
                        </p:grpSpPr>
                        <p:grpSp>
                          <p:nvGrpSpPr>
                            <p:cNvPr id="47563" name="Group 80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581" y="2018"/>
                              <a:ext cx="21" cy="48"/>
                              <a:chOff x="3581" y="2018"/>
                              <a:chExt cx="21" cy="48"/>
                            </a:xfrm>
                          </p:grpSpPr>
                          <p:sp>
                            <p:nvSpPr>
                              <p:cNvPr id="47566" name="Line 80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81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7567" name="Line 80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01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7564" name="Line 80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2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565" name="Line 81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4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7557" name="Group 81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69" y="2017"/>
                            <a:ext cx="65" cy="48"/>
                            <a:chOff x="3669" y="2017"/>
                            <a:chExt cx="65" cy="48"/>
                          </a:xfrm>
                        </p:grpSpPr>
                        <p:grpSp>
                          <p:nvGrpSpPr>
                            <p:cNvPr id="47558" name="Group 81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669" y="2017"/>
                              <a:ext cx="21" cy="48"/>
                              <a:chOff x="3669" y="2017"/>
                              <a:chExt cx="21" cy="48"/>
                            </a:xfrm>
                          </p:grpSpPr>
                          <p:sp>
                            <p:nvSpPr>
                              <p:cNvPr id="47561" name="Line 81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69" y="2017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7562" name="Line 81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89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7559" name="Line 81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1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560" name="Line 81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3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7537" name="Group 81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55" y="2018"/>
                          <a:ext cx="153" cy="49"/>
                          <a:chOff x="3755" y="2018"/>
                          <a:chExt cx="153" cy="49"/>
                        </a:xfrm>
                      </p:grpSpPr>
                      <p:grpSp>
                        <p:nvGrpSpPr>
                          <p:cNvPr id="47544" name="Group 81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55" y="2019"/>
                            <a:ext cx="65" cy="48"/>
                            <a:chOff x="3755" y="2019"/>
                            <a:chExt cx="65" cy="48"/>
                          </a:xfrm>
                        </p:grpSpPr>
                        <p:grpSp>
                          <p:nvGrpSpPr>
                            <p:cNvPr id="47551" name="Group 81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55" y="2019"/>
                              <a:ext cx="21" cy="48"/>
                              <a:chOff x="3755" y="2019"/>
                              <a:chExt cx="21" cy="48"/>
                            </a:xfrm>
                          </p:grpSpPr>
                          <p:sp>
                            <p:nvSpPr>
                              <p:cNvPr id="47554" name="Line 82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55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7555" name="Line 82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75" y="2020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7552" name="Line 82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9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553" name="Line 82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1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7545" name="Group 82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43" y="2018"/>
                            <a:ext cx="65" cy="48"/>
                            <a:chOff x="3843" y="2018"/>
                            <a:chExt cx="65" cy="48"/>
                          </a:xfrm>
                        </p:grpSpPr>
                        <p:grpSp>
                          <p:nvGrpSpPr>
                            <p:cNvPr id="47546" name="Group 82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843" y="2018"/>
                              <a:ext cx="21" cy="48"/>
                              <a:chOff x="3843" y="2018"/>
                              <a:chExt cx="21" cy="48"/>
                            </a:xfrm>
                          </p:grpSpPr>
                          <p:sp>
                            <p:nvSpPr>
                              <p:cNvPr id="47549" name="Line 82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3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7550" name="Line 82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63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7547" name="Line 82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8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548" name="Line 82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0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7538" name="Group 83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28" y="2018"/>
                          <a:ext cx="65" cy="48"/>
                          <a:chOff x="3928" y="2018"/>
                          <a:chExt cx="65" cy="48"/>
                        </a:xfrm>
                      </p:grpSpPr>
                      <p:grpSp>
                        <p:nvGrpSpPr>
                          <p:cNvPr id="47539" name="Group 83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928" y="2018"/>
                            <a:ext cx="21" cy="48"/>
                            <a:chOff x="3928" y="2018"/>
                            <a:chExt cx="21" cy="48"/>
                          </a:xfrm>
                        </p:grpSpPr>
                        <p:sp>
                          <p:nvSpPr>
                            <p:cNvPr id="47542" name="Line 83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28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543" name="Line 83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48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7540" name="Line 83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7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541" name="Line 83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9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47531" name="Freeform 836"/>
                  <p:cNvSpPr>
                    <a:spLocks/>
                  </p:cNvSpPr>
                  <p:nvPr/>
                </p:nvSpPr>
                <p:spPr bwMode="auto">
                  <a:xfrm>
                    <a:off x="3574" y="1855"/>
                    <a:ext cx="373" cy="12"/>
                  </a:xfrm>
                  <a:custGeom>
                    <a:avLst/>
                    <a:gdLst>
                      <a:gd name="T0" fmla="*/ 373 w 373"/>
                      <a:gd name="T1" fmla="*/ 12 h 12"/>
                      <a:gd name="T2" fmla="*/ 0 w 373"/>
                      <a:gd name="T3" fmla="*/ 12 h 12"/>
                      <a:gd name="T4" fmla="*/ 0 w 373"/>
                      <a:gd name="T5" fmla="*/ 0 h 12"/>
                      <a:gd name="T6" fmla="*/ 372 w 373"/>
                      <a:gd name="T7" fmla="*/ 0 h 12"/>
                      <a:gd name="T8" fmla="*/ 373 w 373"/>
                      <a:gd name="T9" fmla="*/ 12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3"/>
                      <a:gd name="T16" fmla="*/ 0 h 12"/>
                      <a:gd name="T17" fmla="*/ 373 w 373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3" h="12">
                        <a:moveTo>
                          <a:pt x="373" y="12"/>
                        </a:move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372" y="0"/>
                        </a:lnTo>
                        <a:lnTo>
                          <a:pt x="373" y="12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47502" name="Group 837"/>
                <p:cNvGrpSpPr>
                  <a:grpSpLocks/>
                </p:cNvGrpSpPr>
                <p:nvPr/>
              </p:nvGrpSpPr>
              <p:grpSpPr bwMode="auto">
                <a:xfrm>
                  <a:off x="3542" y="1602"/>
                  <a:ext cx="428" cy="260"/>
                  <a:chOff x="3542" y="1602"/>
                  <a:chExt cx="428" cy="260"/>
                </a:xfrm>
              </p:grpSpPr>
              <p:grpSp>
                <p:nvGrpSpPr>
                  <p:cNvPr id="47503" name="Group 838"/>
                  <p:cNvGrpSpPr>
                    <a:grpSpLocks/>
                  </p:cNvGrpSpPr>
                  <p:nvPr/>
                </p:nvGrpSpPr>
                <p:grpSpPr bwMode="auto">
                  <a:xfrm>
                    <a:off x="3679" y="1627"/>
                    <a:ext cx="291" cy="226"/>
                    <a:chOff x="3679" y="1627"/>
                    <a:chExt cx="291" cy="226"/>
                  </a:xfrm>
                </p:grpSpPr>
                <p:sp>
                  <p:nvSpPr>
                    <p:cNvPr id="47507" name="Freeform 839"/>
                    <p:cNvSpPr>
                      <a:spLocks/>
                    </p:cNvSpPr>
                    <p:nvPr/>
                  </p:nvSpPr>
                  <p:spPr bwMode="auto">
                    <a:xfrm>
                      <a:off x="3679" y="1627"/>
                      <a:ext cx="291" cy="226"/>
                    </a:xfrm>
                    <a:custGeom>
                      <a:avLst/>
                      <a:gdLst>
                        <a:gd name="T0" fmla="*/ 0 w 291"/>
                        <a:gd name="T1" fmla="*/ 226 h 226"/>
                        <a:gd name="T2" fmla="*/ 279 w 291"/>
                        <a:gd name="T3" fmla="*/ 226 h 226"/>
                        <a:gd name="T4" fmla="*/ 287 w 291"/>
                        <a:gd name="T5" fmla="*/ 220 h 226"/>
                        <a:gd name="T6" fmla="*/ 291 w 291"/>
                        <a:gd name="T7" fmla="*/ 206 h 226"/>
                        <a:gd name="T8" fmla="*/ 291 w 291"/>
                        <a:gd name="T9" fmla="*/ 21 h 226"/>
                        <a:gd name="T10" fmla="*/ 289 w 291"/>
                        <a:gd name="T11" fmla="*/ 6 h 226"/>
                        <a:gd name="T12" fmla="*/ 281 w 291"/>
                        <a:gd name="T13" fmla="*/ 0 h 226"/>
                        <a:gd name="T14" fmla="*/ 0 w 291"/>
                        <a:gd name="T15" fmla="*/ 0 h 226"/>
                        <a:gd name="T16" fmla="*/ 0 w 291"/>
                        <a:gd name="T17" fmla="*/ 226 h 22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91"/>
                        <a:gd name="T28" fmla="*/ 0 h 226"/>
                        <a:gd name="T29" fmla="*/ 291 w 291"/>
                        <a:gd name="T30" fmla="*/ 226 h 22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91" h="226">
                          <a:moveTo>
                            <a:pt x="0" y="226"/>
                          </a:moveTo>
                          <a:lnTo>
                            <a:pt x="279" y="226"/>
                          </a:lnTo>
                          <a:lnTo>
                            <a:pt x="287" y="220"/>
                          </a:lnTo>
                          <a:lnTo>
                            <a:pt x="291" y="206"/>
                          </a:lnTo>
                          <a:lnTo>
                            <a:pt x="291" y="21"/>
                          </a:lnTo>
                          <a:lnTo>
                            <a:pt x="289" y="6"/>
                          </a:lnTo>
                          <a:lnTo>
                            <a:pt x="281" y="0"/>
                          </a:lnTo>
                          <a:lnTo>
                            <a:pt x="0" y="0"/>
                          </a:lnTo>
                          <a:lnTo>
                            <a:pt x="0" y="22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7508" name="Group 8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4" y="1646"/>
                      <a:ext cx="268" cy="165"/>
                      <a:chOff x="3694" y="1646"/>
                      <a:chExt cx="268" cy="165"/>
                    </a:xfrm>
                  </p:grpSpPr>
                  <p:grpSp>
                    <p:nvGrpSpPr>
                      <p:cNvPr id="47509" name="Group 84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646"/>
                        <a:ext cx="267" cy="44"/>
                        <a:chOff x="3694" y="1646"/>
                        <a:chExt cx="267" cy="44"/>
                      </a:xfrm>
                    </p:grpSpPr>
                    <p:grpSp>
                      <p:nvGrpSpPr>
                        <p:cNvPr id="47524" name="Group 84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46"/>
                          <a:ext cx="267" cy="15"/>
                          <a:chOff x="3694" y="1646"/>
                          <a:chExt cx="267" cy="15"/>
                        </a:xfrm>
                      </p:grpSpPr>
                      <p:sp>
                        <p:nvSpPr>
                          <p:cNvPr id="47528" name="Line 84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4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529" name="Line 84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5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525" name="Group 8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76"/>
                          <a:ext cx="267" cy="14"/>
                          <a:chOff x="3694" y="1676"/>
                          <a:chExt cx="267" cy="14"/>
                        </a:xfrm>
                      </p:grpSpPr>
                      <p:sp>
                        <p:nvSpPr>
                          <p:cNvPr id="47526" name="Line 84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7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527" name="Line 84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8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7510" name="Group 84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5" y="1706"/>
                        <a:ext cx="267" cy="45"/>
                        <a:chOff x="3695" y="1706"/>
                        <a:chExt cx="267" cy="45"/>
                      </a:xfrm>
                    </p:grpSpPr>
                    <p:grpSp>
                      <p:nvGrpSpPr>
                        <p:cNvPr id="47518" name="Group 84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06"/>
                          <a:ext cx="267" cy="14"/>
                          <a:chOff x="3695" y="1706"/>
                          <a:chExt cx="267" cy="14"/>
                        </a:xfrm>
                      </p:grpSpPr>
                      <p:sp>
                        <p:nvSpPr>
                          <p:cNvPr id="47522" name="Line 85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0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523" name="Line 85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1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519" name="Group 85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36"/>
                          <a:ext cx="267" cy="15"/>
                          <a:chOff x="3695" y="1736"/>
                          <a:chExt cx="267" cy="15"/>
                        </a:xfrm>
                      </p:grpSpPr>
                      <p:sp>
                        <p:nvSpPr>
                          <p:cNvPr id="47520" name="Line 85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3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521" name="Line 85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4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7511" name="Group 85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766"/>
                        <a:ext cx="267" cy="45"/>
                        <a:chOff x="3694" y="1766"/>
                        <a:chExt cx="267" cy="45"/>
                      </a:xfrm>
                    </p:grpSpPr>
                    <p:grpSp>
                      <p:nvGrpSpPr>
                        <p:cNvPr id="47512" name="Group 85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66"/>
                          <a:ext cx="267" cy="15"/>
                          <a:chOff x="3694" y="1766"/>
                          <a:chExt cx="267" cy="15"/>
                        </a:xfrm>
                      </p:grpSpPr>
                      <p:sp>
                        <p:nvSpPr>
                          <p:cNvPr id="47516" name="Line 85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6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517" name="Line 85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77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513" name="Group 85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97"/>
                          <a:ext cx="267" cy="14"/>
                          <a:chOff x="3694" y="1797"/>
                          <a:chExt cx="267" cy="14"/>
                        </a:xfrm>
                      </p:grpSpPr>
                      <p:sp>
                        <p:nvSpPr>
                          <p:cNvPr id="47514" name="Line 86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97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515" name="Line 86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810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47504" name="Group 862"/>
                  <p:cNvGrpSpPr>
                    <a:grpSpLocks/>
                  </p:cNvGrpSpPr>
                  <p:nvPr/>
                </p:nvGrpSpPr>
                <p:grpSpPr bwMode="auto">
                  <a:xfrm>
                    <a:off x="3542" y="1602"/>
                    <a:ext cx="135" cy="260"/>
                    <a:chOff x="3542" y="1602"/>
                    <a:chExt cx="135" cy="260"/>
                  </a:xfrm>
                </p:grpSpPr>
                <p:sp>
                  <p:nvSpPr>
                    <p:cNvPr id="47505" name="Freeform 863"/>
                    <p:cNvSpPr>
                      <a:spLocks/>
                    </p:cNvSpPr>
                    <p:nvPr/>
                  </p:nvSpPr>
                  <p:spPr bwMode="auto">
                    <a:xfrm>
                      <a:off x="3542" y="1602"/>
                      <a:ext cx="135" cy="250"/>
                    </a:xfrm>
                    <a:custGeom>
                      <a:avLst/>
                      <a:gdLst>
                        <a:gd name="T0" fmla="*/ 135 w 135"/>
                        <a:gd name="T1" fmla="*/ 0 h 250"/>
                        <a:gd name="T2" fmla="*/ 135 w 135"/>
                        <a:gd name="T3" fmla="*/ 250 h 250"/>
                        <a:gd name="T4" fmla="*/ 9 w 135"/>
                        <a:gd name="T5" fmla="*/ 250 h 250"/>
                        <a:gd name="T6" fmla="*/ 4 w 135"/>
                        <a:gd name="T7" fmla="*/ 248 h 250"/>
                        <a:gd name="T8" fmla="*/ 1 w 135"/>
                        <a:gd name="T9" fmla="*/ 241 h 250"/>
                        <a:gd name="T10" fmla="*/ 0 w 135"/>
                        <a:gd name="T11" fmla="*/ 234 h 250"/>
                        <a:gd name="T12" fmla="*/ 0 w 135"/>
                        <a:gd name="T13" fmla="*/ 14 h 250"/>
                        <a:gd name="T14" fmla="*/ 2 w 135"/>
                        <a:gd name="T15" fmla="*/ 7 h 250"/>
                        <a:gd name="T16" fmla="*/ 6 w 135"/>
                        <a:gd name="T17" fmla="*/ 1 h 250"/>
                        <a:gd name="T18" fmla="*/ 12 w 135"/>
                        <a:gd name="T19" fmla="*/ 0 h 250"/>
                        <a:gd name="T20" fmla="*/ 135 w 135"/>
                        <a:gd name="T21" fmla="*/ 0 h 25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35"/>
                        <a:gd name="T34" fmla="*/ 0 h 250"/>
                        <a:gd name="T35" fmla="*/ 135 w 135"/>
                        <a:gd name="T36" fmla="*/ 250 h 25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35" h="250">
                          <a:moveTo>
                            <a:pt x="135" y="0"/>
                          </a:moveTo>
                          <a:lnTo>
                            <a:pt x="135" y="250"/>
                          </a:lnTo>
                          <a:lnTo>
                            <a:pt x="9" y="250"/>
                          </a:lnTo>
                          <a:lnTo>
                            <a:pt x="4" y="248"/>
                          </a:lnTo>
                          <a:lnTo>
                            <a:pt x="1" y="241"/>
                          </a:lnTo>
                          <a:lnTo>
                            <a:pt x="0" y="234"/>
                          </a:lnTo>
                          <a:lnTo>
                            <a:pt x="0" y="14"/>
                          </a:lnTo>
                          <a:lnTo>
                            <a:pt x="2" y="7"/>
                          </a:lnTo>
                          <a:lnTo>
                            <a:pt x="6" y="1"/>
                          </a:lnTo>
                          <a:lnTo>
                            <a:pt x="12" y="0"/>
                          </a:lnTo>
                          <a:lnTo>
                            <a:pt x="135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47506" name="Line 8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57" y="1604"/>
                      <a:ext cx="1" cy="25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46381" name="Group 865"/>
            <p:cNvGrpSpPr>
              <a:grpSpLocks/>
            </p:cNvGrpSpPr>
            <p:nvPr/>
          </p:nvGrpSpPr>
          <p:grpSpPr bwMode="auto">
            <a:xfrm>
              <a:off x="432" y="3024"/>
              <a:ext cx="576" cy="288"/>
              <a:chOff x="3166" y="1602"/>
              <a:chExt cx="898" cy="516"/>
            </a:xfrm>
          </p:grpSpPr>
          <p:grpSp>
            <p:nvGrpSpPr>
              <p:cNvPr id="47414" name="Group 866"/>
              <p:cNvGrpSpPr>
                <a:grpSpLocks/>
              </p:cNvGrpSpPr>
              <p:nvPr/>
            </p:nvGrpSpPr>
            <p:grpSpPr bwMode="auto">
              <a:xfrm>
                <a:off x="3166" y="1969"/>
                <a:ext cx="898" cy="149"/>
                <a:chOff x="3166" y="1969"/>
                <a:chExt cx="898" cy="149"/>
              </a:xfrm>
            </p:grpSpPr>
            <p:grpSp>
              <p:nvGrpSpPr>
                <p:cNvPr id="47491" name="Group 867"/>
                <p:cNvGrpSpPr>
                  <a:grpSpLocks/>
                </p:cNvGrpSpPr>
                <p:nvPr/>
              </p:nvGrpSpPr>
              <p:grpSpPr bwMode="auto">
                <a:xfrm>
                  <a:off x="3166" y="1969"/>
                  <a:ext cx="367" cy="89"/>
                  <a:chOff x="3166" y="1969"/>
                  <a:chExt cx="367" cy="89"/>
                </a:xfrm>
              </p:grpSpPr>
              <p:sp>
                <p:nvSpPr>
                  <p:cNvPr id="47493" name="Freeform 868"/>
                  <p:cNvSpPr>
                    <a:spLocks/>
                  </p:cNvSpPr>
                  <p:nvPr/>
                </p:nvSpPr>
                <p:spPr bwMode="auto">
                  <a:xfrm>
                    <a:off x="3192" y="1969"/>
                    <a:ext cx="252" cy="70"/>
                  </a:xfrm>
                  <a:custGeom>
                    <a:avLst/>
                    <a:gdLst>
                      <a:gd name="T0" fmla="*/ 0 w 252"/>
                      <a:gd name="T1" fmla="*/ 38 h 70"/>
                      <a:gd name="T2" fmla="*/ 109 w 252"/>
                      <a:gd name="T3" fmla="*/ 32 h 70"/>
                      <a:gd name="T4" fmla="*/ 252 w 252"/>
                      <a:gd name="T5" fmla="*/ 0 h 70"/>
                      <a:gd name="T6" fmla="*/ 252 w 252"/>
                      <a:gd name="T7" fmla="*/ 47 h 70"/>
                      <a:gd name="T8" fmla="*/ 103 w 252"/>
                      <a:gd name="T9" fmla="*/ 67 h 70"/>
                      <a:gd name="T10" fmla="*/ 0 w 252"/>
                      <a:gd name="T11" fmla="*/ 70 h 70"/>
                      <a:gd name="T12" fmla="*/ 0 w 252"/>
                      <a:gd name="T13" fmla="*/ 38 h 7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52"/>
                      <a:gd name="T22" fmla="*/ 0 h 70"/>
                      <a:gd name="T23" fmla="*/ 252 w 252"/>
                      <a:gd name="T24" fmla="*/ 70 h 7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52" h="70">
                        <a:moveTo>
                          <a:pt x="0" y="38"/>
                        </a:moveTo>
                        <a:lnTo>
                          <a:pt x="109" y="32"/>
                        </a:lnTo>
                        <a:lnTo>
                          <a:pt x="252" y="0"/>
                        </a:lnTo>
                        <a:lnTo>
                          <a:pt x="252" y="47"/>
                        </a:lnTo>
                        <a:lnTo>
                          <a:pt x="103" y="67"/>
                        </a:lnTo>
                        <a:lnTo>
                          <a:pt x="0" y="70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47494" name="Group 869"/>
                  <p:cNvGrpSpPr>
                    <a:grpSpLocks/>
                  </p:cNvGrpSpPr>
                  <p:nvPr/>
                </p:nvGrpSpPr>
                <p:grpSpPr bwMode="auto">
                  <a:xfrm>
                    <a:off x="3166" y="1974"/>
                    <a:ext cx="367" cy="84"/>
                    <a:chOff x="3166" y="1974"/>
                    <a:chExt cx="367" cy="84"/>
                  </a:xfrm>
                </p:grpSpPr>
                <p:sp>
                  <p:nvSpPr>
                    <p:cNvPr id="47495" name="Rectangle 8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7" y="2022"/>
                      <a:ext cx="18" cy="3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7496" name="Group 8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6" y="1974"/>
                      <a:ext cx="367" cy="84"/>
                      <a:chOff x="3166" y="1974"/>
                      <a:chExt cx="367" cy="84"/>
                    </a:xfrm>
                  </p:grpSpPr>
                  <p:sp>
                    <p:nvSpPr>
                      <p:cNvPr id="47497" name="Freeform 8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6" y="1974"/>
                        <a:ext cx="367" cy="84"/>
                      </a:xfrm>
                      <a:custGeom>
                        <a:avLst/>
                        <a:gdLst>
                          <a:gd name="T0" fmla="*/ 367 w 367"/>
                          <a:gd name="T1" fmla="*/ 0 h 84"/>
                          <a:gd name="T2" fmla="*/ 137 w 367"/>
                          <a:gd name="T3" fmla="*/ 48 h 84"/>
                          <a:gd name="T4" fmla="*/ 0 w 367"/>
                          <a:gd name="T5" fmla="*/ 56 h 84"/>
                          <a:gd name="T6" fmla="*/ 0 w 367"/>
                          <a:gd name="T7" fmla="*/ 84 h 84"/>
                          <a:gd name="T8" fmla="*/ 141 w 367"/>
                          <a:gd name="T9" fmla="*/ 77 h 84"/>
                          <a:gd name="T10" fmla="*/ 367 w 367"/>
                          <a:gd name="T11" fmla="*/ 54 h 84"/>
                          <a:gd name="T12" fmla="*/ 367 w 367"/>
                          <a:gd name="T13" fmla="*/ 0 h 8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67"/>
                          <a:gd name="T22" fmla="*/ 0 h 84"/>
                          <a:gd name="T23" fmla="*/ 367 w 367"/>
                          <a:gd name="T24" fmla="*/ 84 h 8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67" h="84">
                            <a:moveTo>
                              <a:pt x="367" y="0"/>
                            </a:moveTo>
                            <a:lnTo>
                              <a:pt x="137" y="48"/>
                            </a:lnTo>
                            <a:lnTo>
                              <a:pt x="0" y="56"/>
                            </a:lnTo>
                            <a:lnTo>
                              <a:pt x="0" y="84"/>
                            </a:lnTo>
                            <a:lnTo>
                              <a:pt x="141" y="77"/>
                            </a:lnTo>
                            <a:lnTo>
                              <a:pt x="367" y="54"/>
                            </a:lnTo>
                            <a:lnTo>
                              <a:pt x="367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7498" name="Freeform 8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3" y="1990"/>
                        <a:ext cx="338" cy="52"/>
                      </a:xfrm>
                      <a:custGeom>
                        <a:avLst/>
                        <a:gdLst>
                          <a:gd name="T0" fmla="*/ 0 w 338"/>
                          <a:gd name="T1" fmla="*/ 52 h 52"/>
                          <a:gd name="T2" fmla="*/ 126 w 338"/>
                          <a:gd name="T3" fmla="*/ 44 h 52"/>
                          <a:gd name="T4" fmla="*/ 338 w 338"/>
                          <a:gd name="T5" fmla="*/ 0 h 52"/>
                          <a:gd name="T6" fmla="*/ 0 60000 65536"/>
                          <a:gd name="T7" fmla="*/ 0 60000 65536"/>
                          <a:gd name="T8" fmla="*/ 0 60000 65536"/>
                          <a:gd name="T9" fmla="*/ 0 w 338"/>
                          <a:gd name="T10" fmla="*/ 0 h 52"/>
                          <a:gd name="T11" fmla="*/ 338 w 338"/>
                          <a:gd name="T12" fmla="*/ 52 h 5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38" h="52">
                            <a:moveTo>
                              <a:pt x="0" y="52"/>
                            </a:moveTo>
                            <a:lnTo>
                              <a:pt x="126" y="44"/>
                            </a:lnTo>
                            <a:lnTo>
                              <a:pt x="338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47492" name="Freeform 874"/>
                <p:cNvSpPr>
                  <a:spLocks/>
                </p:cNvSpPr>
                <p:nvPr/>
              </p:nvSpPr>
              <p:spPr bwMode="auto">
                <a:xfrm>
                  <a:off x="3504" y="2023"/>
                  <a:ext cx="560" cy="95"/>
                </a:xfrm>
                <a:custGeom>
                  <a:avLst/>
                  <a:gdLst>
                    <a:gd name="T0" fmla="*/ 0 w 560"/>
                    <a:gd name="T1" fmla="*/ 36 h 95"/>
                    <a:gd name="T2" fmla="*/ 6 w 560"/>
                    <a:gd name="T3" fmla="*/ 59 h 95"/>
                    <a:gd name="T4" fmla="*/ 15 w 560"/>
                    <a:gd name="T5" fmla="*/ 72 h 95"/>
                    <a:gd name="T6" fmla="*/ 30 w 560"/>
                    <a:gd name="T7" fmla="*/ 84 h 95"/>
                    <a:gd name="T8" fmla="*/ 46 w 560"/>
                    <a:gd name="T9" fmla="*/ 90 h 95"/>
                    <a:gd name="T10" fmla="*/ 66 w 560"/>
                    <a:gd name="T11" fmla="*/ 92 h 95"/>
                    <a:gd name="T12" fmla="*/ 82 w 560"/>
                    <a:gd name="T13" fmla="*/ 86 h 95"/>
                    <a:gd name="T14" fmla="*/ 105 w 560"/>
                    <a:gd name="T15" fmla="*/ 78 h 95"/>
                    <a:gd name="T16" fmla="*/ 133 w 560"/>
                    <a:gd name="T17" fmla="*/ 71 h 95"/>
                    <a:gd name="T18" fmla="*/ 165 w 560"/>
                    <a:gd name="T19" fmla="*/ 68 h 95"/>
                    <a:gd name="T20" fmla="*/ 205 w 560"/>
                    <a:gd name="T21" fmla="*/ 72 h 95"/>
                    <a:gd name="T22" fmla="*/ 240 w 560"/>
                    <a:gd name="T23" fmla="*/ 80 h 95"/>
                    <a:gd name="T24" fmla="*/ 276 w 560"/>
                    <a:gd name="T25" fmla="*/ 90 h 95"/>
                    <a:gd name="T26" fmla="*/ 310 w 560"/>
                    <a:gd name="T27" fmla="*/ 95 h 95"/>
                    <a:gd name="T28" fmla="*/ 334 w 560"/>
                    <a:gd name="T29" fmla="*/ 92 h 95"/>
                    <a:gd name="T30" fmla="*/ 373 w 560"/>
                    <a:gd name="T31" fmla="*/ 86 h 95"/>
                    <a:gd name="T32" fmla="*/ 416 w 560"/>
                    <a:gd name="T33" fmla="*/ 80 h 95"/>
                    <a:gd name="T34" fmla="*/ 458 w 560"/>
                    <a:gd name="T35" fmla="*/ 72 h 95"/>
                    <a:gd name="T36" fmla="*/ 503 w 560"/>
                    <a:gd name="T37" fmla="*/ 63 h 95"/>
                    <a:gd name="T38" fmla="*/ 530 w 560"/>
                    <a:gd name="T39" fmla="*/ 56 h 95"/>
                    <a:gd name="T40" fmla="*/ 543 w 560"/>
                    <a:gd name="T41" fmla="*/ 51 h 95"/>
                    <a:gd name="T42" fmla="*/ 554 w 560"/>
                    <a:gd name="T43" fmla="*/ 44 h 95"/>
                    <a:gd name="T44" fmla="*/ 560 w 560"/>
                    <a:gd name="T45" fmla="*/ 33 h 95"/>
                    <a:gd name="T46" fmla="*/ 555 w 560"/>
                    <a:gd name="T47" fmla="*/ 17 h 95"/>
                    <a:gd name="T48" fmla="*/ 546 w 560"/>
                    <a:gd name="T49" fmla="*/ 8 h 95"/>
                    <a:gd name="T50" fmla="*/ 530 w 560"/>
                    <a:gd name="T51" fmla="*/ 0 h 9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60"/>
                    <a:gd name="T79" fmla="*/ 0 h 95"/>
                    <a:gd name="T80" fmla="*/ 560 w 560"/>
                    <a:gd name="T81" fmla="*/ 95 h 9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60" h="95">
                      <a:moveTo>
                        <a:pt x="0" y="36"/>
                      </a:moveTo>
                      <a:lnTo>
                        <a:pt x="6" y="59"/>
                      </a:lnTo>
                      <a:lnTo>
                        <a:pt x="15" y="72"/>
                      </a:lnTo>
                      <a:lnTo>
                        <a:pt x="30" y="84"/>
                      </a:lnTo>
                      <a:lnTo>
                        <a:pt x="46" y="90"/>
                      </a:lnTo>
                      <a:lnTo>
                        <a:pt x="66" y="92"/>
                      </a:lnTo>
                      <a:lnTo>
                        <a:pt x="82" y="86"/>
                      </a:lnTo>
                      <a:lnTo>
                        <a:pt x="105" y="78"/>
                      </a:lnTo>
                      <a:lnTo>
                        <a:pt x="133" y="71"/>
                      </a:lnTo>
                      <a:lnTo>
                        <a:pt x="165" y="68"/>
                      </a:lnTo>
                      <a:lnTo>
                        <a:pt x="205" y="72"/>
                      </a:lnTo>
                      <a:lnTo>
                        <a:pt x="240" y="80"/>
                      </a:lnTo>
                      <a:lnTo>
                        <a:pt x="276" y="90"/>
                      </a:lnTo>
                      <a:lnTo>
                        <a:pt x="310" y="95"/>
                      </a:lnTo>
                      <a:lnTo>
                        <a:pt x="334" y="92"/>
                      </a:lnTo>
                      <a:lnTo>
                        <a:pt x="373" y="86"/>
                      </a:lnTo>
                      <a:lnTo>
                        <a:pt x="416" y="80"/>
                      </a:lnTo>
                      <a:lnTo>
                        <a:pt x="458" y="72"/>
                      </a:lnTo>
                      <a:lnTo>
                        <a:pt x="503" y="63"/>
                      </a:lnTo>
                      <a:lnTo>
                        <a:pt x="530" y="56"/>
                      </a:lnTo>
                      <a:lnTo>
                        <a:pt x="543" y="51"/>
                      </a:lnTo>
                      <a:lnTo>
                        <a:pt x="554" y="44"/>
                      </a:lnTo>
                      <a:lnTo>
                        <a:pt x="560" y="33"/>
                      </a:lnTo>
                      <a:lnTo>
                        <a:pt x="555" y="17"/>
                      </a:lnTo>
                      <a:lnTo>
                        <a:pt x="546" y="8"/>
                      </a:lnTo>
                      <a:lnTo>
                        <a:pt x="53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10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7415" name="Group 875"/>
              <p:cNvGrpSpPr>
                <a:grpSpLocks/>
              </p:cNvGrpSpPr>
              <p:nvPr/>
            </p:nvGrpSpPr>
            <p:grpSpPr bwMode="auto">
              <a:xfrm>
                <a:off x="3542" y="1602"/>
                <a:ext cx="484" cy="465"/>
                <a:chOff x="3542" y="1602"/>
                <a:chExt cx="484" cy="465"/>
              </a:xfrm>
            </p:grpSpPr>
            <p:grpSp>
              <p:nvGrpSpPr>
                <p:cNvPr id="47416" name="Group 876"/>
                <p:cNvGrpSpPr>
                  <a:grpSpLocks/>
                </p:cNvGrpSpPr>
                <p:nvPr/>
              </p:nvGrpSpPr>
              <p:grpSpPr bwMode="auto">
                <a:xfrm>
                  <a:off x="3558" y="1855"/>
                  <a:ext cx="468" cy="212"/>
                  <a:chOff x="3558" y="1855"/>
                  <a:chExt cx="468" cy="212"/>
                </a:xfrm>
              </p:grpSpPr>
              <p:grpSp>
                <p:nvGrpSpPr>
                  <p:cNvPr id="47445" name="Group 877"/>
                  <p:cNvGrpSpPr>
                    <a:grpSpLocks/>
                  </p:cNvGrpSpPr>
                  <p:nvPr/>
                </p:nvGrpSpPr>
                <p:grpSpPr bwMode="auto">
                  <a:xfrm>
                    <a:off x="3558" y="1873"/>
                    <a:ext cx="468" cy="194"/>
                    <a:chOff x="3558" y="1873"/>
                    <a:chExt cx="468" cy="194"/>
                  </a:xfrm>
                </p:grpSpPr>
                <p:sp>
                  <p:nvSpPr>
                    <p:cNvPr id="47447" name="Rectangle 8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8" y="1873"/>
                      <a:ext cx="468" cy="182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7448" name="Group 8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80" y="1890"/>
                      <a:ext cx="434" cy="177"/>
                      <a:chOff x="3580" y="1890"/>
                      <a:chExt cx="434" cy="177"/>
                    </a:xfrm>
                  </p:grpSpPr>
                  <p:grpSp>
                    <p:nvGrpSpPr>
                      <p:cNvPr id="47449" name="Group 88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0" y="1890"/>
                        <a:ext cx="434" cy="100"/>
                        <a:chOff x="3580" y="1890"/>
                        <a:chExt cx="434" cy="100"/>
                      </a:xfrm>
                    </p:grpSpPr>
                    <p:grpSp>
                      <p:nvGrpSpPr>
                        <p:cNvPr id="47483" name="Group 88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0" y="1890"/>
                          <a:ext cx="433" cy="37"/>
                          <a:chOff x="3580" y="1890"/>
                          <a:chExt cx="433" cy="37"/>
                        </a:xfrm>
                      </p:grpSpPr>
                      <p:sp>
                        <p:nvSpPr>
                          <p:cNvPr id="47488" name="Line 88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890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489" name="Line 88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0" y="1908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490" name="Line 88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26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484" name="Group 88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1953"/>
                          <a:ext cx="433" cy="37"/>
                          <a:chOff x="3581" y="1953"/>
                          <a:chExt cx="433" cy="37"/>
                        </a:xfrm>
                      </p:grpSpPr>
                      <p:sp>
                        <p:nvSpPr>
                          <p:cNvPr id="47485" name="Line 88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53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486" name="Line 88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71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487" name="Line 88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89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7450" name="Group 88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1" y="2017"/>
                        <a:ext cx="412" cy="50"/>
                        <a:chOff x="3581" y="2017"/>
                        <a:chExt cx="412" cy="50"/>
                      </a:xfrm>
                    </p:grpSpPr>
                    <p:grpSp>
                      <p:nvGrpSpPr>
                        <p:cNvPr id="47451" name="Group 89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2017"/>
                          <a:ext cx="153" cy="49"/>
                          <a:chOff x="3581" y="2017"/>
                          <a:chExt cx="153" cy="49"/>
                        </a:xfrm>
                      </p:grpSpPr>
                      <p:grpSp>
                        <p:nvGrpSpPr>
                          <p:cNvPr id="47471" name="Group 89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81" y="2018"/>
                            <a:ext cx="65" cy="48"/>
                            <a:chOff x="3581" y="2018"/>
                            <a:chExt cx="65" cy="48"/>
                          </a:xfrm>
                        </p:grpSpPr>
                        <p:grpSp>
                          <p:nvGrpSpPr>
                            <p:cNvPr id="47478" name="Group 89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581" y="2018"/>
                              <a:ext cx="21" cy="48"/>
                              <a:chOff x="3581" y="2018"/>
                              <a:chExt cx="21" cy="48"/>
                            </a:xfrm>
                          </p:grpSpPr>
                          <p:sp>
                            <p:nvSpPr>
                              <p:cNvPr id="47481" name="Line 89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81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7482" name="Line 89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01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7479" name="Line 89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2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480" name="Line 89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4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7472" name="Group 89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69" y="2017"/>
                            <a:ext cx="65" cy="48"/>
                            <a:chOff x="3669" y="2017"/>
                            <a:chExt cx="65" cy="48"/>
                          </a:xfrm>
                        </p:grpSpPr>
                        <p:grpSp>
                          <p:nvGrpSpPr>
                            <p:cNvPr id="47473" name="Group 89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669" y="2017"/>
                              <a:ext cx="21" cy="48"/>
                              <a:chOff x="3669" y="2017"/>
                              <a:chExt cx="21" cy="48"/>
                            </a:xfrm>
                          </p:grpSpPr>
                          <p:sp>
                            <p:nvSpPr>
                              <p:cNvPr id="47476" name="Line 89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69" y="2017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7477" name="Line 90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89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7474" name="Line 90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1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475" name="Line 90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3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7452" name="Group 90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55" y="2018"/>
                          <a:ext cx="153" cy="49"/>
                          <a:chOff x="3755" y="2018"/>
                          <a:chExt cx="153" cy="49"/>
                        </a:xfrm>
                      </p:grpSpPr>
                      <p:grpSp>
                        <p:nvGrpSpPr>
                          <p:cNvPr id="47459" name="Group 90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55" y="2019"/>
                            <a:ext cx="65" cy="48"/>
                            <a:chOff x="3755" y="2019"/>
                            <a:chExt cx="65" cy="48"/>
                          </a:xfrm>
                        </p:grpSpPr>
                        <p:grpSp>
                          <p:nvGrpSpPr>
                            <p:cNvPr id="47466" name="Group 90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55" y="2019"/>
                              <a:ext cx="21" cy="48"/>
                              <a:chOff x="3755" y="2019"/>
                              <a:chExt cx="21" cy="48"/>
                            </a:xfrm>
                          </p:grpSpPr>
                          <p:sp>
                            <p:nvSpPr>
                              <p:cNvPr id="47469" name="Line 90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55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7470" name="Line 90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75" y="2020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7467" name="Line 90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9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468" name="Line 90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1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7460" name="Group 91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43" y="2018"/>
                            <a:ext cx="65" cy="48"/>
                            <a:chOff x="3843" y="2018"/>
                            <a:chExt cx="65" cy="48"/>
                          </a:xfrm>
                        </p:grpSpPr>
                        <p:grpSp>
                          <p:nvGrpSpPr>
                            <p:cNvPr id="47461" name="Group 91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843" y="2018"/>
                              <a:ext cx="21" cy="48"/>
                              <a:chOff x="3843" y="2018"/>
                              <a:chExt cx="21" cy="48"/>
                            </a:xfrm>
                          </p:grpSpPr>
                          <p:sp>
                            <p:nvSpPr>
                              <p:cNvPr id="47464" name="Line 91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3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7465" name="Line 91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63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7462" name="Line 91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8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463" name="Line 91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0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7453" name="Group 9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28" y="2018"/>
                          <a:ext cx="65" cy="48"/>
                          <a:chOff x="3928" y="2018"/>
                          <a:chExt cx="65" cy="48"/>
                        </a:xfrm>
                      </p:grpSpPr>
                      <p:grpSp>
                        <p:nvGrpSpPr>
                          <p:cNvPr id="47454" name="Group 91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928" y="2018"/>
                            <a:ext cx="21" cy="48"/>
                            <a:chOff x="3928" y="2018"/>
                            <a:chExt cx="21" cy="48"/>
                          </a:xfrm>
                        </p:grpSpPr>
                        <p:sp>
                          <p:nvSpPr>
                            <p:cNvPr id="47457" name="Line 91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28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458" name="Line 91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48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7455" name="Line 92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7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456" name="Line 92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9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47446" name="Freeform 922"/>
                  <p:cNvSpPr>
                    <a:spLocks/>
                  </p:cNvSpPr>
                  <p:nvPr/>
                </p:nvSpPr>
                <p:spPr bwMode="auto">
                  <a:xfrm>
                    <a:off x="3574" y="1855"/>
                    <a:ext cx="373" cy="12"/>
                  </a:xfrm>
                  <a:custGeom>
                    <a:avLst/>
                    <a:gdLst>
                      <a:gd name="T0" fmla="*/ 373 w 373"/>
                      <a:gd name="T1" fmla="*/ 12 h 12"/>
                      <a:gd name="T2" fmla="*/ 0 w 373"/>
                      <a:gd name="T3" fmla="*/ 12 h 12"/>
                      <a:gd name="T4" fmla="*/ 0 w 373"/>
                      <a:gd name="T5" fmla="*/ 0 h 12"/>
                      <a:gd name="T6" fmla="*/ 372 w 373"/>
                      <a:gd name="T7" fmla="*/ 0 h 12"/>
                      <a:gd name="T8" fmla="*/ 373 w 373"/>
                      <a:gd name="T9" fmla="*/ 12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3"/>
                      <a:gd name="T16" fmla="*/ 0 h 12"/>
                      <a:gd name="T17" fmla="*/ 373 w 373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3" h="12">
                        <a:moveTo>
                          <a:pt x="373" y="12"/>
                        </a:move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372" y="0"/>
                        </a:lnTo>
                        <a:lnTo>
                          <a:pt x="373" y="12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47417" name="Group 923"/>
                <p:cNvGrpSpPr>
                  <a:grpSpLocks/>
                </p:cNvGrpSpPr>
                <p:nvPr/>
              </p:nvGrpSpPr>
              <p:grpSpPr bwMode="auto">
                <a:xfrm>
                  <a:off x="3542" y="1602"/>
                  <a:ext cx="428" cy="260"/>
                  <a:chOff x="3542" y="1602"/>
                  <a:chExt cx="428" cy="260"/>
                </a:xfrm>
              </p:grpSpPr>
              <p:grpSp>
                <p:nvGrpSpPr>
                  <p:cNvPr id="47418" name="Group 924"/>
                  <p:cNvGrpSpPr>
                    <a:grpSpLocks/>
                  </p:cNvGrpSpPr>
                  <p:nvPr/>
                </p:nvGrpSpPr>
                <p:grpSpPr bwMode="auto">
                  <a:xfrm>
                    <a:off x="3679" y="1627"/>
                    <a:ext cx="291" cy="226"/>
                    <a:chOff x="3679" y="1627"/>
                    <a:chExt cx="291" cy="226"/>
                  </a:xfrm>
                </p:grpSpPr>
                <p:sp>
                  <p:nvSpPr>
                    <p:cNvPr id="47422" name="Freeform 925"/>
                    <p:cNvSpPr>
                      <a:spLocks/>
                    </p:cNvSpPr>
                    <p:nvPr/>
                  </p:nvSpPr>
                  <p:spPr bwMode="auto">
                    <a:xfrm>
                      <a:off x="3679" y="1627"/>
                      <a:ext cx="291" cy="226"/>
                    </a:xfrm>
                    <a:custGeom>
                      <a:avLst/>
                      <a:gdLst>
                        <a:gd name="T0" fmla="*/ 0 w 291"/>
                        <a:gd name="T1" fmla="*/ 226 h 226"/>
                        <a:gd name="T2" fmla="*/ 279 w 291"/>
                        <a:gd name="T3" fmla="*/ 226 h 226"/>
                        <a:gd name="T4" fmla="*/ 287 w 291"/>
                        <a:gd name="T5" fmla="*/ 220 h 226"/>
                        <a:gd name="T6" fmla="*/ 291 w 291"/>
                        <a:gd name="T7" fmla="*/ 206 h 226"/>
                        <a:gd name="T8" fmla="*/ 291 w 291"/>
                        <a:gd name="T9" fmla="*/ 21 h 226"/>
                        <a:gd name="T10" fmla="*/ 289 w 291"/>
                        <a:gd name="T11" fmla="*/ 6 h 226"/>
                        <a:gd name="T12" fmla="*/ 281 w 291"/>
                        <a:gd name="T13" fmla="*/ 0 h 226"/>
                        <a:gd name="T14" fmla="*/ 0 w 291"/>
                        <a:gd name="T15" fmla="*/ 0 h 226"/>
                        <a:gd name="T16" fmla="*/ 0 w 291"/>
                        <a:gd name="T17" fmla="*/ 226 h 22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91"/>
                        <a:gd name="T28" fmla="*/ 0 h 226"/>
                        <a:gd name="T29" fmla="*/ 291 w 291"/>
                        <a:gd name="T30" fmla="*/ 226 h 22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91" h="226">
                          <a:moveTo>
                            <a:pt x="0" y="226"/>
                          </a:moveTo>
                          <a:lnTo>
                            <a:pt x="279" y="226"/>
                          </a:lnTo>
                          <a:lnTo>
                            <a:pt x="287" y="220"/>
                          </a:lnTo>
                          <a:lnTo>
                            <a:pt x="291" y="206"/>
                          </a:lnTo>
                          <a:lnTo>
                            <a:pt x="291" y="21"/>
                          </a:lnTo>
                          <a:lnTo>
                            <a:pt x="289" y="6"/>
                          </a:lnTo>
                          <a:lnTo>
                            <a:pt x="281" y="0"/>
                          </a:lnTo>
                          <a:lnTo>
                            <a:pt x="0" y="0"/>
                          </a:lnTo>
                          <a:lnTo>
                            <a:pt x="0" y="22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7423" name="Group 9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4" y="1646"/>
                      <a:ext cx="268" cy="165"/>
                      <a:chOff x="3694" y="1646"/>
                      <a:chExt cx="268" cy="165"/>
                    </a:xfrm>
                  </p:grpSpPr>
                  <p:grpSp>
                    <p:nvGrpSpPr>
                      <p:cNvPr id="47424" name="Group 9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646"/>
                        <a:ext cx="267" cy="44"/>
                        <a:chOff x="3694" y="1646"/>
                        <a:chExt cx="267" cy="44"/>
                      </a:xfrm>
                    </p:grpSpPr>
                    <p:grpSp>
                      <p:nvGrpSpPr>
                        <p:cNvPr id="47439" name="Group 92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46"/>
                          <a:ext cx="267" cy="15"/>
                          <a:chOff x="3694" y="1646"/>
                          <a:chExt cx="267" cy="15"/>
                        </a:xfrm>
                      </p:grpSpPr>
                      <p:sp>
                        <p:nvSpPr>
                          <p:cNvPr id="47443" name="Line 92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4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444" name="Line 93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5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440" name="Group 93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76"/>
                          <a:ext cx="267" cy="14"/>
                          <a:chOff x="3694" y="1676"/>
                          <a:chExt cx="267" cy="14"/>
                        </a:xfrm>
                      </p:grpSpPr>
                      <p:sp>
                        <p:nvSpPr>
                          <p:cNvPr id="47441" name="Line 93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7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442" name="Line 93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8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7425" name="Group 9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5" y="1706"/>
                        <a:ext cx="267" cy="45"/>
                        <a:chOff x="3695" y="1706"/>
                        <a:chExt cx="267" cy="45"/>
                      </a:xfrm>
                    </p:grpSpPr>
                    <p:grpSp>
                      <p:nvGrpSpPr>
                        <p:cNvPr id="47433" name="Group 93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06"/>
                          <a:ext cx="267" cy="14"/>
                          <a:chOff x="3695" y="1706"/>
                          <a:chExt cx="267" cy="14"/>
                        </a:xfrm>
                      </p:grpSpPr>
                      <p:sp>
                        <p:nvSpPr>
                          <p:cNvPr id="47437" name="Line 93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0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438" name="Line 9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1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434" name="Group 93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36"/>
                          <a:ext cx="267" cy="15"/>
                          <a:chOff x="3695" y="1736"/>
                          <a:chExt cx="267" cy="15"/>
                        </a:xfrm>
                      </p:grpSpPr>
                      <p:sp>
                        <p:nvSpPr>
                          <p:cNvPr id="47435" name="Line 93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3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436" name="Line 94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4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7426" name="Group 94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766"/>
                        <a:ext cx="267" cy="45"/>
                        <a:chOff x="3694" y="1766"/>
                        <a:chExt cx="267" cy="45"/>
                      </a:xfrm>
                    </p:grpSpPr>
                    <p:grpSp>
                      <p:nvGrpSpPr>
                        <p:cNvPr id="47427" name="Group 94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66"/>
                          <a:ext cx="267" cy="15"/>
                          <a:chOff x="3694" y="1766"/>
                          <a:chExt cx="267" cy="15"/>
                        </a:xfrm>
                      </p:grpSpPr>
                      <p:sp>
                        <p:nvSpPr>
                          <p:cNvPr id="47431" name="Line 94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6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432" name="Line 94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77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428" name="Group 9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97"/>
                          <a:ext cx="267" cy="14"/>
                          <a:chOff x="3694" y="1797"/>
                          <a:chExt cx="267" cy="14"/>
                        </a:xfrm>
                      </p:grpSpPr>
                      <p:sp>
                        <p:nvSpPr>
                          <p:cNvPr id="47429" name="Line 94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97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430" name="Line 94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810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47419" name="Group 948"/>
                  <p:cNvGrpSpPr>
                    <a:grpSpLocks/>
                  </p:cNvGrpSpPr>
                  <p:nvPr/>
                </p:nvGrpSpPr>
                <p:grpSpPr bwMode="auto">
                  <a:xfrm>
                    <a:off x="3542" y="1602"/>
                    <a:ext cx="135" cy="260"/>
                    <a:chOff x="3542" y="1602"/>
                    <a:chExt cx="135" cy="260"/>
                  </a:xfrm>
                </p:grpSpPr>
                <p:sp>
                  <p:nvSpPr>
                    <p:cNvPr id="47420" name="Freeform 949"/>
                    <p:cNvSpPr>
                      <a:spLocks/>
                    </p:cNvSpPr>
                    <p:nvPr/>
                  </p:nvSpPr>
                  <p:spPr bwMode="auto">
                    <a:xfrm>
                      <a:off x="3542" y="1602"/>
                      <a:ext cx="135" cy="250"/>
                    </a:xfrm>
                    <a:custGeom>
                      <a:avLst/>
                      <a:gdLst>
                        <a:gd name="T0" fmla="*/ 135 w 135"/>
                        <a:gd name="T1" fmla="*/ 0 h 250"/>
                        <a:gd name="T2" fmla="*/ 135 w 135"/>
                        <a:gd name="T3" fmla="*/ 250 h 250"/>
                        <a:gd name="T4" fmla="*/ 9 w 135"/>
                        <a:gd name="T5" fmla="*/ 250 h 250"/>
                        <a:gd name="T6" fmla="*/ 4 w 135"/>
                        <a:gd name="T7" fmla="*/ 248 h 250"/>
                        <a:gd name="T8" fmla="*/ 1 w 135"/>
                        <a:gd name="T9" fmla="*/ 241 h 250"/>
                        <a:gd name="T10" fmla="*/ 0 w 135"/>
                        <a:gd name="T11" fmla="*/ 234 h 250"/>
                        <a:gd name="T12" fmla="*/ 0 w 135"/>
                        <a:gd name="T13" fmla="*/ 14 h 250"/>
                        <a:gd name="T14" fmla="*/ 2 w 135"/>
                        <a:gd name="T15" fmla="*/ 7 h 250"/>
                        <a:gd name="T16" fmla="*/ 6 w 135"/>
                        <a:gd name="T17" fmla="*/ 1 h 250"/>
                        <a:gd name="T18" fmla="*/ 12 w 135"/>
                        <a:gd name="T19" fmla="*/ 0 h 250"/>
                        <a:gd name="T20" fmla="*/ 135 w 135"/>
                        <a:gd name="T21" fmla="*/ 0 h 25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35"/>
                        <a:gd name="T34" fmla="*/ 0 h 250"/>
                        <a:gd name="T35" fmla="*/ 135 w 135"/>
                        <a:gd name="T36" fmla="*/ 250 h 25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35" h="250">
                          <a:moveTo>
                            <a:pt x="135" y="0"/>
                          </a:moveTo>
                          <a:lnTo>
                            <a:pt x="135" y="250"/>
                          </a:lnTo>
                          <a:lnTo>
                            <a:pt x="9" y="250"/>
                          </a:lnTo>
                          <a:lnTo>
                            <a:pt x="4" y="248"/>
                          </a:lnTo>
                          <a:lnTo>
                            <a:pt x="1" y="241"/>
                          </a:lnTo>
                          <a:lnTo>
                            <a:pt x="0" y="234"/>
                          </a:lnTo>
                          <a:lnTo>
                            <a:pt x="0" y="14"/>
                          </a:lnTo>
                          <a:lnTo>
                            <a:pt x="2" y="7"/>
                          </a:lnTo>
                          <a:lnTo>
                            <a:pt x="6" y="1"/>
                          </a:lnTo>
                          <a:lnTo>
                            <a:pt x="12" y="0"/>
                          </a:lnTo>
                          <a:lnTo>
                            <a:pt x="135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47421" name="Line 9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57" y="1604"/>
                      <a:ext cx="1" cy="25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46382" name="Group 951"/>
            <p:cNvGrpSpPr>
              <a:grpSpLocks/>
            </p:cNvGrpSpPr>
            <p:nvPr/>
          </p:nvGrpSpPr>
          <p:grpSpPr bwMode="auto">
            <a:xfrm>
              <a:off x="336" y="3216"/>
              <a:ext cx="576" cy="288"/>
              <a:chOff x="3166" y="1602"/>
              <a:chExt cx="898" cy="516"/>
            </a:xfrm>
          </p:grpSpPr>
          <p:grpSp>
            <p:nvGrpSpPr>
              <p:cNvPr id="47329" name="Group 952"/>
              <p:cNvGrpSpPr>
                <a:grpSpLocks/>
              </p:cNvGrpSpPr>
              <p:nvPr/>
            </p:nvGrpSpPr>
            <p:grpSpPr bwMode="auto">
              <a:xfrm>
                <a:off x="3166" y="1969"/>
                <a:ext cx="898" cy="149"/>
                <a:chOff x="3166" y="1969"/>
                <a:chExt cx="898" cy="149"/>
              </a:xfrm>
            </p:grpSpPr>
            <p:grpSp>
              <p:nvGrpSpPr>
                <p:cNvPr id="47406" name="Group 953"/>
                <p:cNvGrpSpPr>
                  <a:grpSpLocks/>
                </p:cNvGrpSpPr>
                <p:nvPr/>
              </p:nvGrpSpPr>
              <p:grpSpPr bwMode="auto">
                <a:xfrm>
                  <a:off x="3166" y="1969"/>
                  <a:ext cx="367" cy="89"/>
                  <a:chOff x="3166" y="1969"/>
                  <a:chExt cx="367" cy="89"/>
                </a:xfrm>
              </p:grpSpPr>
              <p:sp>
                <p:nvSpPr>
                  <p:cNvPr id="47408" name="Freeform 954"/>
                  <p:cNvSpPr>
                    <a:spLocks/>
                  </p:cNvSpPr>
                  <p:nvPr/>
                </p:nvSpPr>
                <p:spPr bwMode="auto">
                  <a:xfrm>
                    <a:off x="3192" y="1969"/>
                    <a:ext cx="252" cy="70"/>
                  </a:xfrm>
                  <a:custGeom>
                    <a:avLst/>
                    <a:gdLst>
                      <a:gd name="T0" fmla="*/ 0 w 252"/>
                      <a:gd name="T1" fmla="*/ 38 h 70"/>
                      <a:gd name="T2" fmla="*/ 109 w 252"/>
                      <a:gd name="T3" fmla="*/ 32 h 70"/>
                      <a:gd name="T4" fmla="*/ 252 w 252"/>
                      <a:gd name="T5" fmla="*/ 0 h 70"/>
                      <a:gd name="T6" fmla="*/ 252 w 252"/>
                      <a:gd name="T7" fmla="*/ 47 h 70"/>
                      <a:gd name="T8" fmla="*/ 103 w 252"/>
                      <a:gd name="T9" fmla="*/ 67 h 70"/>
                      <a:gd name="T10" fmla="*/ 0 w 252"/>
                      <a:gd name="T11" fmla="*/ 70 h 70"/>
                      <a:gd name="T12" fmla="*/ 0 w 252"/>
                      <a:gd name="T13" fmla="*/ 38 h 7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52"/>
                      <a:gd name="T22" fmla="*/ 0 h 70"/>
                      <a:gd name="T23" fmla="*/ 252 w 252"/>
                      <a:gd name="T24" fmla="*/ 70 h 7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52" h="70">
                        <a:moveTo>
                          <a:pt x="0" y="38"/>
                        </a:moveTo>
                        <a:lnTo>
                          <a:pt x="109" y="32"/>
                        </a:lnTo>
                        <a:lnTo>
                          <a:pt x="252" y="0"/>
                        </a:lnTo>
                        <a:lnTo>
                          <a:pt x="252" y="47"/>
                        </a:lnTo>
                        <a:lnTo>
                          <a:pt x="103" y="67"/>
                        </a:lnTo>
                        <a:lnTo>
                          <a:pt x="0" y="70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47409" name="Group 955"/>
                  <p:cNvGrpSpPr>
                    <a:grpSpLocks/>
                  </p:cNvGrpSpPr>
                  <p:nvPr/>
                </p:nvGrpSpPr>
                <p:grpSpPr bwMode="auto">
                  <a:xfrm>
                    <a:off x="3166" y="1974"/>
                    <a:ext cx="367" cy="84"/>
                    <a:chOff x="3166" y="1974"/>
                    <a:chExt cx="367" cy="84"/>
                  </a:xfrm>
                </p:grpSpPr>
                <p:sp>
                  <p:nvSpPr>
                    <p:cNvPr id="47410" name="Rectangle 9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7" y="2022"/>
                      <a:ext cx="18" cy="3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7411" name="Group 9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6" y="1974"/>
                      <a:ext cx="367" cy="84"/>
                      <a:chOff x="3166" y="1974"/>
                      <a:chExt cx="367" cy="84"/>
                    </a:xfrm>
                  </p:grpSpPr>
                  <p:sp>
                    <p:nvSpPr>
                      <p:cNvPr id="47412" name="Freeform 9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6" y="1974"/>
                        <a:ext cx="367" cy="84"/>
                      </a:xfrm>
                      <a:custGeom>
                        <a:avLst/>
                        <a:gdLst>
                          <a:gd name="T0" fmla="*/ 367 w 367"/>
                          <a:gd name="T1" fmla="*/ 0 h 84"/>
                          <a:gd name="T2" fmla="*/ 137 w 367"/>
                          <a:gd name="T3" fmla="*/ 48 h 84"/>
                          <a:gd name="T4" fmla="*/ 0 w 367"/>
                          <a:gd name="T5" fmla="*/ 56 h 84"/>
                          <a:gd name="T6" fmla="*/ 0 w 367"/>
                          <a:gd name="T7" fmla="*/ 84 h 84"/>
                          <a:gd name="T8" fmla="*/ 141 w 367"/>
                          <a:gd name="T9" fmla="*/ 77 h 84"/>
                          <a:gd name="T10" fmla="*/ 367 w 367"/>
                          <a:gd name="T11" fmla="*/ 54 h 84"/>
                          <a:gd name="T12" fmla="*/ 367 w 367"/>
                          <a:gd name="T13" fmla="*/ 0 h 8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67"/>
                          <a:gd name="T22" fmla="*/ 0 h 84"/>
                          <a:gd name="T23" fmla="*/ 367 w 367"/>
                          <a:gd name="T24" fmla="*/ 84 h 8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67" h="84">
                            <a:moveTo>
                              <a:pt x="367" y="0"/>
                            </a:moveTo>
                            <a:lnTo>
                              <a:pt x="137" y="48"/>
                            </a:lnTo>
                            <a:lnTo>
                              <a:pt x="0" y="56"/>
                            </a:lnTo>
                            <a:lnTo>
                              <a:pt x="0" y="84"/>
                            </a:lnTo>
                            <a:lnTo>
                              <a:pt x="141" y="77"/>
                            </a:lnTo>
                            <a:lnTo>
                              <a:pt x="367" y="54"/>
                            </a:lnTo>
                            <a:lnTo>
                              <a:pt x="367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7413" name="Freeform 9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3" y="1990"/>
                        <a:ext cx="338" cy="52"/>
                      </a:xfrm>
                      <a:custGeom>
                        <a:avLst/>
                        <a:gdLst>
                          <a:gd name="T0" fmla="*/ 0 w 338"/>
                          <a:gd name="T1" fmla="*/ 52 h 52"/>
                          <a:gd name="T2" fmla="*/ 126 w 338"/>
                          <a:gd name="T3" fmla="*/ 44 h 52"/>
                          <a:gd name="T4" fmla="*/ 338 w 338"/>
                          <a:gd name="T5" fmla="*/ 0 h 52"/>
                          <a:gd name="T6" fmla="*/ 0 60000 65536"/>
                          <a:gd name="T7" fmla="*/ 0 60000 65536"/>
                          <a:gd name="T8" fmla="*/ 0 60000 65536"/>
                          <a:gd name="T9" fmla="*/ 0 w 338"/>
                          <a:gd name="T10" fmla="*/ 0 h 52"/>
                          <a:gd name="T11" fmla="*/ 338 w 338"/>
                          <a:gd name="T12" fmla="*/ 52 h 5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38" h="52">
                            <a:moveTo>
                              <a:pt x="0" y="52"/>
                            </a:moveTo>
                            <a:lnTo>
                              <a:pt x="126" y="44"/>
                            </a:lnTo>
                            <a:lnTo>
                              <a:pt x="338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47407" name="Freeform 960"/>
                <p:cNvSpPr>
                  <a:spLocks/>
                </p:cNvSpPr>
                <p:nvPr/>
              </p:nvSpPr>
              <p:spPr bwMode="auto">
                <a:xfrm>
                  <a:off x="3504" y="2023"/>
                  <a:ext cx="560" cy="95"/>
                </a:xfrm>
                <a:custGeom>
                  <a:avLst/>
                  <a:gdLst>
                    <a:gd name="T0" fmla="*/ 0 w 560"/>
                    <a:gd name="T1" fmla="*/ 36 h 95"/>
                    <a:gd name="T2" fmla="*/ 6 w 560"/>
                    <a:gd name="T3" fmla="*/ 59 h 95"/>
                    <a:gd name="T4" fmla="*/ 15 w 560"/>
                    <a:gd name="T5" fmla="*/ 72 h 95"/>
                    <a:gd name="T6" fmla="*/ 30 w 560"/>
                    <a:gd name="T7" fmla="*/ 84 h 95"/>
                    <a:gd name="T8" fmla="*/ 46 w 560"/>
                    <a:gd name="T9" fmla="*/ 90 h 95"/>
                    <a:gd name="T10" fmla="*/ 66 w 560"/>
                    <a:gd name="T11" fmla="*/ 92 h 95"/>
                    <a:gd name="T12" fmla="*/ 82 w 560"/>
                    <a:gd name="T13" fmla="*/ 86 h 95"/>
                    <a:gd name="T14" fmla="*/ 105 w 560"/>
                    <a:gd name="T15" fmla="*/ 78 h 95"/>
                    <a:gd name="T16" fmla="*/ 133 w 560"/>
                    <a:gd name="T17" fmla="*/ 71 h 95"/>
                    <a:gd name="T18" fmla="*/ 165 w 560"/>
                    <a:gd name="T19" fmla="*/ 68 h 95"/>
                    <a:gd name="T20" fmla="*/ 205 w 560"/>
                    <a:gd name="T21" fmla="*/ 72 h 95"/>
                    <a:gd name="T22" fmla="*/ 240 w 560"/>
                    <a:gd name="T23" fmla="*/ 80 h 95"/>
                    <a:gd name="T24" fmla="*/ 276 w 560"/>
                    <a:gd name="T25" fmla="*/ 90 h 95"/>
                    <a:gd name="T26" fmla="*/ 310 w 560"/>
                    <a:gd name="T27" fmla="*/ 95 h 95"/>
                    <a:gd name="T28" fmla="*/ 334 w 560"/>
                    <a:gd name="T29" fmla="*/ 92 h 95"/>
                    <a:gd name="T30" fmla="*/ 373 w 560"/>
                    <a:gd name="T31" fmla="*/ 86 h 95"/>
                    <a:gd name="T32" fmla="*/ 416 w 560"/>
                    <a:gd name="T33" fmla="*/ 80 h 95"/>
                    <a:gd name="T34" fmla="*/ 458 w 560"/>
                    <a:gd name="T35" fmla="*/ 72 h 95"/>
                    <a:gd name="T36" fmla="*/ 503 w 560"/>
                    <a:gd name="T37" fmla="*/ 63 h 95"/>
                    <a:gd name="T38" fmla="*/ 530 w 560"/>
                    <a:gd name="T39" fmla="*/ 56 h 95"/>
                    <a:gd name="T40" fmla="*/ 543 w 560"/>
                    <a:gd name="T41" fmla="*/ 51 h 95"/>
                    <a:gd name="T42" fmla="*/ 554 w 560"/>
                    <a:gd name="T43" fmla="*/ 44 h 95"/>
                    <a:gd name="T44" fmla="*/ 560 w 560"/>
                    <a:gd name="T45" fmla="*/ 33 h 95"/>
                    <a:gd name="T46" fmla="*/ 555 w 560"/>
                    <a:gd name="T47" fmla="*/ 17 h 95"/>
                    <a:gd name="T48" fmla="*/ 546 w 560"/>
                    <a:gd name="T49" fmla="*/ 8 h 95"/>
                    <a:gd name="T50" fmla="*/ 530 w 560"/>
                    <a:gd name="T51" fmla="*/ 0 h 9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60"/>
                    <a:gd name="T79" fmla="*/ 0 h 95"/>
                    <a:gd name="T80" fmla="*/ 560 w 560"/>
                    <a:gd name="T81" fmla="*/ 95 h 9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60" h="95">
                      <a:moveTo>
                        <a:pt x="0" y="36"/>
                      </a:moveTo>
                      <a:lnTo>
                        <a:pt x="6" y="59"/>
                      </a:lnTo>
                      <a:lnTo>
                        <a:pt x="15" y="72"/>
                      </a:lnTo>
                      <a:lnTo>
                        <a:pt x="30" y="84"/>
                      </a:lnTo>
                      <a:lnTo>
                        <a:pt x="46" y="90"/>
                      </a:lnTo>
                      <a:lnTo>
                        <a:pt x="66" y="92"/>
                      </a:lnTo>
                      <a:lnTo>
                        <a:pt x="82" y="86"/>
                      </a:lnTo>
                      <a:lnTo>
                        <a:pt x="105" y="78"/>
                      </a:lnTo>
                      <a:lnTo>
                        <a:pt x="133" y="71"/>
                      </a:lnTo>
                      <a:lnTo>
                        <a:pt x="165" y="68"/>
                      </a:lnTo>
                      <a:lnTo>
                        <a:pt x="205" y="72"/>
                      </a:lnTo>
                      <a:lnTo>
                        <a:pt x="240" y="80"/>
                      </a:lnTo>
                      <a:lnTo>
                        <a:pt x="276" y="90"/>
                      </a:lnTo>
                      <a:lnTo>
                        <a:pt x="310" y="95"/>
                      </a:lnTo>
                      <a:lnTo>
                        <a:pt x="334" y="92"/>
                      </a:lnTo>
                      <a:lnTo>
                        <a:pt x="373" y="86"/>
                      </a:lnTo>
                      <a:lnTo>
                        <a:pt x="416" y="80"/>
                      </a:lnTo>
                      <a:lnTo>
                        <a:pt x="458" y="72"/>
                      </a:lnTo>
                      <a:lnTo>
                        <a:pt x="503" y="63"/>
                      </a:lnTo>
                      <a:lnTo>
                        <a:pt x="530" y="56"/>
                      </a:lnTo>
                      <a:lnTo>
                        <a:pt x="543" y="51"/>
                      </a:lnTo>
                      <a:lnTo>
                        <a:pt x="554" y="44"/>
                      </a:lnTo>
                      <a:lnTo>
                        <a:pt x="560" y="33"/>
                      </a:lnTo>
                      <a:lnTo>
                        <a:pt x="555" y="17"/>
                      </a:lnTo>
                      <a:lnTo>
                        <a:pt x="546" y="8"/>
                      </a:lnTo>
                      <a:lnTo>
                        <a:pt x="53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10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7330" name="Group 961"/>
              <p:cNvGrpSpPr>
                <a:grpSpLocks/>
              </p:cNvGrpSpPr>
              <p:nvPr/>
            </p:nvGrpSpPr>
            <p:grpSpPr bwMode="auto">
              <a:xfrm>
                <a:off x="3542" y="1602"/>
                <a:ext cx="484" cy="465"/>
                <a:chOff x="3542" y="1602"/>
                <a:chExt cx="484" cy="465"/>
              </a:xfrm>
            </p:grpSpPr>
            <p:grpSp>
              <p:nvGrpSpPr>
                <p:cNvPr id="47331" name="Group 962"/>
                <p:cNvGrpSpPr>
                  <a:grpSpLocks/>
                </p:cNvGrpSpPr>
                <p:nvPr/>
              </p:nvGrpSpPr>
              <p:grpSpPr bwMode="auto">
                <a:xfrm>
                  <a:off x="3558" y="1855"/>
                  <a:ext cx="468" cy="212"/>
                  <a:chOff x="3558" y="1855"/>
                  <a:chExt cx="468" cy="212"/>
                </a:xfrm>
              </p:grpSpPr>
              <p:grpSp>
                <p:nvGrpSpPr>
                  <p:cNvPr id="47360" name="Group 963"/>
                  <p:cNvGrpSpPr>
                    <a:grpSpLocks/>
                  </p:cNvGrpSpPr>
                  <p:nvPr/>
                </p:nvGrpSpPr>
                <p:grpSpPr bwMode="auto">
                  <a:xfrm>
                    <a:off x="3558" y="1873"/>
                    <a:ext cx="468" cy="194"/>
                    <a:chOff x="3558" y="1873"/>
                    <a:chExt cx="468" cy="194"/>
                  </a:xfrm>
                </p:grpSpPr>
                <p:sp>
                  <p:nvSpPr>
                    <p:cNvPr id="47362" name="Rectangle 9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8" y="1873"/>
                      <a:ext cx="468" cy="182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7363" name="Group 9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80" y="1890"/>
                      <a:ext cx="434" cy="177"/>
                      <a:chOff x="3580" y="1890"/>
                      <a:chExt cx="434" cy="177"/>
                    </a:xfrm>
                  </p:grpSpPr>
                  <p:grpSp>
                    <p:nvGrpSpPr>
                      <p:cNvPr id="47364" name="Group 96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0" y="1890"/>
                        <a:ext cx="434" cy="100"/>
                        <a:chOff x="3580" y="1890"/>
                        <a:chExt cx="434" cy="100"/>
                      </a:xfrm>
                    </p:grpSpPr>
                    <p:grpSp>
                      <p:nvGrpSpPr>
                        <p:cNvPr id="47398" name="Group 96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0" y="1890"/>
                          <a:ext cx="433" cy="37"/>
                          <a:chOff x="3580" y="1890"/>
                          <a:chExt cx="433" cy="37"/>
                        </a:xfrm>
                      </p:grpSpPr>
                      <p:sp>
                        <p:nvSpPr>
                          <p:cNvPr id="47403" name="Line 96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890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404" name="Line 96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0" y="1908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405" name="Line 97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26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399" name="Group 97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1953"/>
                          <a:ext cx="433" cy="37"/>
                          <a:chOff x="3581" y="1953"/>
                          <a:chExt cx="433" cy="37"/>
                        </a:xfrm>
                      </p:grpSpPr>
                      <p:sp>
                        <p:nvSpPr>
                          <p:cNvPr id="47400" name="Line 97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53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401" name="Line 97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71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402" name="Line 97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89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7365" name="Group 97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1" y="2017"/>
                        <a:ext cx="412" cy="50"/>
                        <a:chOff x="3581" y="2017"/>
                        <a:chExt cx="412" cy="50"/>
                      </a:xfrm>
                    </p:grpSpPr>
                    <p:grpSp>
                      <p:nvGrpSpPr>
                        <p:cNvPr id="47366" name="Group 97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2017"/>
                          <a:ext cx="153" cy="49"/>
                          <a:chOff x="3581" y="2017"/>
                          <a:chExt cx="153" cy="49"/>
                        </a:xfrm>
                      </p:grpSpPr>
                      <p:grpSp>
                        <p:nvGrpSpPr>
                          <p:cNvPr id="47386" name="Group 97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81" y="2018"/>
                            <a:ext cx="65" cy="48"/>
                            <a:chOff x="3581" y="2018"/>
                            <a:chExt cx="65" cy="48"/>
                          </a:xfrm>
                        </p:grpSpPr>
                        <p:grpSp>
                          <p:nvGrpSpPr>
                            <p:cNvPr id="47393" name="Group 97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581" y="2018"/>
                              <a:ext cx="21" cy="48"/>
                              <a:chOff x="3581" y="2018"/>
                              <a:chExt cx="21" cy="48"/>
                            </a:xfrm>
                          </p:grpSpPr>
                          <p:sp>
                            <p:nvSpPr>
                              <p:cNvPr id="47396" name="Line 97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81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7397" name="Line 98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01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7394" name="Line 98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2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395" name="Line 98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4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7387" name="Group 98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69" y="2017"/>
                            <a:ext cx="65" cy="48"/>
                            <a:chOff x="3669" y="2017"/>
                            <a:chExt cx="65" cy="48"/>
                          </a:xfrm>
                        </p:grpSpPr>
                        <p:grpSp>
                          <p:nvGrpSpPr>
                            <p:cNvPr id="47388" name="Group 98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669" y="2017"/>
                              <a:ext cx="21" cy="48"/>
                              <a:chOff x="3669" y="2017"/>
                              <a:chExt cx="21" cy="48"/>
                            </a:xfrm>
                          </p:grpSpPr>
                          <p:sp>
                            <p:nvSpPr>
                              <p:cNvPr id="47391" name="Line 98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69" y="2017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7392" name="Line 98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89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7389" name="Line 98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1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390" name="Line 98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3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7367" name="Group 98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55" y="2018"/>
                          <a:ext cx="153" cy="49"/>
                          <a:chOff x="3755" y="2018"/>
                          <a:chExt cx="153" cy="49"/>
                        </a:xfrm>
                      </p:grpSpPr>
                      <p:grpSp>
                        <p:nvGrpSpPr>
                          <p:cNvPr id="47374" name="Group 99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55" y="2019"/>
                            <a:ext cx="65" cy="48"/>
                            <a:chOff x="3755" y="2019"/>
                            <a:chExt cx="65" cy="48"/>
                          </a:xfrm>
                        </p:grpSpPr>
                        <p:grpSp>
                          <p:nvGrpSpPr>
                            <p:cNvPr id="47381" name="Group 99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55" y="2019"/>
                              <a:ext cx="21" cy="48"/>
                              <a:chOff x="3755" y="2019"/>
                              <a:chExt cx="21" cy="48"/>
                            </a:xfrm>
                          </p:grpSpPr>
                          <p:sp>
                            <p:nvSpPr>
                              <p:cNvPr id="47384" name="Line 99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55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7385" name="Line 99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75" y="2020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7382" name="Line 99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9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383" name="Line 99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1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7375" name="Group 99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43" y="2018"/>
                            <a:ext cx="65" cy="48"/>
                            <a:chOff x="3843" y="2018"/>
                            <a:chExt cx="65" cy="48"/>
                          </a:xfrm>
                        </p:grpSpPr>
                        <p:grpSp>
                          <p:nvGrpSpPr>
                            <p:cNvPr id="47376" name="Group 99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843" y="2018"/>
                              <a:ext cx="21" cy="48"/>
                              <a:chOff x="3843" y="2018"/>
                              <a:chExt cx="21" cy="48"/>
                            </a:xfrm>
                          </p:grpSpPr>
                          <p:sp>
                            <p:nvSpPr>
                              <p:cNvPr id="47379" name="Line 99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3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7380" name="Line 99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63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7377" name="Line 100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8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378" name="Line 100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0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7368" name="Group 100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28" y="2018"/>
                          <a:ext cx="65" cy="48"/>
                          <a:chOff x="3928" y="2018"/>
                          <a:chExt cx="65" cy="48"/>
                        </a:xfrm>
                      </p:grpSpPr>
                      <p:grpSp>
                        <p:nvGrpSpPr>
                          <p:cNvPr id="47369" name="Group 100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928" y="2018"/>
                            <a:ext cx="21" cy="48"/>
                            <a:chOff x="3928" y="2018"/>
                            <a:chExt cx="21" cy="48"/>
                          </a:xfrm>
                        </p:grpSpPr>
                        <p:sp>
                          <p:nvSpPr>
                            <p:cNvPr id="47372" name="Line 100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28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373" name="Line 100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48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7370" name="Line 100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7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371" name="Line 100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9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47361" name="Freeform 1008"/>
                  <p:cNvSpPr>
                    <a:spLocks/>
                  </p:cNvSpPr>
                  <p:nvPr/>
                </p:nvSpPr>
                <p:spPr bwMode="auto">
                  <a:xfrm>
                    <a:off x="3574" y="1855"/>
                    <a:ext cx="373" cy="12"/>
                  </a:xfrm>
                  <a:custGeom>
                    <a:avLst/>
                    <a:gdLst>
                      <a:gd name="T0" fmla="*/ 373 w 373"/>
                      <a:gd name="T1" fmla="*/ 12 h 12"/>
                      <a:gd name="T2" fmla="*/ 0 w 373"/>
                      <a:gd name="T3" fmla="*/ 12 h 12"/>
                      <a:gd name="T4" fmla="*/ 0 w 373"/>
                      <a:gd name="T5" fmla="*/ 0 h 12"/>
                      <a:gd name="T6" fmla="*/ 372 w 373"/>
                      <a:gd name="T7" fmla="*/ 0 h 12"/>
                      <a:gd name="T8" fmla="*/ 373 w 373"/>
                      <a:gd name="T9" fmla="*/ 12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3"/>
                      <a:gd name="T16" fmla="*/ 0 h 12"/>
                      <a:gd name="T17" fmla="*/ 373 w 373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3" h="12">
                        <a:moveTo>
                          <a:pt x="373" y="12"/>
                        </a:move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372" y="0"/>
                        </a:lnTo>
                        <a:lnTo>
                          <a:pt x="373" y="12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47332" name="Group 1009"/>
                <p:cNvGrpSpPr>
                  <a:grpSpLocks/>
                </p:cNvGrpSpPr>
                <p:nvPr/>
              </p:nvGrpSpPr>
              <p:grpSpPr bwMode="auto">
                <a:xfrm>
                  <a:off x="3542" y="1602"/>
                  <a:ext cx="428" cy="260"/>
                  <a:chOff x="3542" y="1602"/>
                  <a:chExt cx="428" cy="260"/>
                </a:xfrm>
              </p:grpSpPr>
              <p:grpSp>
                <p:nvGrpSpPr>
                  <p:cNvPr id="47333" name="Group 1010"/>
                  <p:cNvGrpSpPr>
                    <a:grpSpLocks/>
                  </p:cNvGrpSpPr>
                  <p:nvPr/>
                </p:nvGrpSpPr>
                <p:grpSpPr bwMode="auto">
                  <a:xfrm>
                    <a:off x="3679" y="1627"/>
                    <a:ext cx="291" cy="226"/>
                    <a:chOff x="3679" y="1627"/>
                    <a:chExt cx="291" cy="226"/>
                  </a:xfrm>
                </p:grpSpPr>
                <p:sp>
                  <p:nvSpPr>
                    <p:cNvPr id="47337" name="Freeform 1011"/>
                    <p:cNvSpPr>
                      <a:spLocks/>
                    </p:cNvSpPr>
                    <p:nvPr/>
                  </p:nvSpPr>
                  <p:spPr bwMode="auto">
                    <a:xfrm>
                      <a:off x="3679" y="1627"/>
                      <a:ext cx="291" cy="226"/>
                    </a:xfrm>
                    <a:custGeom>
                      <a:avLst/>
                      <a:gdLst>
                        <a:gd name="T0" fmla="*/ 0 w 291"/>
                        <a:gd name="T1" fmla="*/ 226 h 226"/>
                        <a:gd name="T2" fmla="*/ 279 w 291"/>
                        <a:gd name="T3" fmla="*/ 226 h 226"/>
                        <a:gd name="T4" fmla="*/ 287 w 291"/>
                        <a:gd name="T5" fmla="*/ 220 h 226"/>
                        <a:gd name="T6" fmla="*/ 291 w 291"/>
                        <a:gd name="T7" fmla="*/ 206 h 226"/>
                        <a:gd name="T8" fmla="*/ 291 w 291"/>
                        <a:gd name="T9" fmla="*/ 21 h 226"/>
                        <a:gd name="T10" fmla="*/ 289 w 291"/>
                        <a:gd name="T11" fmla="*/ 6 h 226"/>
                        <a:gd name="T12" fmla="*/ 281 w 291"/>
                        <a:gd name="T13" fmla="*/ 0 h 226"/>
                        <a:gd name="T14" fmla="*/ 0 w 291"/>
                        <a:gd name="T15" fmla="*/ 0 h 226"/>
                        <a:gd name="T16" fmla="*/ 0 w 291"/>
                        <a:gd name="T17" fmla="*/ 226 h 22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91"/>
                        <a:gd name="T28" fmla="*/ 0 h 226"/>
                        <a:gd name="T29" fmla="*/ 291 w 291"/>
                        <a:gd name="T30" fmla="*/ 226 h 22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91" h="226">
                          <a:moveTo>
                            <a:pt x="0" y="226"/>
                          </a:moveTo>
                          <a:lnTo>
                            <a:pt x="279" y="226"/>
                          </a:lnTo>
                          <a:lnTo>
                            <a:pt x="287" y="220"/>
                          </a:lnTo>
                          <a:lnTo>
                            <a:pt x="291" y="206"/>
                          </a:lnTo>
                          <a:lnTo>
                            <a:pt x="291" y="21"/>
                          </a:lnTo>
                          <a:lnTo>
                            <a:pt x="289" y="6"/>
                          </a:lnTo>
                          <a:lnTo>
                            <a:pt x="281" y="0"/>
                          </a:lnTo>
                          <a:lnTo>
                            <a:pt x="0" y="0"/>
                          </a:lnTo>
                          <a:lnTo>
                            <a:pt x="0" y="22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7338" name="Group 10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4" y="1646"/>
                      <a:ext cx="268" cy="165"/>
                      <a:chOff x="3694" y="1646"/>
                      <a:chExt cx="268" cy="165"/>
                    </a:xfrm>
                  </p:grpSpPr>
                  <p:grpSp>
                    <p:nvGrpSpPr>
                      <p:cNvPr id="47339" name="Group 10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646"/>
                        <a:ext cx="267" cy="44"/>
                        <a:chOff x="3694" y="1646"/>
                        <a:chExt cx="267" cy="44"/>
                      </a:xfrm>
                    </p:grpSpPr>
                    <p:grpSp>
                      <p:nvGrpSpPr>
                        <p:cNvPr id="47354" name="Group 101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46"/>
                          <a:ext cx="267" cy="15"/>
                          <a:chOff x="3694" y="1646"/>
                          <a:chExt cx="267" cy="15"/>
                        </a:xfrm>
                      </p:grpSpPr>
                      <p:sp>
                        <p:nvSpPr>
                          <p:cNvPr id="47358" name="Line 101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4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359" name="Line 101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5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355" name="Group 101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76"/>
                          <a:ext cx="267" cy="14"/>
                          <a:chOff x="3694" y="1676"/>
                          <a:chExt cx="267" cy="14"/>
                        </a:xfrm>
                      </p:grpSpPr>
                      <p:sp>
                        <p:nvSpPr>
                          <p:cNvPr id="47356" name="Line 101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7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357" name="Line 101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8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7340" name="Group 10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5" y="1706"/>
                        <a:ext cx="267" cy="45"/>
                        <a:chOff x="3695" y="1706"/>
                        <a:chExt cx="267" cy="45"/>
                      </a:xfrm>
                    </p:grpSpPr>
                    <p:grpSp>
                      <p:nvGrpSpPr>
                        <p:cNvPr id="47348" name="Group 102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06"/>
                          <a:ext cx="267" cy="14"/>
                          <a:chOff x="3695" y="1706"/>
                          <a:chExt cx="267" cy="14"/>
                        </a:xfrm>
                      </p:grpSpPr>
                      <p:sp>
                        <p:nvSpPr>
                          <p:cNvPr id="47352" name="Line 102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0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353" name="Line 10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1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349" name="Group 102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36"/>
                          <a:ext cx="267" cy="15"/>
                          <a:chOff x="3695" y="1736"/>
                          <a:chExt cx="267" cy="15"/>
                        </a:xfrm>
                      </p:grpSpPr>
                      <p:sp>
                        <p:nvSpPr>
                          <p:cNvPr id="47350" name="Line 102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3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351" name="Line 102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4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7341" name="Group 10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766"/>
                        <a:ext cx="267" cy="45"/>
                        <a:chOff x="3694" y="1766"/>
                        <a:chExt cx="267" cy="45"/>
                      </a:xfrm>
                    </p:grpSpPr>
                    <p:grpSp>
                      <p:nvGrpSpPr>
                        <p:cNvPr id="47342" name="Group 102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66"/>
                          <a:ext cx="267" cy="15"/>
                          <a:chOff x="3694" y="1766"/>
                          <a:chExt cx="267" cy="15"/>
                        </a:xfrm>
                      </p:grpSpPr>
                      <p:sp>
                        <p:nvSpPr>
                          <p:cNvPr id="47346" name="Line 102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6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347" name="Line 103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77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343" name="Group 103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97"/>
                          <a:ext cx="267" cy="14"/>
                          <a:chOff x="3694" y="1797"/>
                          <a:chExt cx="267" cy="14"/>
                        </a:xfrm>
                      </p:grpSpPr>
                      <p:sp>
                        <p:nvSpPr>
                          <p:cNvPr id="47344" name="Line 103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97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345" name="Line 103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810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47334" name="Group 1034"/>
                  <p:cNvGrpSpPr>
                    <a:grpSpLocks/>
                  </p:cNvGrpSpPr>
                  <p:nvPr/>
                </p:nvGrpSpPr>
                <p:grpSpPr bwMode="auto">
                  <a:xfrm>
                    <a:off x="3542" y="1602"/>
                    <a:ext cx="135" cy="260"/>
                    <a:chOff x="3542" y="1602"/>
                    <a:chExt cx="135" cy="260"/>
                  </a:xfrm>
                </p:grpSpPr>
                <p:sp>
                  <p:nvSpPr>
                    <p:cNvPr id="47335" name="Freeform 1035"/>
                    <p:cNvSpPr>
                      <a:spLocks/>
                    </p:cNvSpPr>
                    <p:nvPr/>
                  </p:nvSpPr>
                  <p:spPr bwMode="auto">
                    <a:xfrm>
                      <a:off x="3542" y="1602"/>
                      <a:ext cx="135" cy="250"/>
                    </a:xfrm>
                    <a:custGeom>
                      <a:avLst/>
                      <a:gdLst>
                        <a:gd name="T0" fmla="*/ 135 w 135"/>
                        <a:gd name="T1" fmla="*/ 0 h 250"/>
                        <a:gd name="T2" fmla="*/ 135 w 135"/>
                        <a:gd name="T3" fmla="*/ 250 h 250"/>
                        <a:gd name="T4" fmla="*/ 9 w 135"/>
                        <a:gd name="T5" fmla="*/ 250 h 250"/>
                        <a:gd name="T6" fmla="*/ 4 w 135"/>
                        <a:gd name="T7" fmla="*/ 248 h 250"/>
                        <a:gd name="T8" fmla="*/ 1 w 135"/>
                        <a:gd name="T9" fmla="*/ 241 h 250"/>
                        <a:gd name="T10" fmla="*/ 0 w 135"/>
                        <a:gd name="T11" fmla="*/ 234 h 250"/>
                        <a:gd name="T12" fmla="*/ 0 w 135"/>
                        <a:gd name="T13" fmla="*/ 14 h 250"/>
                        <a:gd name="T14" fmla="*/ 2 w 135"/>
                        <a:gd name="T15" fmla="*/ 7 h 250"/>
                        <a:gd name="T16" fmla="*/ 6 w 135"/>
                        <a:gd name="T17" fmla="*/ 1 h 250"/>
                        <a:gd name="T18" fmla="*/ 12 w 135"/>
                        <a:gd name="T19" fmla="*/ 0 h 250"/>
                        <a:gd name="T20" fmla="*/ 135 w 135"/>
                        <a:gd name="T21" fmla="*/ 0 h 25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35"/>
                        <a:gd name="T34" fmla="*/ 0 h 250"/>
                        <a:gd name="T35" fmla="*/ 135 w 135"/>
                        <a:gd name="T36" fmla="*/ 250 h 25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35" h="250">
                          <a:moveTo>
                            <a:pt x="135" y="0"/>
                          </a:moveTo>
                          <a:lnTo>
                            <a:pt x="135" y="250"/>
                          </a:lnTo>
                          <a:lnTo>
                            <a:pt x="9" y="250"/>
                          </a:lnTo>
                          <a:lnTo>
                            <a:pt x="4" y="248"/>
                          </a:lnTo>
                          <a:lnTo>
                            <a:pt x="1" y="241"/>
                          </a:lnTo>
                          <a:lnTo>
                            <a:pt x="0" y="234"/>
                          </a:lnTo>
                          <a:lnTo>
                            <a:pt x="0" y="14"/>
                          </a:lnTo>
                          <a:lnTo>
                            <a:pt x="2" y="7"/>
                          </a:lnTo>
                          <a:lnTo>
                            <a:pt x="6" y="1"/>
                          </a:lnTo>
                          <a:lnTo>
                            <a:pt x="12" y="0"/>
                          </a:lnTo>
                          <a:lnTo>
                            <a:pt x="135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47336" name="Line 10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57" y="1604"/>
                      <a:ext cx="1" cy="25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46383" name="Group 1037"/>
            <p:cNvGrpSpPr>
              <a:grpSpLocks/>
            </p:cNvGrpSpPr>
            <p:nvPr/>
          </p:nvGrpSpPr>
          <p:grpSpPr bwMode="auto">
            <a:xfrm>
              <a:off x="336" y="3408"/>
              <a:ext cx="576" cy="288"/>
              <a:chOff x="3166" y="1602"/>
              <a:chExt cx="898" cy="516"/>
            </a:xfrm>
          </p:grpSpPr>
          <p:grpSp>
            <p:nvGrpSpPr>
              <p:cNvPr id="47244" name="Group 1038"/>
              <p:cNvGrpSpPr>
                <a:grpSpLocks/>
              </p:cNvGrpSpPr>
              <p:nvPr/>
            </p:nvGrpSpPr>
            <p:grpSpPr bwMode="auto">
              <a:xfrm>
                <a:off x="3166" y="1969"/>
                <a:ext cx="898" cy="149"/>
                <a:chOff x="3166" y="1969"/>
                <a:chExt cx="898" cy="149"/>
              </a:xfrm>
            </p:grpSpPr>
            <p:grpSp>
              <p:nvGrpSpPr>
                <p:cNvPr id="47321" name="Group 1039"/>
                <p:cNvGrpSpPr>
                  <a:grpSpLocks/>
                </p:cNvGrpSpPr>
                <p:nvPr/>
              </p:nvGrpSpPr>
              <p:grpSpPr bwMode="auto">
                <a:xfrm>
                  <a:off x="3166" y="1969"/>
                  <a:ext cx="367" cy="89"/>
                  <a:chOff x="3166" y="1969"/>
                  <a:chExt cx="367" cy="89"/>
                </a:xfrm>
              </p:grpSpPr>
              <p:sp>
                <p:nvSpPr>
                  <p:cNvPr id="47323" name="Freeform 1040"/>
                  <p:cNvSpPr>
                    <a:spLocks/>
                  </p:cNvSpPr>
                  <p:nvPr/>
                </p:nvSpPr>
                <p:spPr bwMode="auto">
                  <a:xfrm>
                    <a:off x="3192" y="1969"/>
                    <a:ext cx="252" cy="70"/>
                  </a:xfrm>
                  <a:custGeom>
                    <a:avLst/>
                    <a:gdLst>
                      <a:gd name="T0" fmla="*/ 0 w 252"/>
                      <a:gd name="T1" fmla="*/ 38 h 70"/>
                      <a:gd name="T2" fmla="*/ 109 w 252"/>
                      <a:gd name="T3" fmla="*/ 32 h 70"/>
                      <a:gd name="T4" fmla="*/ 252 w 252"/>
                      <a:gd name="T5" fmla="*/ 0 h 70"/>
                      <a:gd name="T6" fmla="*/ 252 w 252"/>
                      <a:gd name="T7" fmla="*/ 47 h 70"/>
                      <a:gd name="T8" fmla="*/ 103 w 252"/>
                      <a:gd name="T9" fmla="*/ 67 h 70"/>
                      <a:gd name="T10" fmla="*/ 0 w 252"/>
                      <a:gd name="T11" fmla="*/ 70 h 70"/>
                      <a:gd name="T12" fmla="*/ 0 w 252"/>
                      <a:gd name="T13" fmla="*/ 38 h 7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52"/>
                      <a:gd name="T22" fmla="*/ 0 h 70"/>
                      <a:gd name="T23" fmla="*/ 252 w 252"/>
                      <a:gd name="T24" fmla="*/ 70 h 7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52" h="70">
                        <a:moveTo>
                          <a:pt x="0" y="38"/>
                        </a:moveTo>
                        <a:lnTo>
                          <a:pt x="109" y="32"/>
                        </a:lnTo>
                        <a:lnTo>
                          <a:pt x="252" y="0"/>
                        </a:lnTo>
                        <a:lnTo>
                          <a:pt x="252" y="47"/>
                        </a:lnTo>
                        <a:lnTo>
                          <a:pt x="103" y="67"/>
                        </a:lnTo>
                        <a:lnTo>
                          <a:pt x="0" y="70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47324" name="Group 1041"/>
                  <p:cNvGrpSpPr>
                    <a:grpSpLocks/>
                  </p:cNvGrpSpPr>
                  <p:nvPr/>
                </p:nvGrpSpPr>
                <p:grpSpPr bwMode="auto">
                  <a:xfrm>
                    <a:off x="3166" y="1974"/>
                    <a:ext cx="367" cy="84"/>
                    <a:chOff x="3166" y="1974"/>
                    <a:chExt cx="367" cy="84"/>
                  </a:xfrm>
                </p:grpSpPr>
                <p:sp>
                  <p:nvSpPr>
                    <p:cNvPr id="47325" name="Rectangle 10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7" y="2022"/>
                      <a:ext cx="18" cy="3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7326" name="Group 10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6" y="1974"/>
                      <a:ext cx="367" cy="84"/>
                      <a:chOff x="3166" y="1974"/>
                      <a:chExt cx="367" cy="84"/>
                    </a:xfrm>
                  </p:grpSpPr>
                  <p:sp>
                    <p:nvSpPr>
                      <p:cNvPr id="47327" name="Freeform 10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6" y="1974"/>
                        <a:ext cx="367" cy="84"/>
                      </a:xfrm>
                      <a:custGeom>
                        <a:avLst/>
                        <a:gdLst>
                          <a:gd name="T0" fmla="*/ 367 w 367"/>
                          <a:gd name="T1" fmla="*/ 0 h 84"/>
                          <a:gd name="T2" fmla="*/ 137 w 367"/>
                          <a:gd name="T3" fmla="*/ 48 h 84"/>
                          <a:gd name="T4" fmla="*/ 0 w 367"/>
                          <a:gd name="T5" fmla="*/ 56 h 84"/>
                          <a:gd name="T6" fmla="*/ 0 w 367"/>
                          <a:gd name="T7" fmla="*/ 84 h 84"/>
                          <a:gd name="T8" fmla="*/ 141 w 367"/>
                          <a:gd name="T9" fmla="*/ 77 h 84"/>
                          <a:gd name="T10" fmla="*/ 367 w 367"/>
                          <a:gd name="T11" fmla="*/ 54 h 84"/>
                          <a:gd name="T12" fmla="*/ 367 w 367"/>
                          <a:gd name="T13" fmla="*/ 0 h 8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67"/>
                          <a:gd name="T22" fmla="*/ 0 h 84"/>
                          <a:gd name="T23" fmla="*/ 367 w 367"/>
                          <a:gd name="T24" fmla="*/ 84 h 8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67" h="84">
                            <a:moveTo>
                              <a:pt x="367" y="0"/>
                            </a:moveTo>
                            <a:lnTo>
                              <a:pt x="137" y="48"/>
                            </a:lnTo>
                            <a:lnTo>
                              <a:pt x="0" y="56"/>
                            </a:lnTo>
                            <a:lnTo>
                              <a:pt x="0" y="84"/>
                            </a:lnTo>
                            <a:lnTo>
                              <a:pt x="141" y="77"/>
                            </a:lnTo>
                            <a:lnTo>
                              <a:pt x="367" y="54"/>
                            </a:lnTo>
                            <a:lnTo>
                              <a:pt x="367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7328" name="Freeform 10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3" y="1990"/>
                        <a:ext cx="338" cy="52"/>
                      </a:xfrm>
                      <a:custGeom>
                        <a:avLst/>
                        <a:gdLst>
                          <a:gd name="T0" fmla="*/ 0 w 338"/>
                          <a:gd name="T1" fmla="*/ 52 h 52"/>
                          <a:gd name="T2" fmla="*/ 126 w 338"/>
                          <a:gd name="T3" fmla="*/ 44 h 52"/>
                          <a:gd name="T4" fmla="*/ 338 w 338"/>
                          <a:gd name="T5" fmla="*/ 0 h 52"/>
                          <a:gd name="T6" fmla="*/ 0 60000 65536"/>
                          <a:gd name="T7" fmla="*/ 0 60000 65536"/>
                          <a:gd name="T8" fmla="*/ 0 60000 65536"/>
                          <a:gd name="T9" fmla="*/ 0 w 338"/>
                          <a:gd name="T10" fmla="*/ 0 h 52"/>
                          <a:gd name="T11" fmla="*/ 338 w 338"/>
                          <a:gd name="T12" fmla="*/ 52 h 5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38" h="52">
                            <a:moveTo>
                              <a:pt x="0" y="52"/>
                            </a:moveTo>
                            <a:lnTo>
                              <a:pt x="126" y="44"/>
                            </a:lnTo>
                            <a:lnTo>
                              <a:pt x="338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47322" name="Freeform 1046"/>
                <p:cNvSpPr>
                  <a:spLocks/>
                </p:cNvSpPr>
                <p:nvPr/>
              </p:nvSpPr>
              <p:spPr bwMode="auto">
                <a:xfrm>
                  <a:off x="3504" y="2023"/>
                  <a:ext cx="560" cy="95"/>
                </a:xfrm>
                <a:custGeom>
                  <a:avLst/>
                  <a:gdLst>
                    <a:gd name="T0" fmla="*/ 0 w 560"/>
                    <a:gd name="T1" fmla="*/ 36 h 95"/>
                    <a:gd name="T2" fmla="*/ 6 w 560"/>
                    <a:gd name="T3" fmla="*/ 59 h 95"/>
                    <a:gd name="T4" fmla="*/ 15 w 560"/>
                    <a:gd name="T5" fmla="*/ 72 h 95"/>
                    <a:gd name="T6" fmla="*/ 30 w 560"/>
                    <a:gd name="T7" fmla="*/ 84 h 95"/>
                    <a:gd name="T8" fmla="*/ 46 w 560"/>
                    <a:gd name="T9" fmla="*/ 90 h 95"/>
                    <a:gd name="T10" fmla="*/ 66 w 560"/>
                    <a:gd name="T11" fmla="*/ 92 h 95"/>
                    <a:gd name="T12" fmla="*/ 82 w 560"/>
                    <a:gd name="T13" fmla="*/ 86 h 95"/>
                    <a:gd name="T14" fmla="*/ 105 w 560"/>
                    <a:gd name="T15" fmla="*/ 78 h 95"/>
                    <a:gd name="T16" fmla="*/ 133 w 560"/>
                    <a:gd name="T17" fmla="*/ 71 h 95"/>
                    <a:gd name="T18" fmla="*/ 165 w 560"/>
                    <a:gd name="T19" fmla="*/ 68 h 95"/>
                    <a:gd name="T20" fmla="*/ 205 w 560"/>
                    <a:gd name="T21" fmla="*/ 72 h 95"/>
                    <a:gd name="T22" fmla="*/ 240 w 560"/>
                    <a:gd name="T23" fmla="*/ 80 h 95"/>
                    <a:gd name="T24" fmla="*/ 276 w 560"/>
                    <a:gd name="T25" fmla="*/ 90 h 95"/>
                    <a:gd name="T26" fmla="*/ 310 w 560"/>
                    <a:gd name="T27" fmla="*/ 95 h 95"/>
                    <a:gd name="T28" fmla="*/ 334 w 560"/>
                    <a:gd name="T29" fmla="*/ 92 h 95"/>
                    <a:gd name="T30" fmla="*/ 373 w 560"/>
                    <a:gd name="T31" fmla="*/ 86 h 95"/>
                    <a:gd name="T32" fmla="*/ 416 w 560"/>
                    <a:gd name="T33" fmla="*/ 80 h 95"/>
                    <a:gd name="T34" fmla="*/ 458 w 560"/>
                    <a:gd name="T35" fmla="*/ 72 h 95"/>
                    <a:gd name="T36" fmla="*/ 503 w 560"/>
                    <a:gd name="T37" fmla="*/ 63 h 95"/>
                    <a:gd name="T38" fmla="*/ 530 w 560"/>
                    <a:gd name="T39" fmla="*/ 56 h 95"/>
                    <a:gd name="T40" fmla="*/ 543 w 560"/>
                    <a:gd name="T41" fmla="*/ 51 h 95"/>
                    <a:gd name="T42" fmla="*/ 554 w 560"/>
                    <a:gd name="T43" fmla="*/ 44 h 95"/>
                    <a:gd name="T44" fmla="*/ 560 w 560"/>
                    <a:gd name="T45" fmla="*/ 33 h 95"/>
                    <a:gd name="T46" fmla="*/ 555 w 560"/>
                    <a:gd name="T47" fmla="*/ 17 h 95"/>
                    <a:gd name="T48" fmla="*/ 546 w 560"/>
                    <a:gd name="T49" fmla="*/ 8 h 95"/>
                    <a:gd name="T50" fmla="*/ 530 w 560"/>
                    <a:gd name="T51" fmla="*/ 0 h 9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60"/>
                    <a:gd name="T79" fmla="*/ 0 h 95"/>
                    <a:gd name="T80" fmla="*/ 560 w 560"/>
                    <a:gd name="T81" fmla="*/ 95 h 9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60" h="95">
                      <a:moveTo>
                        <a:pt x="0" y="36"/>
                      </a:moveTo>
                      <a:lnTo>
                        <a:pt x="6" y="59"/>
                      </a:lnTo>
                      <a:lnTo>
                        <a:pt x="15" y="72"/>
                      </a:lnTo>
                      <a:lnTo>
                        <a:pt x="30" y="84"/>
                      </a:lnTo>
                      <a:lnTo>
                        <a:pt x="46" y="90"/>
                      </a:lnTo>
                      <a:lnTo>
                        <a:pt x="66" y="92"/>
                      </a:lnTo>
                      <a:lnTo>
                        <a:pt x="82" y="86"/>
                      </a:lnTo>
                      <a:lnTo>
                        <a:pt x="105" y="78"/>
                      </a:lnTo>
                      <a:lnTo>
                        <a:pt x="133" y="71"/>
                      </a:lnTo>
                      <a:lnTo>
                        <a:pt x="165" y="68"/>
                      </a:lnTo>
                      <a:lnTo>
                        <a:pt x="205" y="72"/>
                      </a:lnTo>
                      <a:lnTo>
                        <a:pt x="240" y="80"/>
                      </a:lnTo>
                      <a:lnTo>
                        <a:pt x="276" y="90"/>
                      </a:lnTo>
                      <a:lnTo>
                        <a:pt x="310" y="95"/>
                      </a:lnTo>
                      <a:lnTo>
                        <a:pt x="334" y="92"/>
                      </a:lnTo>
                      <a:lnTo>
                        <a:pt x="373" y="86"/>
                      </a:lnTo>
                      <a:lnTo>
                        <a:pt x="416" y="80"/>
                      </a:lnTo>
                      <a:lnTo>
                        <a:pt x="458" y="72"/>
                      </a:lnTo>
                      <a:lnTo>
                        <a:pt x="503" y="63"/>
                      </a:lnTo>
                      <a:lnTo>
                        <a:pt x="530" y="56"/>
                      </a:lnTo>
                      <a:lnTo>
                        <a:pt x="543" y="51"/>
                      </a:lnTo>
                      <a:lnTo>
                        <a:pt x="554" y="44"/>
                      </a:lnTo>
                      <a:lnTo>
                        <a:pt x="560" y="33"/>
                      </a:lnTo>
                      <a:lnTo>
                        <a:pt x="555" y="17"/>
                      </a:lnTo>
                      <a:lnTo>
                        <a:pt x="546" y="8"/>
                      </a:lnTo>
                      <a:lnTo>
                        <a:pt x="53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10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7245" name="Group 1047"/>
              <p:cNvGrpSpPr>
                <a:grpSpLocks/>
              </p:cNvGrpSpPr>
              <p:nvPr/>
            </p:nvGrpSpPr>
            <p:grpSpPr bwMode="auto">
              <a:xfrm>
                <a:off x="3542" y="1602"/>
                <a:ext cx="484" cy="465"/>
                <a:chOff x="3542" y="1602"/>
                <a:chExt cx="484" cy="465"/>
              </a:xfrm>
            </p:grpSpPr>
            <p:grpSp>
              <p:nvGrpSpPr>
                <p:cNvPr id="47246" name="Group 1048"/>
                <p:cNvGrpSpPr>
                  <a:grpSpLocks/>
                </p:cNvGrpSpPr>
                <p:nvPr/>
              </p:nvGrpSpPr>
              <p:grpSpPr bwMode="auto">
                <a:xfrm>
                  <a:off x="3558" y="1855"/>
                  <a:ext cx="468" cy="212"/>
                  <a:chOff x="3558" y="1855"/>
                  <a:chExt cx="468" cy="212"/>
                </a:xfrm>
              </p:grpSpPr>
              <p:grpSp>
                <p:nvGrpSpPr>
                  <p:cNvPr id="47275" name="Group 1049"/>
                  <p:cNvGrpSpPr>
                    <a:grpSpLocks/>
                  </p:cNvGrpSpPr>
                  <p:nvPr/>
                </p:nvGrpSpPr>
                <p:grpSpPr bwMode="auto">
                  <a:xfrm>
                    <a:off x="3558" y="1873"/>
                    <a:ext cx="468" cy="194"/>
                    <a:chOff x="3558" y="1873"/>
                    <a:chExt cx="468" cy="194"/>
                  </a:xfrm>
                </p:grpSpPr>
                <p:sp>
                  <p:nvSpPr>
                    <p:cNvPr id="47277" name="Rectangle 10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8" y="1873"/>
                      <a:ext cx="468" cy="182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7278" name="Group 10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80" y="1890"/>
                      <a:ext cx="434" cy="177"/>
                      <a:chOff x="3580" y="1890"/>
                      <a:chExt cx="434" cy="177"/>
                    </a:xfrm>
                  </p:grpSpPr>
                  <p:grpSp>
                    <p:nvGrpSpPr>
                      <p:cNvPr id="47279" name="Group 105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0" y="1890"/>
                        <a:ext cx="434" cy="100"/>
                        <a:chOff x="3580" y="1890"/>
                        <a:chExt cx="434" cy="100"/>
                      </a:xfrm>
                    </p:grpSpPr>
                    <p:grpSp>
                      <p:nvGrpSpPr>
                        <p:cNvPr id="47313" name="Group 105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0" y="1890"/>
                          <a:ext cx="433" cy="37"/>
                          <a:chOff x="3580" y="1890"/>
                          <a:chExt cx="433" cy="37"/>
                        </a:xfrm>
                      </p:grpSpPr>
                      <p:sp>
                        <p:nvSpPr>
                          <p:cNvPr id="47318" name="Line 105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890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319" name="Line 105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0" y="1908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320" name="Line 105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26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314" name="Group 105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1953"/>
                          <a:ext cx="433" cy="37"/>
                          <a:chOff x="3581" y="1953"/>
                          <a:chExt cx="433" cy="37"/>
                        </a:xfrm>
                      </p:grpSpPr>
                      <p:sp>
                        <p:nvSpPr>
                          <p:cNvPr id="47315" name="Line 105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53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316" name="Line 105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71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317" name="Line 106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89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7280" name="Group 10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1" y="2017"/>
                        <a:ext cx="412" cy="50"/>
                        <a:chOff x="3581" y="2017"/>
                        <a:chExt cx="412" cy="50"/>
                      </a:xfrm>
                    </p:grpSpPr>
                    <p:grpSp>
                      <p:nvGrpSpPr>
                        <p:cNvPr id="47281" name="Group 106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2017"/>
                          <a:ext cx="153" cy="49"/>
                          <a:chOff x="3581" y="2017"/>
                          <a:chExt cx="153" cy="49"/>
                        </a:xfrm>
                      </p:grpSpPr>
                      <p:grpSp>
                        <p:nvGrpSpPr>
                          <p:cNvPr id="47301" name="Group 106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81" y="2018"/>
                            <a:ext cx="65" cy="48"/>
                            <a:chOff x="3581" y="2018"/>
                            <a:chExt cx="65" cy="48"/>
                          </a:xfrm>
                        </p:grpSpPr>
                        <p:grpSp>
                          <p:nvGrpSpPr>
                            <p:cNvPr id="47308" name="Group 106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581" y="2018"/>
                              <a:ext cx="21" cy="48"/>
                              <a:chOff x="3581" y="2018"/>
                              <a:chExt cx="21" cy="48"/>
                            </a:xfrm>
                          </p:grpSpPr>
                          <p:sp>
                            <p:nvSpPr>
                              <p:cNvPr id="47311" name="Line 106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81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7312" name="Line 106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01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7309" name="Line 106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2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310" name="Line 106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4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7302" name="Group 106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69" y="2017"/>
                            <a:ext cx="65" cy="48"/>
                            <a:chOff x="3669" y="2017"/>
                            <a:chExt cx="65" cy="48"/>
                          </a:xfrm>
                        </p:grpSpPr>
                        <p:grpSp>
                          <p:nvGrpSpPr>
                            <p:cNvPr id="47303" name="Group 107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669" y="2017"/>
                              <a:ext cx="21" cy="48"/>
                              <a:chOff x="3669" y="2017"/>
                              <a:chExt cx="21" cy="48"/>
                            </a:xfrm>
                          </p:grpSpPr>
                          <p:sp>
                            <p:nvSpPr>
                              <p:cNvPr id="47306" name="Line 107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69" y="2017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7307" name="Line 107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89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7304" name="Line 107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1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305" name="Line 107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3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7282" name="Group 107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55" y="2018"/>
                          <a:ext cx="153" cy="49"/>
                          <a:chOff x="3755" y="2018"/>
                          <a:chExt cx="153" cy="49"/>
                        </a:xfrm>
                      </p:grpSpPr>
                      <p:grpSp>
                        <p:nvGrpSpPr>
                          <p:cNvPr id="47289" name="Group 107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55" y="2019"/>
                            <a:ext cx="65" cy="48"/>
                            <a:chOff x="3755" y="2019"/>
                            <a:chExt cx="65" cy="48"/>
                          </a:xfrm>
                        </p:grpSpPr>
                        <p:grpSp>
                          <p:nvGrpSpPr>
                            <p:cNvPr id="47296" name="Group 107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55" y="2019"/>
                              <a:ext cx="21" cy="48"/>
                              <a:chOff x="3755" y="2019"/>
                              <a:chExt cx="21" cy="48"/>
                            </a:xfrm>
                          </p:grpSpPr>
                          <p:sp>
                            <p:nvSpPr>
                              <p:cNvPr id="47299" name="Line 107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55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7300" name="Line 107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75" y="2020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7297" name="Line 108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9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298" name="Line 108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1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7290" name="Group 108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43" y="2018"/>
                            <a:ext cx="65" cy="48"/>
                            <a:chOff x="3843" y="2018"/>
                            <a:chExt cx="65" cy="48"/>
                          </a:xfrm>
                        </p:grpSpPr>
                        <p:grpSp>
                          <p:nvGrpSpPr>
                            <p:cNvPr id="47291" name="Group 108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843" y="2018"/>
                              <a:ext cx="21" cy="48"/>
                              <a:chOff x="3843" y="2018"/>
                              <a:chExt cx="21" cy="48"/>
                            </a:xfrm>
                          </p:grpSpPr>
                          <p:sp>
                            <p:nvSpPr>
                              <p:cNvPr id="47294" name="Line 108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3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7295" name="Line 108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63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7292" name="Line 108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8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293" name="Line 108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0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7283" name="Group 108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28" y="2018"/>
                          <a:ext cx="65" cy="48"/>
                          <a:chOff x="3928" y="2018"/>
                          <a:chExt cx="65" cy="48"/>
                        </a:xfrm>
                      </p:grpSpPr>
                      <p:grpSp>
                        <p:nvGrpSpPr>
                          <p:cNvPr id="47284" name="Group 108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928" y="2018"/>
                            <a:ext cx="21" cy="48"/>
                            <a:chOff x="3928" y="2018"/>
                            <a:chExt cx="21" cy="48"/>
                          </a:xfrm>
                        </p:grpSpPr>
                        <p:sp>
                          <p:nvSpPr>
                            <p:cNvPr id="47287" name="Line 109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28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288" name="Line 109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48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7285" name="Line 109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7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286" name="Line 109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9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47276" name="Freeform 1094"/>
                  <p:cNvSpPr>
                    <a:spLocks/>
                  </p:cNvSpPr>
                  <p:nvPr/>
                </p:nvSpPr>
                <p:spPr bwMode="auto">
                  <a:xfrm>
                    <a:off x="3574" y="1855"/>
                    <a:ext cx="373" cy="12"/>
                  </a:xfrm>
                  <a:custGeom>
                    <a:avLst/>
                    <a:gdLst>
                      <a:gd name="T0" fmla="*/ 373 w 373"/>
                      <a:gd name="T1" fmla="*/ 12 h 12"/>
                      <a:gd name="T2" fmla="*/ 0 w 373"/>
                      <a:gd name="T3" fmla="*/ 12 h 12"/>
                      <a:gd name="T4" fmla="*/ 0 w 373"/>
                      <a:gd name="T5" fmla="*/ 0 h 12"/>
                      <a:gd name="T6" fmla="*/ 372 w 373"/>
                      <a:gd name="T7" fmla="*/ 0 h 12"/>
                      <a:gd name="T8" fmla="*/ 373 w 373"/>
                      <a:gd name="T9" fmla="*/ 12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3"/>
                      <a:gd name="T16" fmla="*/ 0 h 12"/>
                      <a:gd name="T17" fmla="*/ 373 w 373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3" h="12">
                        <a:moveTo>
                          <a:pt x="373" y="12"/>
                        </a:move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372" y="0"/>
                        </a:lnTo>
                        <a:lnTo>
                          <a:pt x="373" y="12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47247" name="Group 1095"/>
                <p:cNvGrpSpPr>
                  <a:grpSpLocks/>
                </p:cNvGrpSpPr>
                <p:nvPr/>
              </p:nvGrpSpPr>
              <p:grpSpPr bwMode="auto">
                <a:xfrm>
                  <a:off x="3542" y="1602"/>
                  <a:ext cx="428" cy="260"/>
                  <a:chOff x="3542" y="1602"/>
                  <a:chExt cx="428" cy="260"/>
                </a:xfrm>
              </p:grpSpPr>
              <p:grpSp>
                <p:nvGrpSpPr>
                  <p:cNvPr id="47248" name="Group 1096"/>
                  <p:cNvGrpSpPr>
                    <a:grpSpLocks/>
                  </p:cNvGrpSpPr>
                  <p:nvPr/>
                </p:nvGrpSpPr>
                <p:grpSpPr bwMode="auto">
                  <a:xfrm>
                    <a:off x="3679" y="1627"/>
                    <a:ext cx="291" cy="226"/>
                    <a:chOff x="3679" y="1627"/>
                    <a:chExt cx="291" cy="226"/>
                  </a:xfrm>
                </p:grpSpPr>
                <p:sp>
                  <p:nvSpPr>
                    <p:cNvPr id="47252" name="Freeform 1097"/>
                    <p:cNvSpPr>
                      <a:spLocks/>
                    </p:cNvSpPr>
                    <p:nvPr/>
                  </p:nvSpPr>
                  <p:spPr bwMode="auto">
                    <a:xfrm>
                      <a:off x="3679" y="1627"/>
                      <a:ext cx="291" cy="226"/>
                    </a:xfrm>
                    <a:custGeom>
                      <a:avLst/>
                      <a:gdLst>
                        <a:gd name="T0" fmla="*/ 0 w 291"/>
                        <a:gd name="T1" fmla="*/ 226 h 226"/>
                        <a:gd name="T2" fmla="*/ 279 w 291"/>
                        <a:gd name="T3" fmla="*/ 226 h 226"/>
                        <a:gd name="T4" fmla="*/ 287 w 291"/>
                        <a:gd name="T5" fmla="*/ 220 h 226"/>
                        <a:gd name="T6" fmla="*/ 291 w 291"/>
                        <a:gd name="T7" fmla="*/ 206 h 226"/>
                        <a:gd name="T8" fmla="*/ 291 w 291"/>
                        <a:gd name="T9" fmla="*/ 21 h 226"/>
                        <a:gd name="T10" fmla="*/ 289 w 291"/>
                        <a:gd name="T11" fmla="*/ 6 h 226"/>
                        <a:gd name="T12" fmla="*/ 281 w 291"/>
                        <a:gd name="T13" fmla="*/ 0 h 226"/>
                        <a:gd name="T14" fmla="*/ 0 w 291"/>
                        <a:gd name="T15" fmla="*/ 0 h 226"/>
                        <a:gd name="T16" fmla="*/ 0 w 291"/>
                        <a:gd name="T17" fmla="*/ 226 h 22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91"/>
                        <a:gd name="T28" fmla="*/ 0 h 226"/>
                        <a:gd name="T29" fmla="*/ 291 w 291"/>
                        <a:gd name="T30" fmla="*/ 226 h 22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91" h="226">
                          <a:moveTo>
                            <a:pt x="0" y="226"/>
                          </a:moveTo>
                          <a:lnTo>
                            <a:pt x="279" y="226"/>
                          </a:lnTo>
                          <a:lnTo>
                            <a:pt x="287" y="220"/>
                          </a:lnTo>
                          <a:lnTo>
                            <a:pt x="291" y="206"/>
                          </a:lnTo>
                          <a:lnTo>
                            <a:pt x="291" y="21"/>
                          </a:lnTo>
                          <a:lnTo>
                            <a:pt x="289" y="6"/>
                          </a:lnTo>
                          <a:lnTo>
                            <a:pt x="281" y="0"/>
                          </a:lnTo>
                          <a:lnTo>
                            <a:pt x="0" y="0"/>
                          </a:lnTo>
                          <a:lnTo>
                            <a:pt x="0" y="22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7253" name="Group 10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4" y="1646"/>
                      <a:ext cx="268" cy="165"/>
                      <a:chOff x="3694" y="1646"/>
                      <a:chExt cx="268" cy="165"/>
                    </a:xfrm>
                  </p:grpSpPr>
                  <p:grpSp>
                    <p:nvGrpSpPr>
                      <p:cNvPr id="47254" name="Group 109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646"/>
                        <a:ext cx="267" cy="44"/>
                        <a:chOff x="3694" y="1646"/>
                        <a:chExt cx="267" cy="44"/>
                      </a:xfrm>
                    </p:grpSpPr>
                    <p:grpSp>
                      <p:nvGrpSpPr>
                        <p:cNvPr id="47269" name="Group 110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46"/>
                          <a:ext cx="267" cy="15"/>
                          <a:chOff x="3694" y="1646"/>
                          <a:chExt cx="267" cy="15"/>
                        </a:xfrm>
                      </p:grpSpPr>
                      <p:sp>
                        <p:nvSpPr>
                          <p:cNvPr id="47273" name="Line 110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4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274" name="Line 110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5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270" name="Group 110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76"/>
                          <a:ext cx="267" cy="14"/>
                          <a:chOff x="3694" y="1676"/>
                          <a:chExt cx="267" cy="14"/>
                        </a:xfrm>
                      </p:grpSpPr>
                      <p:sp>
                        <p:nvSpPr>
                          <p:cNvPr id="47271" name="Line 110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7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272" name="Line 110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8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7255" name="Group 110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5" y="1706"/>
                        <a:ext cx="267" cy="45"/>
                        <a:chOff x="3695" y="1706"/>
                        <a:chExt cx="267" cy="45"/>
                      </a:xfrm>
                    </p:grpSpPr>
                    <p:grpSp>
                      <p:nvGrpSpPr>
                        <p:cNvPr id="47263" name="Group 110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06"/>
                          <a:ext cx="267" cy="14"/>
                          <a:chOff x="3695" y="1706"/>
                          <a:chExt cx="267" cy="14"/>
                        </a:xfrm>
                      </p:grpSpPr>
                      <p:sp>
                        <p:nvSpPr>
                          <p:cNvPr id="47267" name="Line 110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0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268" name="Line 110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1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264" name="Group 111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36"/>
                          <a:ext cx="267" cy="15"/>
                          <a:chOff x="3695" y="1736"/>
                          <a:chExt cx="267" cy="15"/>
                        </a:xfrm>
                      </p:grpSpPr>
                      <p:sp>
                        <p:nvSpPr>
                          <p:cNvPr id="47265" name="Line 11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3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266" name="Line 11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4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7256" name="Group 11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766"/>
                        <a:ext cx="267" cy="45"/>
                        <a:chOff x="3694" y="1766"/>
                        <a:chExt cx="267" cy="45"/>
                      </a:xfrm>
                    </p:grpSpPr>
                    <p:grpSp>
                      <p:nvGrpSpPr>
                        <p:cNvPr id="47257" name="Group 111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66"/>
                          <a:ext cx="267" cy="15"/>
                          <a:chOff x="3694" y="1766"/>
                          <a:chExt cx="267" cy="15"/>
                        </a:xfrm>
                      </p:grpSpPr>
                      <p:sp>
                        <p:nvSpPr>
                          <p:cNvPr id="47261" name="Line 111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6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262" name="Line 111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77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258" name="Group 111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97"/>
                          <a:ext cx="267" cy="14"/>
                          <a:chOff x="3694" y="1797"/>
                          <a:chExt cx="267" cy="14"/>
                        </a:xfrm>
                      </p:grpSpPr>
                      <p:sp>
                        <p:nvSpPr>
                          <p:cNvPr id="47259" name="Line 111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97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260" name="Line 111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810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47249" name="Group 1120"/>
                  <p:cNvGrpSpPr>
                    <a:grpSpLocks/>
                  </p:cNvGrpSpPr>
                  <p:nvPr/>
                </p:nvGrpSpPr>
                <p:grpSpPr bwMode="auto">
                  <a:xfrm>
                    <a:off x="3542" y="1602"/>
                    <a:ext cx="135" cy="260"/>
                    <a:chOff x="3542" y="1602"/>
                    <a:chExt cx="135" cy="260"/>
                  </a:xfrm>
                </p:grpSpPr>
                <p:sp>
                  <p:nvSpPr>
                    <p:cNvPr id="47250" name="Freeform 1121"/>
                    <p:cNvSpPr>
                      <a:spLocks/>
                    </p:cNvSpPr>
                    <p:nvPr/>
                  </p:nvSpPr>
                  <p:spPr bwMode="auto">
                    <a:xfrm>
                      <a:off x="3542" y="1602"/>
                      <a:ext cx="135" cy="250"/>
                    </a:xfrm>
                    <a:custGeom>
                      <a:avLst/>
                      <a:gdLst>
                        <a:gd name="T0" fmla="*/ 135 w 135"/>
                        <a:gd name="T1" fmla="*/ 0 h 250"/>
                        <a:gd name="T2" fmla="*/ 135 w 135"/>
                        <a:gd name="T3" fmla="*/ 250 h 250"/>
                        <a:gd name="T4" fmla="*/ 9 w 135"/>
                        <a:gd name="T5" fmla="*/ 250 h 250"/>
                        <a:gd name="T6" fmla="*/ 4 w 135"/>
                        <a:gd name="T7" fmla="*/ 248 h 250"/>
                        <a:gd name="T8" fmla="*/ 1 w 135"/>
                        <a:gd name="T9" fmla="*/ 241 h 250"/>
                        <a:gd name="T10" fmla="*/ 0 w 135"/>
                        <a:gd name="T11" fmla="*/ 234 h 250"/>
                        <a:gd name="T12" fmla="*/ 0 w 135"/>
                        <a:gd name="T13" fmla="*/ 14 h 250"/>
                        <a:gd name="T14" fmla="*/ 2 w 135"/>
                        <a:gd name="T15" fmla="*/ 7 h 250"/>
                        <a:gd name="T16" fmla="*/ 6 w 135"/>
                        <a:gd name="T17" fmla="*/ 1 h 250"/>
                        <a:gd name="T18" fmla="*/ 12 w 135"/>
                        <a:gd name="T19" fmla="*/ 0 h 250"/>
                        <a:gd name="T20" fmla="*/ 135 w 135"/>
                        <a:gd name="T21" fmla="*/ 0 h 25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35"/>
                        <a:gd name="T34" fmla="*/ 0 h 250"/>
                        <a:gd name="T35" fmla="*/ 135 w 135"/>
                        <a:gd name="T36" fmla="*/ 250 h 25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35" h="250">
                          <a:moveTo>
                            <a:pt x="135" y="0"/>
                          </a:moveTo>
                          <a:lnTo>
                            <a:pt x="135" y="250"/>
                          </a:lnTo>
                          <a:lnTo>
                            <a:pt x="9" y="250"/>
                          </a:lnTo>
                          <a:lnTo>
                            <a:pt x="4" y="248"/>
                          </a:lnTo>
                          <a:lnTo>
                            <a:pt x="1" y="241"/>
                          </a:lnTo>
                          <a:lnTo>
                            <a:pt x="0" y="234"/>
                          </a:lnTo>
                          <a:lnTo>
                            <a:pt x="0" y="14"/>
                          </a:lnTo>
                          <a:lnTo>
                            <a:pt x="2" y="7"/>
                          </a:lnTo>
                          <a:lnTo>
                            <a:pt x="6" y="1"/>
                          </a:lnTo>
                          <a:lnTo>
                            <a:pt x="12" y="0"/>
                          </a:lnTo>
                          <a:lnTo>
                            <a:pt x="135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47251" name="Line 11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57" y="1604"/>
                      <a:ext cx="1" cy="25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46384" name="Group 1123"/>
            <p:cNvGrpSpPr>
              <a:grpSpLocks/>
            </p:cNvGrpSpPr>
            <p:nvPr/>
          </p:nvGrpSpPr>
          <p:grpSpPr bwMode="auto">
            <a:xfrm>
              <a:off x="336" y="2880"/>
              <a:ext cx="576" cy="288"/>
              <a:chOff x="3166" y="1602"/>
              <a:chExt cx="898" cy="516"/>
            </a:xfrm>
          </p:grpSpPr>
          <p:grpSp>
            <p:nvGrpSpPr>
              <p:cNvPr id="47159" name="Group 1124"/>
              <p:cNvGrpSpPr>
                <a:grpSpLocks/>
              </p:cNvGrpSpPr>
              <p:nvPr/>
            </p:nvGrpSpPr>
            <p:grpSpPr bwMode="auto">
              <a:xfrm>
                <a:off x="3166" y="1969"/>
                <a:ext cx="898" cy="149"/>
                <a:chOff x="3166" y="1969"/>
                <a:chExt cx="898" cy="149"/>
              </a:xfrm>
            </p:grpSpPr>
            <p:grpSp>
              <p:nvGrpSpPr>
                <p:cNvPr id="47236" name="Group 1125"/>
                <p:cNvGrpSpPr>
                  <a:grpSpLocks/>
                </p:cNvGrpSpPr>
                <p:nvPr/>
              </p:nvGrpSpPr>
              <p:grpSpPr bwMode="auto">
                <a:xfrm>
                  <a:off x="3166" y="1969"/>
                  <a:ext cx="367" cy="89"/>
                  <a:chOff x="3166" y="1969"/>
                  <a:chExt cx="367" cy="89"/>
                </a:xfrm>
              </p:grpSpPr>
              <p:sp>
                <p:nvSpPr>
                  <p:cNvPr id="47238" name="Freeform 1126"/>
                  <p:cNvSpPr>
                    <a:spLocks/>
                  </p:cNvSpPr>
                  <p:nvPr/>
                </p:nvSpPr>
                <p:spPr bwMode="auto">
                  <a:xfrm>
                    <a:off x="3192" y="1969"/>
                    <a:ext cx="252" cy="70"/>
                  </a:xfrm>
                  <a:custGeom>
                    <a:avLst/>
                    <a:gdLst>
                      <a:gd name="T0" fmla="*/ 0 w 252"/>
                      <a:gd name="T1" fmla="*/ 38 h 70"/>
                      <a:gd name="T2" fmla="*/ 109 w 252"/>
                      <a:gd name="T3" fmla="*/ 32 h 70"/>
                      <a:gd name="T4" fmla="*/ 252 w 252"/>
                      <a:gd name="T5" fmla="*/ 0 h 70"/>
                      <a:gd name="T6" fmla="*/ 252 w 252"/>
                      <a:gd name="T7" fmla="*/ 47 h 70"/>
                      <a:gd name="T8" fmla="*/ 103 w 252"/>
                      <a:gd name="T9" fmla="*/ 67 h 70"/>
                      <a:gd name="T10" fmla="*/ 0 w 252"/>
                      <a:gd name="T11" fmla="*/ 70 h 70"/>
                      <a:gd name="T12" fmla="*/ 0 w 252"/>
                      <a:gd name="T13" fmla="*/ 38 h 7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52"/>
                      <a:gd name="T22" fmla="*/ 0 h 70"/>
                      <a:gd name="T23" fmla="*/ 252 w 252"/>
                      <a:gd name="T24" fmla="*/ 70 h 7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52" h="70">
                        <a:moveTo>
                          <a:pt x="0" y="38"/>
                        </a:moveTo>
                        <a:lnTo>
                          <a:pt x="109" y="32"/>
                        </a:lnTo>
                        <a:lnTo>
                          <a:pt x="252" y="0"/>
                        </a:lnTo>
                        <a:lnTo>
                          <a:pt x="252" y="47"/>
                        </a:lnTo>
                        <a:lnTo>
                          <a:pt x="103" y="67"/>
                        </a:lnTo>
                        <a:lnTo>
                          <a:pt x="0" y="70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47239" name="Group 1127"/>
                  <p:cNvGrpSpPr>
                    <a:grpSpLocks/>
                  </p:cNvGrpSpPr>
                  <p:nvPr/>
                </p:nvGrpSpPr>
                <p:grpSpPr bwMode="auto">
                  <a:xfrm>
                    <a:off x="3166" y="1974"/>
                    <a:ext cx="367" cy="84"/>
                    <a:chOff x="3166" y="1974"/>
                    <a:chExt cx="367" cy="84"/>
                  </a:xfrm>
                </p:grpSpPr>
                <p:sp>
                  <p:nvSpPr>
                    <p:cNvPr id="47240" name="Rectangle 1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7" y="2022"/>
                      <a:ext cx="18" cy="3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7241" name="Group 11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6" y="1974"/>
                      <a:ext cx="367" cy="84"/>
                      <a:chOff x="3166" y="1974"/>
                      <a:chExt cx="367" cy="84"/>
                    </a:xfrm>
                  </p:grpSpPr>
                  <p:sp>
                    <p:nvSpPr>
                      <p:cNvPr id="47242" name="Freeform 11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6" y="1974"/>
                        <a:ext cx="367" cy="84"/>
                      </a:xfrm>
                      <a:custGeom>
                        <a:avLst/>
                        <a:gdLst>
                          <a:gd name="T0" fmla="*/ 367 w 367"/>
                          <a:gd name="T1" fmla="*/ 0 h 84"/>
                          <a:gd name="T2" fmla="*/ 137 w 367"/>
                          <a:gd name="T3" fmla="*/ 48 h 84"/>
                          <a:gd name="T4" fmla="*/ 0 w 367"/>
                          <a:gd name="T5" fmla="*/ 56 h 84"/>
                          <a:gd name="T6" fmla="*/ 0 w 367"/>
                          <a:gd name="T7" fmla="*/ 84 h 84"/>
                          <a:gd name="T8" fmla="*/ 141 w 367"/>
                          <a:gd name="T9" fmla="*/ 77 h 84"/>
                          <a:gd name="T10" fmla="*/ 367 w 367"/>
                          <a:gd name="T11" fmla="*/ 54 h 84"/>
                          <a:gd name="T12" fmla="*/ 367 w 367"/>
                          <a:gd name="T13" fmla="*/ 0 h 8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67"/>
                          <a:gd name="T22" fmla="*/ 0 h 84"/>
                          <a:gd name="T23" fmla="*/ 367 w 367"/>
                          <a:gd name="T24" fmla="*/ 84 h 8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67" h="84">
                            <a:moveTo>
                              <a:pt x="367" y="0"/>
                            </a:moveTo>
                            <a:lnTo>
                              <a:pt x="137" y="48"/>
                            </a:lnTo>
                            <a:lnTo>
                              <a:pt x="0" y="56"/>
                            </a:lnTo>
                            <a:lnTo>
                              <a:pt x="0" y="84"/>
                            </a:lnTo>
                            <a:lnTo>
                              <a:pt x="141" y="77"/>
                            </a:lnTo>
                            <a:lnTo>
                              <a:pt x="367" y="54"/>
                            </a:lnTo>
                            <a:lnTo>
                              <a:pt x="367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7243" name="Freeform 11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3" y="1990"/>
                        <a:ext cx="338" cy="52"/>
                      </a:xfrm>
                      <a:custGeom>
                        <a:avLst/>
                        <a:gdLst>
                          <a:gd name="T0" fmla="*/ 0 w 338"/>
                          <a:gd name="T1" fmla="*/ 52 h 52"/>
                          <a:gd name="T2" fmla="*/ 126 w 338"/>
                          <a:gd name="T3" fmla="*/ 44 h 52"/>
                          <a:gd name="T4" fmla="*/ 338 w 338"/>
                          <a:gd name="T5" fmla="*/ 0 h 52"/>
                          <a:gd name="T6" fmla="*/ 0 60000 65536"/>
                          <a:gd name="T7" fmla="*/ 0 60000 65536"/>
                          <a:gd name="T8" fmla="*/ 0 60000 65536"/>
                          <a:gd name="T9" fmla="*/ 0 w 338"/>
                          <a:gd name="T10" fmla="*/ 0 h 52"/>
                          <a:gd name="T11" fmla="*/ 338 w 338"/>
                          <a:gd name="T12" fmla="*/ 52 h 5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38" h="52">
                            <a:moveTo>
                              <a:pt x="0" y="52"/>
                            </a:moveTo>
                            <a:lnTo>
                              <a:pt x="126" y="44"/>
                            </a:lnTo>
                            <a:lnTo>
                              <a:pt x="338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47237" name="Freeform 1132"/>
                <p:cNvSpPr>
                  <a:spLocks/>
                </p:cNvSpPr>
                <p:nvPr/>
              </p:nvSpPr>
              <p:spPr bwMode="auto">
                <a:xfrm>
                  <a:off x="3504" y="2023"/>
                  <a:ext cx="560" cy="95"/>
                </a:xfrm>
                <a:custGeom>
                  <a:avLst/>
                  <a:gdLst>
                    <a:gd name="T0" fmla="*/ 0 w 560"/>
                    <a:gd name="T1" fmla="*/ 36 h 95"/>
                    <a:gd name="T2" fmla="*/ 6 w 560"/>
                    <a:gd name="T3" fmla="*/ 59 h 95"/>
                    <a:gd name="T4" fmla="*/ 15 w 560"/>
                    <a:gd name="T5" fmla="*/ 72 h 95"/>
                    <a:gd name="T6" fmla="*/ 30 w 560"/>
                    <a:gd name="T7" fmla="*/ 84 h 95"/>
                    <a:gd name="T8" fmla="*/ 46 w 560"/>
                    <a:gd name="T9" fmla="*/ 90 h 95"/>
                    <a:gd name="T10" fmla="*/ 66 w 560"/>
                    <a:gd name="T11" fmla="*/ 92 h 95"/>
                    <a:gd name="T12" fmla="*/ 82 w 560"/>
                    <a:gd name="T13" fmla="*/ 86 h 95"/>
                    <a:gd name="T14" fmla="*/ 105 w 560"/>
                    <a:gd name="T15" fmla="*/ 78 h 95"/>
                    <a:gd name="T16" fmla="*/ 133 w 560"/>
                    <a:gd name="T17" fmla="*/ 71 h 95"/>
                    <a:gd name="T18" fmla="*/ 165 w 560"/>
                    <a:gd name="T19" fmla="*/ 68 h 95"/>
                    <a:gd name="T20" fmla="*/ 205 w 560"/>
                    <a:gd name="T21" fmla="*/ 72 h 95"/>
                    <a:gd name="T22" fmla="*/ 240 w 560"/>
                    <a:gd name="T23" fmla="*/ 80 h 95"/>
                    <a:gd name="T24" fmla="*/ 276 w 560"/>
                    <a:gd name="T25" fmla="*/ 90 h 95"/>
                    <a:gd name="T26" fmla="*/ 310 w 560"/>
                    <a:gd name="T27" fmla="*/ 95 h 95"/>
                    <a:gd name="T28" fmla="*/ 334 w 560"/>
                    <a:gd name="T29" fmla="*/ 92 h 95"/>
                    <a:gd name="T30" fmla="*/ 373 w 560"/>
                    <a:gd name="T31" fmla="*/ 86 h 95"/>
                    <a:gd name="T32" fmla="*/ 416 w 560"/>
                    <a:gd name="T33" fmla="*/ 80 h 95"/>
                    <a:gd name="T34" fmla="*/ 458 w 560"/>
                    <a:gd name="T35" fmla="*/ 72 h 95"/>
                    <a:gd name="T36" fmla="*/ 503 w 560"/>
                    <a:gd name="T37" fmla="*/ 63 h 95"/>
                    <a:gd name="T38" fmla="*/ 530 w 560"/>
                    <a:gd name="T39" fmla="*/ 56 h 95"/>
                    <a:gd name="T40" fmla="*/ 543 w 560"/>
                    <a:gd name="T41" fmla="*/ 51 h 95"/>
                    <a:gd name="T42" fmla="*/ 554 w 560"/>
                    <a:gd name="T43" fmla="*/ 44 h 95"/>
                    <a:gd name="T44" fmla="*/ 560 w 560"/>
                    <a:gd name="T45" fmla="*/ 33 h 95"/>
                    <a:gd name="T46" fmla="*/ 555 w 560"/>
                    <a:gd name="T47" fmla="*/ 17 h 95"/>
                    <a:gd name="T48" fmla="*/ 546 w 560"/>
                    <a:gd name="T49" fmla="*/ 8 h 95"/>
                    <a:gd name="T50" fmla="*/ 530 w 560"/>
                    <a:gd name="T51" fmla="*/ 0 h 9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60"/>
                    <a:gd name="T79" fmla="*/ 0 h 95"/>
                    <a:gd name="T80" fmla="*/ 560 w 560"/>
                    <a:gd name="T81" fmla="*/ 95 h 9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60" h="95">
                      <a:moveTo>
                        <a:pt x="0" y="36"/>
                      </a:moveTo>
                      <a:lnTo>
                        <a:pt x="6" y="59"/>
                      </a:lnTo>
                      <a:lnTo>
                        <a:pt x="15" y="72"/>
                      </a:lnTo>
                      <a:lnTo>
                        <a:pt x="30" y="84"/>
                      </a:lnTo>
                      <a:lnTo>
                        <a:pt x="46" y="90"/>
                      </a:lnTo>
                      <a:lnTo>
                        <a:pt x="66" y="92"/>
                      </a:lnTo>
                      <a:lnTo>
                        <a:pt x="82" y="86"/>
                      </a:lnTo>
                      <a:lnTo>
                        <a:pt x="105" y="78"/>
                      </a:lnTo>
                      <a:lnTo>
                        <a:pt x="133" y="71"/>
                      </a:lnTo>
                      <a:lnTo>
                        <a:pt x="165" y="68"/>
                      </a:lnTo>
                      <a:lnTo>
                        <a:pt x="205" y="72"/>
                      </a:lnTo>
                      <a:lnTo>
                        <a:pt x="240" y="80"/>
                      </a:lnTo>
                      <a:lnTo>
                        <a:pt x="276" y="90"/>
                      </a:lnTo>
                      <a:lnTo>
                        <a:pt x="310" y="95"/>
                      </a:lnTo>
                      <a:lnTo>
                        <a:pt x="334" y="92"/>
                      </a:lnTo>
                      <a:lnTo>
                        <a:pt x="373" y="86"/>
                      </a:lnTo>
                      <a:lnTo>
                        <a:pt x="416" y="80"/>
                      </a:lnTo>
                      <a:lnTo>
                        <a:pt x="458" y="72"/>
                      </a:lnTo>
                      <a:lnTo>
                        <a:pt x="503" y="63"/>
                      </a:lnTo>
                      <a:lnTo>
                        <a:pt x="530" y="56"/>
                      </a:lnTo>
                      <a:lnTo>
                        <a:pt x="543" y="51"/>
                      </a:lnTo>
                      <a:lnTo>
                        <a:pt x="554" y="44"/>
                      </a:lnTo>
                      <a:lnTo>
                        <a:pt x="560" y="33"/>
                      </a:lnTo>
                      <a:lnTo>
                        <a:pt x="555" y="17"/>
                      </a:lnTo>
                      <a:lnTo>
                        <a:pt x="546" y="8"/>
                      </a:lnTo>
                      <a:lnTo>
                        <a:pt x="53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10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7160" name="Group 1133"/>
              <p:cNvGrpSpPr>
                <a:grpSpLocks/>
              </p:cNvGrpSpPr>
              <p:nvPr/>
            </p:nvGrpSpPr>
            <p:grpSpPr bwMode="auto">
              <a:xfrm>
                <a:off x="3542" y="1602"/>
                <a:ext cx="484" cy="465"/>
                <a:chOff x="3542" y="1602"/>
                <a:chExt cx="484" cy="465"/>
              </a:xfrm>
            </p:grpSpPr>
            <p:grpSp>
              <p:nvGrpSpPr>
                <p:cNvPr id="47161" name="Group 1134"/>
                <p:cNvGrpSpPr>
                  <a:grpSpLocks/>
                </p:cNvGrpSpPr>
                <p:nvPr/>
              </p:nvGrpSpPr>
              <p:grpSpPr bwMode="auto">
                <a:xfrm>
                  <a:off x="3558" y="1855"/>
                  <a:ext cx="468" cy="212"/>
                  <a:chOff x="3558" y="1855"/>
                  <a:chExt cx="468" cy="212"/>
                </a:xfrm>
              </p:grpSpPr>
              <p:grpSp>
                <p:nvGrpSpPr>
                  <p:cNvPr id="47190" name="Group 1135"/>
                  <p:cNvGrpSpPr>
                    <a:grpSpLocks/>
                  </p:cNvGrpSpPr>
                  <p:nvPr/>
                </p:nvGrpSpPr>
                <p:grpSpPr bwMode="auto">
                  <a:xfrm>
                    <a:off x="3558" y="1873"/>
                    <a:ext cx="468" cy="194"/>
                    <a:chOff x="3558" y="1873"/>
                    <a:chExt cx="468" cy="194"/>
                  </a:xfrm>
                </p:grpSpPr>
                <p:sp>
                  <p:nvSpPr>
                    <p:cNvPr id="47192" name="Rectangle 1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8" y="1873"/>
                      <a:ext cx="468" cy="182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7193" name="Group 1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80" y="1890"/>
                      <a:ext cx="434" cy="177"/>
                      <a:chOff x="3580" y="1890"/>
                      <a:chExt cx="434" cy="177"/>
                    </a:xfrm>
                  </p:grpSpPr>
                  <p:grpSp>
                    <p:nvGrpSpPr>
                      <p:cNvPr id="47194" name="Group 113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0" y="1890"/>
                        <a:ext cx="434" cy="100"/>
                        <a:chOff x="3580" y="1890"/>
                        <a:chExt cx="434" cy="100"/>
                      </a:xfrm>
                    </p:grpSpPr>
                    <p:grpSp>
                      <p:nvGrpSpPr>
                        <p:cNvPr id="47228" name="Group 113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0" y="1890"/>
                          <a:ext cx="433" cy="37"/>
                          <a:chOff x="3580" y="1890"/>
                          <a:chExt cx="433" cy="37"/>
                        </a:xfrm>
                      </p:grpSpPr>
                      <p:sp>
                        <p:nvSpPr>
                          <p:cNvPr id="47233" name="Line 114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890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234" name="Line 114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0" y="1908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235" name="Line 114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26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229" name="Group 114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1953"/>
                          <a:ext cx="433" cy="37"/>
                          <a:chOff x="3581" y="1953"/>
                          <a:chExt cx="433" cy="37"/>
                        </a:xfrm>
                      </p:grpSpPr>
                      <p:sp>
                        <p:nvSpPr>
                          <p:cNvPr id="47230" name="Line 114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53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231" name="Line 114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71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232" name="Line 114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89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7195" name="Group 114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1" y="2017"/>
                        <a:ext cx="412" cy="50"/>
                        <a:chOff x="3581" y="2017"/>
                        <a:chExt cx="412" cy="50"/>
                      </a:xfrm>
                    </p:grpSpPr>
                    <p:grpSp>
                      <p:nvGrpSpPr>
                        <p:cNvPr id="47196" name="Group 114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2017"/>
                          <a:ext cx="153" cy="49"/>
                          <a:chOff x="3581" y="2017"/>
                          <a:chExt cx="153" cy="49"/>
                        </a:xfrm>
                      </p:grpSpPr>
                      <p:grpSp>
                        <p:nvGrpSpPr>
                          <p:cNvPr id="47216" name="Group 114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81" y="2018"/>
                            <a:ext cx="65" cy="48"/>
                            <a:chOff x="3581" y="2018"/>
                            <a:chExt cx="65" cy="48"/>
                          </a:xfrm>
                        </p:grpSpPr>
                        <p:grpSp>
                          <p:nvGrpSpPr>
                            <p:cNvPr id="47223" name="Group 115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581" y="2018"/>
                              <a:ext cx="21" cy="48"/>
                              <a:chOff x="3581" y="2018"/>
                              <a:chExt cx="21" cy="48"/>
                            </a:xfrm>
                          </p:grpSpPr>
                          <p:sp>
                            <p:nvSpPr>
                              <p:cNvPr id="47226" name="Line 115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81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7227" name="Line 115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01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7224" name="Line 115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2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225" name="Line 115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4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7217" name="Group 115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69" y="2017"/>
                            <a:ext cx="65" cy="48"/>
                            <a:chOff x="3669" y="2017"/>
                            <a:chExt cx="65" cy="48"/>
                          </a:xfrm>
                        </p:grpSpPr>
                        <p:grpSp>
                          <p:nvGrpSpPr>
                            <p:cNvPr id="47218" name="Group 115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669" y="2017"/>
                              <a:ext cx="21" cy="48"/>
                              <a:chOff x="3669" y="2017"/>
                              <a:chExt cx="21" cy="48"/>
                            </a:xfrm>
                          </p:grpSpPr>
                          <p:sp>
                            <p:nvSpPr>
                              <p:cNvPr id="47221" name="Line 115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69" y="2017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7222" name="Line 115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89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7219" name="Line 115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1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220" name="Line 116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3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7197" name="Group 116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55" y="2018"/>
                          <a:ext cx="153" cy="49"/>
                          <a:chOff x="3755" y="2018"/>
                          <a:chExt cx="153" cy="49"/>
                        </a:xfrm>
                      </p:grpSpPr>
                      <p:grpSp>
                        <p:nvGrpSpPr>
                          <p:cNvPr id="47204" name="Group 116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55" y="2019"/>
                            <a:ext cx="65" cy="48"/>
                            <a:chOff x="3755" y="2019"/>
                            <a:chExt cx="65" cy="48"/>
                          </a:xfrm>
                        </p:grpSpPr>
                        <p:grpSp>
                          <p:nvGrpSpPr>
                            <p:cNvPr id="47211" name="Group 116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55" y="2019"/>
                              <a:ext cx="21" cy="48"/>
                              <a:chOff x="3755" y="2019"/>
                              <a:chExt cx="21" cy="48"/>
                            </a:xfrm>
                          </p:grpSpPr>
                          <p:sp>
                            <p:nvSpPr>
                              <p:cNvPr id="47214" name="Line 116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55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7215" name="Line 116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75" y="2020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7212" name="Line 116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9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213" name="Line 116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1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7205" name="Group 116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43" y="2018"/>
                            <a:ext cx="65" cy="48"/>
                            <a:chOff x="3843" y="2018"/>
                            <a:chExt cx="65" cy="48"/>
                          </a:xfrm>
                        </p:grpSpPr>
                        <p:grpSp>
                          <p:nvGrpSpPr>
                            <p:cNvPr id="47206" name="Group 116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843" y="2018"/>
                              <a:ext cx="21" cy="48"/>
                              <a:chOff x="3843" y="2018"/>
                              <a:chExt cx="21" cy="48"/>
                            </a:xfrm>
                          </p:grpSpPr>
                          <p:sp>
                            <p:nvSpPr>
                              <p:cNvPr id="47209" name="Line 117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3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7210" name="Line 117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63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7207" name="Line 117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8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208" name="Line 117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0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7198" name="Group 117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28" y="2018"/>
                          <a:ext cx="65" cy="48"/>
                          <a:chOff x="3928" y="2018"/>
                          <a:chExt cx="65" cy="48"/>
                        </a:xfrm>
                      </p:grpSpPr>
                      <p:grpSp>
                        <p:nvGrpSpPr>
                          <p:cNvPr id="47199" name="Group 117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928" y="2018"/>
                            <a:ext cx="21" cy="48"/>
                            <a:chOff x="3928" y="2018"/>
                            <a:chExt cx="21" cy="48"/>
                          </a:xfrm>
                        </p:grpSpPr>
                        <p:sp>
                          <p:nvSpPr>
                            <p:cNvPr id="47202" name="Line 117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28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203" name="Line 117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48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7200" name="Line 117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7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201" name="Line 117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9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47191" name="Freeform 1180"/>
                  <p:cNvSpPr>
                    <a:spLocks/>
                  </p:cNvSpPr>
                  <p:nvPr/>
                </p:nvSpPr>
                <p:spPr bwMode="auto">
                  <a:xfrm>
                    <a:off x="3574" y="1855"/>
                    <a:ext cx="373" cy="12"/>
                  </a:xfrm>
                  <a:custGeom>
                    <a:avLst/>
                    <a:gdLst>
                      <a:gd name="T0" fmla="*/ 373 w 373"/>
                      <a:gd name="T1" fmla="*/ 12 h 12"/>
                      <a:gd name="T2" fmla="*/ 0 w 373"/>
                      <a:gd name="T3" fmla="*/ 12 h 12"/>
                      <a:gd name="T4" fmla="*/ 0 w 373"/>
                      <a:gd name="T5" fmla="*/ 0 h 12"/>
                      <a:gd name="T6" fmla="*/ 372 w 373"/>
                      <a:gd name="T7" fmla="*/ 0 h 12"/>
                      <a:gd name="T8" fmla="*/ 373 w 373"/>
                      <a:gd name="T9" fmla="*/ 12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3"/>
                      <a:gd name="T16" fmla="*/ 0 h 12"/>
                      <a:gd name="T17" fmla="*/ 373 w 373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3" h="12">
                        <a:moveTo>
                          <a:pt x="373" y="12"/>
                        </a:move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372" y="0"/>
                        </a:lnTo>
                        <a:lnTo>
                          <a:pt x="373" y="12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47162" name="Group 1181"/>
                <p:cNvGrpSpPr>
                  <a:grpSpLocks/>
                </p:cNvGrpSpPr>
                <p:nvPr/>
              </p:nvGrpSpPr>
              <p:grpSpPr bwMode="auto">
                <a:xfrm>
                  <a:off x="3542" y="1602"/>
                  <a:ext cx="428" cy="260"/>
                  <a:chOff x="3542" y="1602"/>
                  <a:chExt cx="428" cy="260"/>
                </a:xfrm>
              </p:grpSpPr>
              <p:grpSp>
                <p:nvGrpSpPr>
                  <p:cNvPr id="47163" name="Group 1182"/>
                  <p:cNvGrpSpPr>
                    <a:grpSpLocks/>
                  </p:cNvGrpSpPr>
                  <p:nvPr/>
                </p:nvGrpSpPr>
                <p:grpSpPr bwMode="auto">
                  <a:xfrm>
                    <a:off x="3679" y="1627"/>
                    <a:ext cx="291" cy="226"/>
                    <a:chOff x="3679" y="1627"/>
                    <a:chExt cx="291" cy="226"/>
                  </a:xfrm>
                </p:grpSpPr>
                <p:sp>
                  <p:nvSpPr>
                    <p:cNvPr id="47167" name="Freeform 1183"/>
                    <p:cNvSpPr>
                      <a:spLocks/>
                    </p:cNvSpPr>
                    <p:nvPr/>
                  </p:nvSpPr>
                  <p:spPr bwMode="auto">
                    <a:xfrm>
                      <a:off x="3679" y="1627"/>
                      <a:ext cx="291" cy="226"/>
                    </a:xfrm>
                    <a:custGeom>
                      <a:avLst/>
                      <a:gdLst>
                        <a:gd name="T0" fmla="*/ 0 w 291"/>
                        <a:gd name="T1" fmla="*/ 226 h 226"/>
                        <a:gd name="T2" fmla="*/ 279 w 291"/>
                        <a:gd name="T3" fmla="*/ 226 h 226"/>
                        <a:gd name="T4" fmla="*/ 287 w 291"/>
                        <a:gd name="T5" fmla="*/ 220 h 226"/>
                        <a:gd name="T6" fmla="*/ 291 w 291"/>
                        <a:gd name="T7" fmla="*/ 206 h 226"/>
                        <a:gd name="T8" fmla="*/ 291 w 291"/>
                        <a:gd name="T9" fmla="*/ 21 h 226"/>
                        <a:gd name="T10" fmla="*/ 289 w 291"/>
                        <a:gd name="T11" fmla="*/ 6 h 226"/>
                        <a:gd name="T12" fmla="*/ 281 w 291"/>
                        <a:gd name="T13" fmla="*/ 0 h 226"/>
                        <a:gd name="T14" fmla="*/ 0 w 291"/>
                        <a:gd name="T15" fmla="*/ 0 h 226"/>
                        <a:gd name="T16" fmla="*/ 0 w 291"/>
                        <a:gd name="T17" fmla="*/ 226 h 22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91"/>
                        <a:gd name="T28" fmla="*/ 0 h 226"/>
                        <a:gd name="T29" fmla="*/ 291 w 291"/>
                        <a:gd name="T30" fmla="*/ 226 h 22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91" h="226">
                          <a:moveTo>
                            <a:pt x="0" y="226"/>
                          </a:moveTo>
                          <a:lnTo>
                            <a:pt x="279" y="226"/>
                          </a:lnTo>
                          <a:lnTo>
                            <a:pt x="287" y="220"/>
                          </a:lnTo>
                          <a:lnTo>
                            <a:pt x="291" y="206"/>
                          </a:lnTo>
                          <a:lnTo>
                            <a:pt x="291" y="21"/>
                          </a:lnTo>
                          <a:lnTo>
                            <a:pt x="289" y="6"/>
                          </a:lnTo>
                          <a:lnTo>
                            <a:pt x="281" y="0"/>
                          </a:lnTo>
                          <a:lnTo>
                            <a:pt x="0" y="0"/>
                          </a:lnTo>
                          <a:lnTo>
                            <a:pt x="0" y="22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7168" name="Group 118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4" y="1646"/>
                      <a:ext cx="268" cy="165"/>
                      <a:chOff x="3694" y="1646"/>
                      <a:chExt cx="268" cy="165"/>
                    </a:xfrm>
                  </p:grpSpPr>
                  <p:grpSp>
                    <p:nvGrpSpPr>
                      <p:cNvPr id="47169" name="Group 118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646"/>
                        <a:ext cx="267" cy="44"/>
                        <a:chOff x="3694" y="1646"/>
                        <a:chExt cx="267" cy="44"/>
                      </a:xfrm>
                    </p:grpSpPr>
                    <p:grpSp>
                      <p:nvGrpSpPr>
                        <p:cNvPr id="47184" name="Group 118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46"/>
                          <a:ext cx="267" cy="15"/>
                          <a:chOff x="3694" y="1646"/>
                          <a:chExt cx="267" cy="15"/>
                        </a:xfrm>
                      </p:grpSpPr>
                      <p:sp>
                        <p:nvSpPr>
                          <p:cNvPr id="47188" name="Line 118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4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189" name="Line 118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5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185" name="Group 118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76"/>
                          <a:ext cx="267" cy="14"/>
                          <a:chOff x="3694" y="1676"/>
                          <a:chExt cx="267" cy="14"/>
                        </a:xfrm>
                      </p:grpSpPr>
                      <p:sp>
                        <p:nvSpPr>
                          <p:cNvPr id="47186" name="Line 119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7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187" name="Line 119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8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7170" name="Group 119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5" y="1706"/>
                        <a:ext cx="267" cy="45"/>
                        <a:chOff x="3695" y="1706"/>
                        <a:chExt cx="267" cy="45"/>
                      </a:xfrm>
                    </p:grpSpPr>
                    <p:grpSp>
                      <p:nvGrpSpPr>
                        <p:cNvPr id="47178" name="Group 119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06"/>
                          <a:ext cx="267" cy="14"/>
                          <a:chOff x="3695" y="1706"/>
                          <a:chExt cx="267" cy="14"/>
                        </a:xfrm>
                      </p:grpSpPr>
                      <p:sp>
                        <p:nvSpPr>
                          <p:cNvPr id="47182" name="Line 119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0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183" name="Line 119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1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179" name="Group 119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36"/>
                          <a:ext cx="267" cy="15"/>
                          <a:chOff x="3695" y="1736"/>
                          <a:chExt cx="267" cy="15"/>
                        </a:xfrm>
                      </p:grpSpPr>
                      <p:sp>
                        <p:nvSpPr>
                          <p:cNvPr id="47180" name="Line 119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3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181" name="Line 119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4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7171" name="Group 119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766"/>
                        <a:ext cx="267" cy="45"/>
                        <a:chOff x="3694" y="1766"/>
                        <a:chExt cx="267" cy="45"/>
                      </a:xfrm>
                    </p:grpSpPr>
                    <p:grpSp>
                      <p:nvGrpSpPr>
                        <p:cNvPr id="47172" name="Group 120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66"/>
                          <a:ext cx="267" cy="15"/>
                          <a:chOff x="3694" y="1766"/>
                          <a:chExt cx="267" cy="15"/>
                        </a:xfrm>
                      </p:grpSpPr>
                      <p:sp>
                        <p:nvSpPr>
                          <p:cNvPr id="47176" name="Line 120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6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177" name="Line 120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77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173" name="Group 120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97"/>
                          <a:ext cx="267" cy="14"/>
                          <a:chOff x="3694" y="1797"/>
                          <a:chExt cx="267" cy="14"/>
                        </a:xfrm>
                      </p:grpSpPr>
                      <p:sp>
                        <p:nvSpPr>
                          <p:cNvPr id="47174" name="Line 120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97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175" name="Line 120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810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47164" name="Group 1206"/>
                  <p:cNvGrpSpPr>
                    <a:grpSpLocks/>
                  </p:cNvGrpSpPr>
                  <p:nvPr/>
                </p:nvGrpSpPr>
                <p:grpSpPr bwMode="auto">
                  <a:xfrm>
                    <a:off x="3542" y="1602"/>
                    <a:ext cx="135" cy="260"/>
                    <a:chOff x="3542" y="1602"/>
                    <a:chExt cx="135" cy="260"/>
                  </a:xfrm>
                </p:grpSpPr>
                <p:sp>
                  <p:nvSpPr>
                    <p:cNvPr id="47165" name="Freeform 1207"/>
                    <p:cNvSpPr>
                      <a:spLocks/>
                    </p:cNvSpPr>
                    <p:nvPr/>
                  </p:nvSpPr>
                  <p:spPr bwMode="auto">
                    <a:xfrm>
                      <a:off x="3542" y="1602"/>
                      <a:ext cx="135" cy="250"/>
                    </a:xfrm>
                    <a:custGeom>
                      <a:avLst/>
                      <a:gdLst>
                        <a:gd name="T0" fmla="*/ 135 w 135"/>
                        <a:gd name="T1" fmla="*/ 0 h 250"/>
                        <a:gd name="T2" fmla="*/ 135 w 135"/>
                        <a:gd name="T3" fmla="*/ 250 h 250"/>
                        <a:gd name="T4" fmla="*/ 9 w 135"/>
                        <a:gd name="T5" fmla="*/ 250 h 250"/>
                        <a:gd name="T6" fmla="*/ 4 w 135"/>
                        <a:gd name="T7" fmla="*/ 248 h 250"/>
                        <a:gd name="T8" fmla="*/ 1 w 135"/>
                        <a:gd name="T9" fmla="*/ 241 h 250"/>
                        <a:gd name="T10" fmla="*/ 0 w 135"/>
                        <a:gd name="T11" fmla="*/ 234 h 250"/>
                        <a:gd name="T12" fmla="*/ 0 w 135"/>
                        <a:gd name="T13" fmla="*/ 14 h 250"/>
                        <a:gd name="T14" fmla="*/ 2 w 135"/>
                        <a:gd name="T15" fmla="*/ 7 h 250"/>
                        <a:gd name="T16" fmla="*/ 6 w 135"/>
                        <a:gd name="T17" fmla="*/ 1 h 250"/>
                        <a:gd name="T18" fmla="*/ 12 w 135"/>
                        <a:gd name="T19" fmla="*/ 0 h 250"/>
                        <a:gd name="T20" fmla="*/ 135 w 135"/>
                        <a:gd name="T21" fmla="*/ 0 h 25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35"/>
                        <a:gd name="T34" fmla="*/ 0 h 250"/>
                        <a:gd name="T35" fmla="*/ 135 w 135"/>
                        <a:gd name="T36" fmla="*/ 250 h 25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35" h="250">
                          <a:moveTo>
                            <a:pt x="135" y="0"/>
                          </a:moveTo>
                          <a:lnTo>
                            <a:pt x="135" y="250"/>
                          </a:lnTo>
                          <a:lnTo>
                            <a:pt x="9" y="250"/>
                          </a:lnTo>
                          <a:lnTo>
                            <a:pt x="4" y="248"/>
                          </a:lnTo>
                          <a:lnTo>
                            <a:pt x="1" y="241"/>
                          </a:lnTo>
                          <a:lnTo>
                            <a:pt x="0" y="234"/>
                          </a:lnTo>
                          <a:lnTo>
                            <a:pt x="0" y="14"/>
                          </a:lnTo>
                          <a:lnTo>
                            <a:pt x="2" y="7"/>
                          </a:lnTo>
                          <a:lnTo>
                            <a:pt x="6" y="1"/>
                          </a:lnTo>
                          <a:lnTo>
                            <a:pt x="12" y="0"/>
                          </a:lnTo>
                          <a:lnTo>
                            <a:pt x="135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47166" name="Line 12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57" y="1604"/>
                      <a:ext cx="1" cy="25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46385" name="Group 1209"/>
            <p:cNvGrpSpPr>
              <a:grpSpLocks/>
            </p:cNvGrpSpPr>
            <p:nvPr/>
          </p:nvGrpSpPr>
          <p:grpSpPr bwMode="auto">
            <a:xfrm>
              <a:off x="624" y="2928"/>
              <a:ext cx="576" cy="288"/>
              <a:chOff x="3166" y="1602"/>
              <a:chExt cx="898" cy="516"/>
            </a:xfrm>
          </p:grpSpPr>
          <p:grpSp>
            <p:nvGrpSpPr>
              <p:cNvPr id="47074" name="Group 1210"/>
              <p:cNvGrpSpPr>
                <a:grpSpLocks/>
              </p:cNvGrpSpPr>
              <p:nvPr/>
            </p:nvGrpSpPr>
            <p:grpSpPr bwMode="auto">
              <a:xfrm>
                <a:off x="3166" y="1969"/>
                <a:ext cx="898" cy="149"/>
                <a:chOff x="3166" y="1969"/>
                <a:chExt cx="898" cy="149"/>
              </a:xfrm>
            </p:grpSpPr>
            <p:grpSp>
              <p:nvGrpSpPr>
                <p:cNvPr id="47151" name="Group 1211"/>
                <p:cNvGrpSpPr>
                  <a:grpSpLocks/>
                </p:cNvGrpSpPr>
                <p:nvPr/>
              </p:nvGrpSpPr>
              <p:grpSpPr bwMode="auto">
                <a:xfrm>
                  <a:off x="3166" y="1969"/>
                  <a:ext cx="367" cy="89"/>
                  <a:chOff x="3166" y="1969"/>
                  <a:chExt cx="367" cy="89"/>
                </a:xfrm>
              </p:grpSpPr>
              <p:sp>
                <p:nvSpPr>
                  <p:cNvPr id="47153" name="Freeform 1212"/>
                  <p:cNvSpPr>
                    <a:spLocks/>
                  </p:cNvSpPr>
                  <p:nvPr/>
                </p:nvSpPr>
                <p:spPr bwMode="auto">
                  <a:xfrm>
                    <a:off x="3192" y="1969"/>
                    <a:ext cx="252" cy="70"/>
                  </a:xfrm>
                  <a:custGeom>
                    <a:avLst/>
                    <a:gdLst>
                      <a:gd name="T0" fmla="*/ 0 w 252"/>
                      <a:gd name="T1" fmla="*/ 38 h 70"/>
                      <a:gd name="T2" fmla="*/ 109 w 252"/>
                      <a:gd name="T3" fmla="*/ 32 h 70"/>
                      <a:gd name="T4" fmla="*/ 252 w 252"/>
                      <a:gd name="T5" fmla="*/ 0 h 70"/>
                      <a:gd name="T6" fmla="*/ 252 w 252"/>
                      <a:gd name="T7" fmla="*/ 47 h 70"/>
                      <a:gd name="T8" fmla="*/ 103 w 252"/>
                      <a:gd name="T9" fmla="*/ 67 h 70"/>
                      <a:gd name="T10" fmla="*/ 0 w 252"/>
                      <a:gd name="T11" fmla="*/ 70 h 70"/>
                      <a:gd name="T12" fmla="*/ 0 w 252"/>
                      <a:gd name="T13" fmla="*/ 38 h 7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52"/>
                      <a:gd name="T22" fmla="*/ 0 h 70"/>
                      <a:gd name="T23" fmla="*/ 252 w 252"/>
                      <a:gd name="T24" fmla="*/ 70 h 7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52" h="70">
                        <a:moveTo>
                          <a:pt x="0" y="38"/>
                        </a:moveTo>
                        <a:lnTo>
                          <a:pt x="109" y="32"/>
                        </a:lnTo>
                        <a:lnTo>
                          <a:pt x="252" y="0"/>
                        </a:lnTo>
                        <a:lnTo>
                          <a:pt x="252" y="47"/>
                        </a:lnTo>
                        <a:lnTo>
                          <a:pt x="103" y="67"/>
                        </a:lnTo>
                        <a:lnTo>
                          <a:pt x="0" y="70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47154" name="Group 1213"/>
                  <p:cNvGrpSpPr>
                    <a:grpSpLocks/>
                  </p:cNvGrpSpPr>
                  <p:nvPr/>
                </p:nvGrpSpPr>
                <p:grpSpPr bwMode="auto">
                  <a:xfrm>
                    <a:off x="3166" y="1974"/>
                    <a:ext cx="367" cy="84"/>
                    <a:chOff x="3166" y="1974"/>
                    <a:chExt cx="367" cy="84"/>
                  </a:xfrm>
                </p:grpSpPr>
                <p:sp>
                  <p:nvSpPr>
                    <p:cNvPr id="47155" name="Rectangle 12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7" y="2022"/>
                      <a:ext cx="18" cy="3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7156" name="Group 12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6" y="1974"/>
                      <a:ext cx="367" cy="84"/>
                      <a:chOff x="3166" y="1974"/>
                      <a:chExt cx="367" cy="84"/>
                    </a:xfrm>
                  </p:grpSpPr>
                  <p:sp>
                    <p:nvSpPr>
                      <p:cNvPr id="47157" name="Freeform 12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6" y="1974"/>
                        <a:ext cx="367" cy="84"/>
                      </a:xfrm>
                      <a:custGeom>
                        <a:avLst/>
                        <a:gdLst>
                          <a:gd name="T0" fmla="*/ 367 w 367"/>
                          <a:gd name="T1" fmla="*/ 0 h 84"/>
                          <a:gd name="T2" fmla="*/ 137 w 367"/>
                          <a:gd name="T3" fmla="*/ 48 h 84"/>
                          <a:gd name="T4" fmla="*/ 0 w 367"/>
                          <a:gd name="T5" fmla="*/ 56 h 84"/>
                          <a:gd name="T6" fmla="*/ 0 w 367"/>
                          <a:gd name="T7" fmla="*/ 84 h 84"/>
                          <a:gd name="T8" fmla="*/ 141 w 367"/>
                          <a:gd name="T9" fmla="*/ 77 h 84"/>
                          <a:gd name="T10" fmla="*/ 367 w 367"/>
                          <a:gd name="T11" fmla="*/ 54 h 84"/>
                          <a:gd name="T12" fmla="*/ 367 w 367"/>
                          <a:gd name="T13" fmla="*/ 0 h 8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67"/>
                          <a:gd name="T22" fmla="*/ 0 h 84"/>
                          <a:gd name="T23" fmla="*/ 367 w 367"/>
                          <a:gd name="T24" fmla="*/ 84 h 8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67" h="84">
                            <a:moveTo>
                              <a:pt x="367" y="0"/>
                            </a:moveTo>
                            <a:lnTo>
                              <a:pt x="137" y="48"/>
                            </a:lnTo>
                            <a:lnTo>
                              <a:pt x="0" y="56"/>
                            </a:lnTo>
                            <a:lnTo>
                              <a:pt x="0" y="84"/>
                            </a:lnTo>
                            <a:lnTo>
                              <a:pt x="141" y="77"/>
                            </a:lnTo>
                            <a:lnTo>
                              <a:pt x="367" y="54"/>
                            </a:lnTo>
                            <a:lnTo>
                              <a:pt x="367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7158" name="Freeform 12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3" y="1990"/>
                        <a:ext cx="338" cy="52"/>
                      </a:xfrm>
                      <a:custGeom>
                        <a:avLst/>
                        <a:gdLst>
                          <a:gd name="T0" fmla="*/ 0 w 338"/>
                          <a:gd name="T1" fmla="*/ 52 h 52"/>
                          <a:gd name="T2" fmla="*/ 126 w 338"/>
                          <a:gd name="T3" fmla="*/ 44 h 52"/>
                          <a:gd name="T4" fmla="*/ 338 w 338"/>
                          <a:gd name="T5" fmla="*/ 0 h 52"/>
                          <a:gd name="T6" fmla="*/ 0 60000 65536"/>
                          <a:gd name="T7" fmla="*/ 0 60000 65536"/>
                          <a:gd name="T8" fmla="*/ 0 60000 65536"/>
                          <a:gd name="T9" fmla="*/ 0 w 338"/>
                          <a:gd name="T10" fmla="*/ 0 h 52"/>
                          <a:gd name="T11" fmla="*/ 338 w 338"/>
                          <a:gd name="T12" fmla="*/ 52 h 5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38" h="52">
                            <a:moveTo>
                              <a:pt x="0" y="52"/>
                            </a:moveTo>
                            <a:lnTo>
                              <a:pt x="126" y="44"/>
                            </a:lnTo>
                            <a:lnTo>
                              <a:pt x="338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47152" name="Freeform 1218"/>
                <p:cNvSpPr>
                  <a:spLocks/>
                </p:cNvSpPr>
                <p:nvPr/>
              </p:nvSpPr>
              <p:spPr bwMode="auto">
                <a:xfrm>
                  <a:off x="3504" y="2023"/>
                  <a:ext cx="560" cy="95"/>
                </a:xfrm>
                <a:custGeom>
                  <a:avLst/>
                  <a:gdLst>
                    <a:gd name="T0" fmla="*/ 0 w 560"/>
                    <a:gd name="T1" fmla="*/ 36 h 95"/>
                    <a:gd name="T2" fmla="*/ 6 w 560"/>
                    <a:gd name="T3" fmla="*/ 59 h 95"/>
                    <a:gd name="T4" fmla="*/ 15 w 560"/>
                    <a:gd name="T5" fmla="*/ 72 h 95"/>
                    <a:gd name="T6" fmla="*/ 30 w 560"/>
                    <a:gd name="T7" fmla="*/ 84 h 95"/>
                    <a:gd name="T8" fmla="*/ 46 w 560"/>
                    <a:gd name="T9" fmla="*/ 90 h 95"/>
                    <a:gd name="T10" fmla="*/ 66 w 560"/>
                    <a:gd name="T11" fmla="*/ 92 h 95"/>
                    <a:gd name="T12" fmla="*/ 82 w 560"/>
                    <a:gd name="T13" fmla="*/ 86 h 95"/>
                    <a:gd name="T14" fmla="*/ 105 w 560"/>
                    <a:gd name="T15" fmla="*/ 78 h 95"/>
                    <a:gd name="T16" fmla="*/ 133 w 560"/>
                    <a:gd name="T17" fmla="*/ 71 h 95"/>
                    <a:gd name="T18" fmla="*/ 165 w 560"/>
                    <a:gd name="T19" fmla="*/ 68 h 95"/>
                    <a:gd name="T20" fmla="*/ 205 w 560"/>
                    <a:gd name="T21" fmla="*/ 72 h 95"/>
                    <a:gd name="T22" fmla="*/ 240 w 560"/>
                    <a:gd name="T23" fmla="*/ 80 h 95"/>
                    <a:gd name="T24" fmla="*/ 276 w 560"/>
                    <a:gd name="T25" fmla="*/ 90 h 95"/>
                    <a:gd name="T26" fmla="*/ 310 w 560"/>
                    <a:gd name="T27" fmla="*/ 95 h 95"/>
                    <a:gd name="T28" fmla="*/ 334 w 560"/>
                    <a:gd name="T29" fmla="*/ 92 h 95"/>
                    <a:gd name="T30" fmla="*/ 373 w 560"/>
                    <a:gd name="T31" fmla="*/ 86 h 95"/>
                    <a:gd name="T32" fmla="*/ 416 w 560"/>
                    <a:gd name="T33" fmla="*/ 80 h 95"/>
                    <a:gd name="T34" fmla="*/ 458 w 560"/>
                    <a:gd name="T35" fmla="*/ 72 h 95"/>
                    <a:gd name="T36" fmla="*/ 503 w 560"/>
                    <a:gd name="T37" fmla="*/ 63 h 95"/>
                    <a:gd name="T38" fmla="*/ 530 w 560"/>
                    <a:gd name="T39" fmla="*/ 56 h 95"/>
                    <a:gd name="T40" fmla="*/ 543 w 560"/>
                    <a:gd name="T41" fmla="*/ 51 h 95"/>
                    <a:gd name="T42" fmla="*/ 554 w 560"/>
                    <a:gd name="T43" fmla="*/ 44 h 95"/>
                    <a:gd name="T44" fmla="*/ 560 w 560"/>
                    <a:gd name="T45" fmla="*/ 33 h 95"/>
                    <a:gd name="T46" fmla="*/ 555 w 560"/>
                    <a:gd name="T47" fmla="*/ 17 h 95"/>
                    <a:gd name="T48" fmla="*/ 546 w 560"/>
                    <a:gd name="T49" fmla="*/ 8 h 95"/>
                    <a:gd name="T50" fmla="*/ 530 w 560"/>
                    <a:gd name="T51" fmla="*/ 0 h 9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60"/>
                    <a:gd name="T79" fmla="*/ 0 h 95"/>
                    <a:gd name="T80" fmla="*/ 560 w 560"/>
                    <a:gd name="T81" fmla="*/ 95 h 9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60" h="95">
                      <a:moveTo>
                        <a:pt x="0" y="36"/>
                      </a:moveTo>
                      <a:lnTo>
                        <a:pt x="6" y="59"/>
                      </a:lnTo>
                      <a:lnTo>
                        <a:pt x="15" y="72"/>
                      </a:lnTo>
                      <a:lnTo>
                        <a:pt x="30" y="84"/>
                      </a:lnTo>
                      <a:lnTo>
                        <a:pt x="46" y="90"/>
                      </a:lnTo>
                      <a:lnTo>
                        <a:pt x="66" y="92"/>
                      </a:lnTo>
                      <a:lnTo>
                        <a:pt x="82" y="86"/>
                      </a:lnTo>
                      <a:lnTo>
                        <a:pt x="105" y="78"/>
                      </a:lnTo>
                      <a:lnTo>
                        <a:pt x="133" y="71"/>
                      </a:lnTo>
                      <a:lnTo>
                        <a:pt x="165" y="68"/>
                      </a:lnTo>
                      <a:lnTo>
                        <a:pt x="205" y="72"/>
                      </a:lnTo>
                      <a:lnTo>
                        <a:pt x="240" y="80"/>
                      </a:lnTo>
                      <a:lnTo>
                        <a:pt x="276" y="90"/>
                      </a:lnTo>
                      <a:lnTo>
                        <a:pt x="310" y="95"/>
                      </a:lnTo>
                      <a:lnTo>
                        <a:pt x="334" y="92"/>
                      </a:lnTo>
                      <a:lnTo>
                        <a:pt x="373" y="86"/>
                      </a:lnTo>
                      <a:lnTo>
                        <a:pt x="416" y="80"/>
                      </a:lnTo>
                      <a:lnTo>
                        <a:pt x="458" y="72"/>
                      </a:lnTo>
                      <a:lnTo>
                        <a:pt x="503" y="63"/>
                      </a:lnTo>
                      <a:lnTo>
                        <a:pt x="530" y="56"/>
                      </a:lnTo>
                      <a:lnTo>
                        <a:pt x="543" y="51"/>
                      </a:lnTo>
                      <a:lnTo>
                        <a:pt x="554" y="44"/>
                      </a:lnTo>
                      <a:lnTo>
                        <a:pt x="560" y="33"/>
                      </a:lnTo>
                      <a:lnTo>
                        <a:pt x="555" y="17"/>
                      </a:lnTo>
                      <a:lnTo>
                        <a:pt x="546" y="8"/>
                      </a:lnTo>
                      <a:lnTo>
                        <a:pt x="53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10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7075" name="Group 1219"/>
              <p:cNvGrpSpPr>
                <a:grpSpLocks/>
              </p:cNvGrpSpPr>
              <p:nvPr/>
            </p:nvGrpSpPr>
            <p:grpSpPr bwMode="auto">
              <a:xfrm>
                <a:off x="3542" y="1602"/>
                <a:ext cx="484" cy="465"/>
                <a:chOff x="3542" y="1602"/>
                <a:chExt cx="484" cy="465"/>
              </a:xfrm>
            </p:grpSpPr>
            <p:grpSp>
              <p:nvGrpSpPr>
                <p:cNvPr id="47076" name="Group 1220"/>
                <p:cNvGrpSpPr>
                  <a:grpSpLocks/>
                </p:cNvGrpSpPr>
                <p:nvPr/>
              </p:nvGrpSpPr>
              <p:grpSpPr bwMode="auto">
                <a:xfrm>
                  <a:off x="3558" y="1855"/>
                  <a:ext cx="468" cy="212"/>
                  <a:chOff x="3558" y="1855"/>
                  <a:chExt cx="468" cy="212"/>
                </a:xfrm>
              </p:grpSpPr>
              <p:grpSp>
                <p:nvGrpSpPr>
                  <p:cNvPr id="47105" name="Group 1221"/>
                  <p:cNvGrpSpPr>
                    <a:grpSpLocks/>
                  </p:cNvGrpSpPr>
                  <p:nvPr/>
                </p:nvGrpSpPr>
                <p:grpSpPr bwMode="auto">
                  <a:xfrm>
                    <a:off x="3558" y="1873"/>
                    <a:ext cx="468" cy="194"/>
                    <a:chOff x="3558" y="1873"/>
                    <a:chExt cx="468" cy="194"/>
                  </a:xfrm>
                </p:grpSpPr>
                <p:sp>
                  <p:nvSpPr>
                    <p:cNvPr id="47107" name="Rectangle 12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8" y="1873"/>
                      <a:ext cx="468" cy="182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7108" name="Group 12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80" y="1890"/>
                      <a:ext cx="434" cy="177"/>
                      <a:chOff x="3580" y="1890"/>
                      <a:chExt cx="434" cy="177"/>
                    </a:xfrm>
                  </p:grpSpPr>
                  <p:grpSp>
                    <p:nvGrpSpPr>
                      <p:cNvPr id="47109" name="Group 12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0" y="1890"/>
                        <a:ext cx="434" cy="100"/>
                        <a:chOff x="3580" y="1890"/>
                        <a:chExt cx="434" cy="100"/>
                      </a:xfrm>
                    </p:grpSpPr>
                    <p:grpSp>
                      <p:nvGrpSpPr>
                        <p:cNvPr id="47143" name="Group 12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0" y="1890"/>
                          <a:ext cx="433" cy="37"/>
                          <a:chOff x="3580" y="1890"/>
                          <a:chExt cx="433" cy="37"/>
                        </a:xfrm>
                      </p:grpSpPr>
                      <p:sp>
                        <p:nvSpPr>
                          <p:cNvPr id="47148" name="Line 122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890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149" name="Line 122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0" y="1908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150" name="Line 122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26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144" name="Group 12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1953"/>
                          <a:ext cx="433" cy="37"/>
                          <a:chOff x="3581" y="1953"/>
                          <a:chExt cx="433" cy="37"/>
                        </a:xfrm>
                      </p:grpSpPr>
                      <p:sp>
                        <p:nvSpPr>
                          <p:cNvPr id="47145" name="Line 123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53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146" name="Line 123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71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147" name="Line 123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89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7110" name="Group 123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1" y="2017"/>
                        <a:ext cx="412" cy="50"/>
                        <a:chOff x="3581" y="2017"/>
                        <a:chExt cx="412" cy="50"/>
                      </a:xfrm>
                    </p:grpSpPr>
                    <p:grpSp>
                      <p:nvGrpSpPr>
                        <p:cNvPr id="47111" name="Group 123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2017"/>
                          <a:ext cx="153" cy="49"/>
                          <a:chOff x="3581" y="2017"/>
                          <a:chExt cx="153" cy="49"/>
                        </a:xfrm>
                      </p:grpSpPr>
                      <p:grpSp>
                        <p:nvGrpSpPr>
                          <p:cNvPr id="47131" name="Group 123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81" y="2018"/>
                            <a:ext cx="65" cy="48"/>
                            <a:chOff x="3581" y="2018"/>
                            <a:chExt cx="65" cy="48"/>
                          </a:xfrm>
                        </p:grpSpPr>
                        <p:grpSp>
                          <p:nvGrpSpPr>
                            <p:cNvPr id="47138" name="Group 123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581" y="2018"/>
                              <a:ext cx="21" cy="48"/>
                              <a:chOff x="3581" y="2018"/>
                              <a:chExt cx="21" cy="48"/>
                            </a:xfrm>
                          </p:grpSpPr>
                          <p:sp>
                            <p:nvSpPr>
                              <p:cNvPr id="47141" name="Line 123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81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7142" name="Line 123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01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7139" name="Line 123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2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140" name="Line 124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4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7132" name="Group 124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69" y="2017"/>
                            <a:ext cx="65" cy="48"/>
                            <a:chOff x="3669" y="2017"/>
                            <a:chExt cx="65" cy="48"/>
                          </a:xfrm>
                        </p:grpSpPr>
                        <p:grpSp>
                          <p:nvGrpSpPr>
                            <p:cNvPr id="47133" name="Group 124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669" y="2017"/>
                              <a:ext cx="21" cy="48"/>
                              <a:chOff x="3669" y="2017"/>
                              <a:chExt cx="21" cy="48"/>
                            </a:xfrm>
                          </p:grpSpPr>
                          <p:sp>
                            <p:nvSpPr>
                              <p:cNvPr id="47136" name="Line 124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69" y="2017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7137" name="Line 124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89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7134" name="Line 124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1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135" name="Line 124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3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7112" name="Group 124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55" y="2018"/>
                          <a:ext cx="153" cy="49"/>
                          <a:chOff x="3755" y="2018"/>
                          <a:chExt cx="153" cy="49"/>
                        </a:xfrm>
                      </p:grpSpPr>
                      <p:grpSp>
                        <p:nvGrpSpPr>
                          <p:cNvPr id="47119" name="Group 124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55" y="2019"/>
                            <a:ext cx="65" cy="48"/>
                            <a:chOff x="3755" y="2019"/>
                            <a:chExt cx="65" cy="48"/>
                          </a:xfrm>
                        </p:grpSpPr>
                        <p:grpSp>
                          <p:nvGrpSpPr>
                            <p:cNvPr id="47126" name="Group 124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55" y="2019"/>
                              <a:ext cx="21" cy="48"/>
                              <a:chOff x="3755" y="2019"/>
                              <a:chExt cx="21" cy="48"/>
                            </a:xfrm>
                          </p:grpSpPr>
                          <p:sp>
                            <p:nvSpPr>
                              <p:cNvPr id="47129" name="Line 125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55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7130" name="Line 125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75" y="2020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7127" name="Line 125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9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128" name="Line 125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1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7120" name="Group 125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43" y="2018"/>
                            <a:ext cx="65" cy="48"/>
                            <a:chOff x="3843" y="2018"/>
                            <a:chExt cx="65" cy="48"/>
                          </a:xfrm>
                        </p:grpSpPr>
                        <p:grpSp>
                          <p:nvGrpSpPr>
                            <p:cNvPr id="47121" name="Group 125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843" y="2018"/>
                              <a:ext cx="21" cy="48"/>
                              <a:chOff x="3843" y="2018"/>
                              <a:chExt cx="21" cy="48"/>
                            </a:xfrm>
                          </p:grpSpPr>
                          <p:sp>
                            <p:nvSpPr>
                              <p:cNvPr id="47124" name="Line 125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3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7125" name="Line 125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63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7122" name="Line 125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8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123" name="Line 125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0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7113" name="Group 126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28" y="2018"/>
                          <a:ext cx="65" cy="48"/>
                          <a:chOff x="3928" y="2018"/>
                          <a:chExt cx="65" cy="48"/>
                        </a:xfrm>
                      </p:grpSpPr>
                      <p:grpSp>
                        <p:nvGrpSpPr>
                          <p:cNvPr id="47114" name="Group 126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928" y="2018"/>
                            <a:ext cx="21" cy="48"/>
                            <a:chOff x="3928" y="2018"/>
                            <a:chExt cx="21" cy="48"/>
                          </a:xfrm>
                        </p:grpSpPr>
                        <p:sp>
                          <p:nvSpPr>
                            <p:cNvPr id="47117" name="Line 126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28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118" name="Line 126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48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7115" name="Line 126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7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116" name="Line 126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9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47106" name="Freeform 1266"/>
                  <p:cNvSpPr>
                    <a:spLocks/>
                  </p:cNvSpPr>
                  <p:nvPr/>
                </p:nvSpPr>
                <p:spPr bwMode="auto">
                  <a:xfrm>
                    <a:off x="3574" y="1855"/>
                    <a:ext cx="373" cy="12"/>
                  </a:xfrm>
                  <a:custGeom>
                    <a:avLst/>
                    <a:gdLst>
                      <a:gd name="T0" fmla="*/ 373 w 373"/>
                      <a:gd name="T1" fmla="*/ 12 h 12"/>
                      <a:gd name="T2" fmla="*/ 0 w 373"/>
                      <a:gd name="T3" fmla="*/ 12 h 12"/>
                      <a:gd name="T4" fmla="*/ 0 w 373"/>
                      <a:gd name="T5" fmla="*/ 0 h 12"/>
                      <a:gd name="T6" fmla="*/ 372 w 373"/>
                      <a:gd name="T7" fmla="*/ 0 h 12"/>
                      <a:gd name="T8" fmla="*/ 373 w 373"/>
                      <a:gd name="T9" fmla="*/ 12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3"/>
                      <a:gd name="T16" fmla="*/ 0 h 12"/>
                      <a:gd name="T17" fmla="*/ 373 w 373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3" h="12">
                        <a:moveTo>
                          <a:pt x="373" y="12"/>
                        </a:move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372" y="0"/>
                        </a:lnTo>
                        <a:lnTo>
                          <a:pt x="373" y="12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47077" name="Group 1267"/>
                <p:cNvGrpSpPr>
                  <a:grpSpLocks/>
                </p:cNvGrpSpPr>
                <p:nvPr/>
              </p:nvGrpSpPr>
              <p:grpSpPr bwMode="auto">
                <a:xfrm>
                  <a:off x="3542" y="1602"/>
                  <a:ext cx="428" cy="260"/>
                  <a:chOff x="3542" y="1602"/>
                  <a:chExt cx="428" cy="260"/>
                </a:xfrm>
              </p:grpSpPr>
              <p:grpSp>
                <p:nvGrpSpPr>
                  <p:cNvPr id="47078" name="Group 1268"/>
                  <p:cNvGrpSpPr>
                    <a:grpSpLocks/>
                  </p:cNvGrpSpPr>
                  <p:nvPr/>
                </p:nvGrpSpPr>
                <p:grpSpPr bwMode="auto">
                  <a:xfrm>
                    <a:off x="3679" y="1627"/>
                    <a:ext cx="291" cy="226"/>
                    <a:chOff x="3679" y="1627"/>
                    <a:chExt cx="291" cy="226"/>
                  </a:xfrm>
                </p:grpSpPr>
                <p:sp>
                  <p:nvSpPr>
                    <p:cNvPr id="47082" name="Freeform 1269"/>
                    <p:cNvSpPr>
                      <a:spLocks/>
                    </p:cNvSpPr>
                    <p:nvPr/>
                  </p:nvSpPr>
                  <p:spPr bwMode="auto">
                    <a:xfrm>
                      <a:off x="3679" y="1627"/>
                      <a:ext cx="291" cy="226"/>
                    </a:xfrm>
                    <a:custGeom>
                      <a:avLst/>
                      <a:gdLst>
                        <a:gd name="T0" fmla="*/ 0 w 291"/>
                        <a:gd name="T1" fmla="*/ 226 h 226"/>
                        <a:gd name="T2" fmla="*/ 279 w 291"/>
                        <a:gd name="T3" fmla="*/ 226 h 226"/>
                        <a:gd name="T4" fmla="*/ 287 w 291"/>
                        <a:gd name="T5" fmla="*/ 220 h 226"/>
                        <a:gd name="T6" fmla="*/ 291 w 291"/>
                        <a:gd name="T7" fmla="*/ 206 h 226"/>
                        <a:gd name="T8" fmla="*/ 291 w 291"/>
                        <a:gd name="T9" fmla="*/ 21 h 226"/>
                        <a:gd name="T10" fmla="*/ 289 w 291"/>
                        <a:gd name="T11" fmla="*/ 6 h 226"/>
                        <a:gd name="T12" fmla="*/ 281 w 291"/>
                        <a:gd name="T13" fmla="*/ 0 h 226"/>
                        <a:gd name="T14" fmla="*/ 0 w 291"/>
                        <a:gd name="T15" fmla="*/ 0 h 226"/>
                        <a:gd name="T16" fmla="*/ 0 w 291"/>
                        <a:gd name="T17" fmla="*/ 226 h 22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91"/>
                        <a:gd name="T28" fmla="*/ 0 h 226"/>
                        <a:gd name="T29" fmla="*/ 291 w 291"/>
                        <a:gd name="T30" fmla="*/ 226 h 22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91" h="226">
                          <a:moveTo>
                            <a:pt x="0" y="226"/>
                          </a:moveTo>
                          <a:lnTo>
                            <a:pt x="279" y="226"/>
                          </a:lnTo>
                          <a:lnTo>
                            <a:pt x="287" y="220"/>
                          </a:lnTo>
                          <a:lnTo>
                            <a:pt x="291" y="206"/>
                          </a:lnTo>
                          <a:lnTo>
                            <a:pt x="291" y="21"/>
                          </a:lnTo>
                          <a:lnTo>
                            <a:pt x="289" y="6"/>
                          </a:lnTo>
                          <a:lnTo>
                            <a:pt x="281" y="0"/>
                          </a:lnTo>
                          <a:lnTo>
                            <a:pt x="0" y="0"/>
                          </a:lnTo>
                          <a:lnTo>
                            <a:pt x="0" y="22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7083" name="Group 12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4" y="1646"/>
                      <a:ext cx="268" cy="165"/>
                      <a:chOff x="3694" y="1646"/>
                      <a:chExt cx="268" cy="165"/>
                    </a:xfrm>
                  </p:grpSpPr>
                  <p:grpSp>
                    <p:nvGrpSpPr>
                      <p:cNvPr id="47084" name="Group 127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646"/>
                        <a:ext cx="267" cy="44"/>
                        <a:chOff x="3694" y="1646"/>
                        <a:chExt cx="267" cy="44"/>
                      </a:xfrm>
                    </p:grpSpPr>
                    <p:grpSp>
                      <p:nvGrpSpPr>
                        <p:cNvPr id="47099" name="Group 127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46"/>
                          <a:ext cx="267" cy="15"/>
                          <a:chOff x="3694" y="1646"/>
                          <a:chExt cx="267" cy="15"/>
                        </a:xfrm>
                      </p:grpSpPr>
                      <p:sp>
                        <p:nvSpPr>
                          <p:cNvPr id="47103" name="Line 127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4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104" name="Line 127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5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100" name="Group 127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76"/>
                          <a:ext cx="267" cy="14"/>
                          <a:chOff x="3694" y="1676"/>
                          <a:chExt cx="267" cy="14"/>
                        </a:xfrm>
                      </p:grpSpPr>
                      <p:sp>
                        <p:nvSpPr>
                          <p:cNvPr id="47101" name="Line 127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7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102" name="Line 127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8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7085" name="Group 127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5" y="1706"/>
                        <a:ext cx="267" cy="45"/>
                        <a:chOff x="3695" y="1706"/>
                        <a:chExt cx="267" cy="45"/>
                      </a:xfrm>
                    </p:grpSpPr>
                    <p:grpSp>
                      <p:nvGrpSpPr>
                        <p:cNvPr id="47093" name="Group 12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06"/>
                          <a:ext cx="267" cy="14"/>
                          <a:chOff x="3695" y="1706"/>
                          <a:chExt cx="267" cy="14"/>
                        </a:xfrm>
                      </p:grpSpPr>
                      <p:sp>
                        <p:nvSpPr>
                          <p:cNvPr id="47097" name="Line 128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0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098" name="Line 128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1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094" name="Group 128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36"/>
                          <a:ext cx="267" cy="15"/>
                          <a:chOff x="3695" y="1736"/>
                          <a:chExt cx="267" cy="15"/>
                        </a:xfrm>
                      </p:grpSpPr>
                      <p:sp>
                        <p:nvSpPr>
                          <p:cNvPr id="47095" name="Line 128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3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096" name="Line 128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4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7086" name="Group 128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766"/>
                        <a:ext cx="267" cy="45"/>
                        <a:chOff x="3694" y="1766"/>
                        <a:chExt cx="267" cy="45"/>
                      </a:xfrm>
                    </p:grpSpPr>
                    <p:grpSp>
                      <p:nvGrpSpPr>
                        <p:cNvPr id="47087" name="Group 128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66"/>
                          <a:ext cx="267" cy="15"/>
                          <a:chOff x="3694" y="1766"/>
                          <a:chExt cx="267" cy="15"/>
                        </a:xfrm>
                      </p:grpSpPr>
                      <p:sp>
                        <p:nvSpPr>
                          <p:cNvPr id="47091" name="Line 128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6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092" name="Line 128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77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088" name="Group 128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97"/>
                          <a:ext cx="267" cy="14"/>
                          <a:chOff x="3694" y="1797"/>
                          <a:chExt cx="267" cy="14"/>
                        </a:xfrm>
                      </p:grpSpPr>
                      <p:sp>
                        <p:nvSpPr>
                          <p:cNvPr id="47089" name="Line 129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97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090" name="Line 129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810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47079" name="Group 1292"/>
                  <p:cNvGrpSpPr>
                    <a:grpSpLocks/>
                  </p:cNvGrpSpPr>
                  <p:nvPr/>
                </p:nvGrpSpPr>
                <p:grpSpPr bwMode="auto">
                  <a:xfrm>
                    <a:off x="3542" y="1602"/>
                    <a:ext cx="135" cy="260"/>
                    <a:chOff x="3542" y="1602"/>
                    <a:chExt cx="135" cy="260"/>
                  </a:xfrm>
                </p:grpSpPr>
                <p:sp>
                  <p:nvSpPr>
                    <p:cNvPr id="47080" name="Freeform 1293"/>
                    <p:cNvSpPr>
                      <a:spLocks/>
                    </p:cNvSpPr>
                    <p:nvPr/>
                  </p:nvSpPr>
                  <p:spPr bwMode="auto">
                    <a:xfrm>
                      <a:off x="3542" y="1602"/>
                      <a:ext cx="135" cy="250"/>
                    </a:xfrm>
                    <a:custGeom>
                      <a:avLst/>
                      <a:gdLst>
                        <a:gd name="T0" fmla="*/ 135 w 135"/>
                        <a:gd name="T1" fmla="*/ 0 h 250"/>
                        <a:gd name="T2" fmla="*/ 135 w 135"/>
                        <a:gd name="T3" fmla="*/ 250 h 250"/>
                        <a:gd name="T4" fmla="*/ 9 w 135"/>
                        <a:gd name="T5" fmla="*/ 250 h 250"/>
                        <a:gd name="T6" fmla="*/ 4 w 135"/>
                        <a:gd name="T7" fmla="*/ 248 h 250"/>
                        <a:gd name="T8" fmla="*/ 1 w 135"/>
                        <a:gd name="T9" fmla="*/ 241 h 250"/>
                        <a:gd name="T10" fmla="*/ 0 w 135"/>
                        <a:gd name="T11" fmla="*/ 234 h 250"/>
                        <a:gd name="T12" fmla="*/ 0 w 135"/>
                        <a:gd name="T13" fmla="*/ 14 h 250"/>
                        <a:gd name="T14" fmla="*/ 2 w 135"/>
                        <a:gd name="T15" fmla="*/ 7 h 250"/>
                        <a:gd name="T16" fmla="*/ 6 w 135"/>
                        <a:gd name="T17" fmla="*/ 1 h 250"/>
                        <a:gd name="T18" fmla="*/ 12 w 135"/>
                        <a:gd name="T19" fmla="*/ 0 h 250"/>
                        <a:gd name="T20" fmla="*/ 135 w 135"/>
                        <a:gd name="T21" fmla="*/ 0 h 25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35"/>
                        <a:gd name="T34" fmla="*/ 0 h 250"/>
                        <a:gd name="T35" fmla="*/ 135 w 135"/>
                        <a:gd name="T36" fmla="*/ 250 h 25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35" h="250">
                          <a:moveTo>
                            <a:pt x="135" y="0"/>
                          </a:moveTo>
                          <a:lnTo>
                            <a:pt x="135" y="250"/>
                          </a:lnTo>
                          <a:lnTo>
                            <a:pt x="9" y="250"/>
                          </a:lnTo>
                          <a:lnTo>
                            <a:pt x="4" y="248"/>
                          </a:lnTo>
                          <a:lnTo>
                            <a:pt x="1" y="241"/>
                          </a:lnTo>
                          <a:lnTo>
                            <a:pt x="0" y="234"/>
                          </a:lnTo>
                          <a:lnTo>
                            <a:pt x="0" y="14"/>
                          </a:lnTo>
                          <a:lnTo>
                            <a:pt x="2" y="7"/>
                          </a:lnTo>
                          <a:lnTo>
                            <a:pt x="6" y="1"/>
                          </a:lnTo>
                          <a:lnTo>
                            <a:pt x="12" y="0"/>
                          </a:lnTo>
                          <a:lnTo>
                            <a:pt x="135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47081" name="Line 12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57" y="1604"/>
                      <a:ext cx="1" cy="25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46386" name="Group 1295"/>
            <p:cNvGrpSpPr>
              <a:grpSpLocks/>
            </p:cNvGrpSpPr>
            <p:nvPr/>
          </p:nvGrpSpPr>
          <p:grpSpPr bwMode="auto">
            <a:xfrm>
              <a:off x="432" y="2976"/>
              <a:ext cx="576" cy="288"/>
              <a:chOff x="3166" y="1602"/>
              <a:chExt cx="898" cy="516"/>
            </a:xfrm>
          </p:grpSpPr>
          <p:grpSp>
            <p:nvGrpSpPr>
              <p:cNvPr id="46989" name="Group 1296"/>
              <p:cNvGrpSpPr>
                <a:grpSpLocks/>
              </p:cNvGrpSpPr>
              <p:nvPr/>
            </p:nvGrpSpPr>
            <p:grpSpPr bwMode="auto">
              <a:xfrm>
                <a:off x="3166" y="1969"/>
                <a:ext cx="898" cy="149"/>
                <a:chOff x="3166" y="1969"/>
                <a:chExt cx="898" cy="149"/>
              </a:xfrm>
            </p:grpSpPr>
            <p:grpSp>
              <p:nvGrpSpPr>
                <p:cNvPr id="47066" name="Group 1297"/>
                <p:cNvGrpSpPr>
                  <a:grpSpLocks/>
                </p:cNvGrpSpPr>
                <p:nvPr/>
              </p:nvGrpSpPr>
              <p:grpSpPr bwMode="auto">
                <a:xfrm>
                  <a:off x="3166" y="1969"/>
                  <a:ext cx="367" cy="89"/>
                  <a:chOff x="3166" y="1969"/>
                  <a:chExt cx="367" cy="89"/>
                </a:xfrm>
              </p:grpSpPr>
              <p:sp>
                <p:nvSpPr>
                  <p:cNvPr id="47068" name="Freeform 1298"/>
                  <p:cNvSpPr>
                    <a:spLocks/>
                  </p:cNvSpPr>
                  <p:nvPr/>
                </p:nvSpPr>
                <p:spPr bwMode="auto">
                  <a:xfrm>
                    <a:off x="3192" y="1969"/>
                    <a:ext cx="252" cy="70"/>
                  </a:xfrm>
                  <a:custGeom>
                    <a:avLst/>
                    <a:gdLst>
                      <a:gd name="T0" fmla="*/ 0 w 252"/>
                      <a:gd name="T1" fmla="*/ 38 h 70"/>
                      <a:gd name="T2" fmla="*/ 109 w 252"/>
                      <a:gd name="T3" fmla="*/ 32 h 70"/>
                      <a:gd name="T4" fmla="*/ 252 w 252"/>
                      <a:gd name="T5" fmla="*/ 0 h 70"/>
                      <a:gd name="T6" fmla="*/ 252 w 252"/>
                      <a:gd name="T7" fmla="*/ 47 h 70"/>
                      <a:gd name="T8" fmla="*/ 103 w 252"/>
                      <a:gd name="T9" fmla="*/ 67 h 70"/>
                      <a:gd name="T10" fmla="*/ 0 w 252"/>
                      <a:gd name="T11" fmla="*/ 70 h 70"/>
                      <a:gd name="T12" fmla="*/ 0 w 252"/>
                      <a:gd name="T13" fmla="*/ 38 h 7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52"/>
                      <a:gd name="T22" fmla="*/ 0 h 70"/>
                      <a:gd name="T23" fmla="*/ 252 w 252"/>
                      <a:gd name="T24" fmla="*/ 70 h 7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52" h="70">
                        <a:moveTo>
                          <a:pt x="0" y="38"/>
                        </a:moveTo>
                        <a:lnTo>
                          <a:pt x="109" y="32"/>
                        </a:lnTo>
                        <a:lnTo>
                          <a:pt x="252" y="0"/>
                        </a:lnTo>
                        <a:lnTo>
                          <a:pt x="252" y="47"/>
                        </a:lnTo>
                        <a:lnTo>
                          <a:pt x="103" y="67"/>
                        </a:lnTo>
                        <a:lnTo>
                          <a:pt x="0" y="70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47069" name="Group 1299"/>
                  <p:cNvGrpSpPr>
                    <a:grpSpLocks/>
                  </p:cNvGrpSpPr>
                  <p:nvPr/>
                </p:nvGrpSpPr>
                <p:grpSpPr bwMode="auto">
                  <a:xfrm>
                    <a:off x="3166" y="1974"/>
                    <a:ext cx="367" cy="84"/>
                    <a:chOff x="3166" y="1974"/>
                    <a:chExt cx="367" cy="84"/>
                  </a:xfrm>
                </p:grpSpPr>
                <p:sp>
                  <p:nvSpPr>
                    <p:cNvPr id="47070" name="Rectangle 13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7" y="2022"/>
                      <a:ext cx="18" cy="3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7071" name="Group 13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6" y="1974"/>
                      <a:ext cx="367" cy="84"/>
                      <a:chOff x="3166" y="1974"/>
                      <a:chExt cx="367" cy="84"/>
                    </a:xfrm>
                  </p:grpSpPr>
                  <p:sp>
                    <p:nvSpPr>
                      <p:cNvPr id="47072" name="Freeform 13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6" y="1974"/>
                        <a:ext cx="367" cy="84"/>
                      </a:xfrm>
                      <a:custGeom>
                        <a:avLst/>
                        <a:gdLst>
                          <a:gd name="T0" fmla="*/ 367 w 367"/>
                          <a:gd name="T1" fmla="*/ 0 h 84"/>
                          <a:gd name="T2" fmla="*/ 137 w 367"/>
                          <a:gd name="T3" fmla="*/ 48 h 84"/>
                          <a:gd name="T4" fmla="*/ 0 w 367"/>
                          <a:gd name="T5" fmla="*/ 56 h 84"/>
                          <a:gd name="T6" fmla="*/ 0 w 367"/>
                          <a:gd name="T7" fmla="*/ 84 h 84"/>
                          <a:gd name="T8" fmla="*/ 141 w 367"/>
                          <a:gd name="T9" fmla="*/ 77 h 84"/>
                          <a:gd name="T10" fmla="*/ 367 w 367"/>
                          <a:gd name="T11" fmla="*/ 54 h 84"/>
                          <a:gd name="T12" fmla="*/ 367 w 367"/>
                          <a:gd name="T13" fmla="*/ 0 h 8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67"/>
                          <a:gd name="T22" fmla="*/ 0 h 84"/>
                          <a:gd name="T23" fmla="*/ 367 w 367"/>
                          <a:gd name="T24" fmla="*/ 84 h 8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67" h="84">
                            <a:moveTo>
                              <a:pt x="367" y="0"/>
                            </a:moveTo>
                            <a:lnTo>
                              <a:pt x="137" y="48"/>
                            </a:lnTo>
                            <a:lnTo>
                              <a:pt x="0" y="56"/>
                            </a:lnTo>
                            <a:lnTo>
                              <a:pt x="0" y="84"/>
                            </a:lnTo>
                            <a:lnTo>
                              <a:pt x="141" y="77"/>
                            </a:lnTo>
                            <a:lnTo>
                              <a:pt x="367" y="54"/>
                            </a:lnTo>
                            <a:lnTo>
                              <a:pt x="367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7073" name="Freeform 13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3" y="1990"/>
                        <a:ext cx="338" cy="52"/>
                      </a:xfrm>
                      <a:custGeom>
                        <a:avLst/>
                        <a:gdLst>
                          <a:gd name="T0" fmla="*/ 0 w 338"/>
                          <a:gd name="T1" fmla="*/ 52 h 52"/>
                          <a:gd name="T2" fmla="*/ 126 w 338"/>
                          <a:gd name="T3" fmla="*/ 44 h 52"/>
                          <a:gd name="T4" fmla="*/ 338 w 338"/>
                          <a:gd name="T5" fmla="*/ 0 h 52"/>
                          <a:gd name="T6" fmla="*/ 0 60000 65536"/>
                          <a:gd name="T7" fmla="*/ 0 60000 65536"/>
                          <a:gd name="T8" fmla="*/ 0 60000 65536"/>
                          <a:gd name="T9" fmla="*/ 0 w 338"/>
                          <a:gd name="T10" fmla="*/ 0 h 52"/>
                          <a:gd name="T11" fmla="*/ 338 w 338"/>
                          <a:gd name="T12" fmla="*/ 52 h 5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38" h="52">
                            <a:moveTo>
                              <a:pt x="0" y="52"/>
                            </a:moveTo>
                            <a:lnTo>
                              <a:pt x="126" y="44"/>
                            </a:lnTo>
                            <a:lnTo>
                              <a:pt x="338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47067" name="Freeform 1304"/>
                <p:cNvSpPr>
                  <a:spLocks/>
                </p:cNvSpPr>
                <p:nvPr/>
              </p:nvSpPr>
              <p:spPr bwMode="auto">
                <a:xfrm>
                  <a:off x="3504" y="2023"/>
                  <a:ext cx="560" cy="95"/>
                </a:xfrm>
                <a:custGeom>
                  <a:avLst/>
                  <a:gdLst>
                    <a:gd name="T0" fmla="*/ 0 w 560"/>
                    <a:gd name="T1" fmla="*/ 36 h 95"/>
                    <a:gd name="T2" fmla="*/ 6 w 560"/>
                    <a:gd name="T3" fmla="*/ 59 h 95"/>
                    <a:gd name="T4" fmla="*/ 15 w 560"/>
                    <a:gd name="T5" fmla="*/ 72 h 95"/>
                    <a:gd name="T6" fmla="*/ 30 w 560"/>
                    <a:gd name="T7" fmla="*/ 84 h 95"/>
                    <a:gd name="T8" fmla="*/ 46 w 560"/>
                    <a:gd name="T9" fmla="*/ 90 h 95"/>
                    <a:gd name="T10" fmla="*/ 66 w 560"/>
                    <a:gd name="T11" fmla="*/ 92 h 95"/>
                    <a:gd name="T12" fmla="*/ 82 w 560"/>
                    <a:gd name="T13" fmla="*/ 86 h 95"/>
                    <a:gd name="T14" fmla="*/ 105 w 560"/>
                    <a:gd name="T15" fmla="*/ 78 h 95"/>
                    <a:gd name="T16" fmla="*/ 133 w 560"/>
                    <a:gd name="T17" fmla="*/ 71 h 95"/>
                    <a:gd name="T18" fmla="*/ 165 w 560"/>
                    <a:gd name="T19" fmla="*/ 68 h 95"/>
                    <a:gd name="T20" fmla="*/ 205 w 560"/>
                    <a:gd name="T21" fmla="*/ 72 h 95"/>
                    <a:gd name="T22" fmla="*/ 240 w 560"/>
                    <a:gd name="T23" fmla="*/ 80 h 95"/>
                    <a:gd name="T24" fmla="*/ 276 w 560"/>
                    <a:gd name="T25" fmla="*/ 90 h 95"/>
                    <a:gd name="T26" fmla="*/ 310 w 560"/>
                    <a:gd name="T27" fmla="*/ 95 h 95"/>
                    <a:gd name="T28" fmla="*/ 334 w 560"/>
                    <a:gd name="T29" fmla="*/ 92 h 95"/>
                    <a:gd name="T30" fmla="*/ 373 w 560"/>
                    <a:gd name="T31" fmla="*/ 86 h 95"/>
                    <a:gd name="T32" fmla="*/ 416 w 560"/>
                    <a:gd name="T33" fmla="*/ 80 h 95"/>
                    <a:gd name="T34" fmla="*/ 458 w 560"/>
                    <a:gd name="T35" fmla="*/ 72 h 95"/>
                    <a:gd name="T36" fmla="*/ 503 w 560"/>
                    <a:gd name="T37" fmla="*/ 63 h 95"/>
                    <a:gd name="T38" fmla="*/ 530 w 560"/>
                    <a:gd name="T39" fmla="*/ 56 h 95"/>
                    <a:gd name="T40" fmla="*/ 543 w 560"/>
                    <a:gd name="T41" fmla="*/ 51 h 95"/>
                    <a:gd name="T42" fmla="*/ 554 w 560"/>
                    <a:gd name="T43" fmla="*/ 44 h 95"/>
                    <a:gd name="T44" fmla="*/ 560 w 560"/>
                    <a:gd name="T45" fmla="*/ 33 h 95"/>
                    <a:gd name="T46" fmla="*/ 555 w 560"/>
                    <a:gd name="T47" fmla="*/ 17 h 95"/>
                    <a:gd name="T48" fmla="*/ 546 w 560"/>
                    <a:gd name="T49" fmla="*/ 8 h 95"/>
                    <a:gd name="T50" fmla="*/ 530 w 560"/>
                    <a:gd name="T51" fmla="*/ 0 h 9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60"/>
                    <a:gd name="T79" fmla="*/ 0 h 95"/>
                    <a:gd name="T80" fmla="*/ 560 w 560"/>
                    <a:gd name="T81" fmla="*/ 95 h 9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60" h="95">
                      <a:moveTo>
                        <a:pt x="0" y="36"/>
                      </a:moveTo>
                      <a:lnTo>
                        <a:pt x="6" y="59"/>
                      </a:lnTo>
                      <a:lnTo>
                        <a:pt x="15" y="72"/>
                      </a:lnTo>
                      <a:lnTo>
                        <a:pt x="30" y="84"/>
                      </a:lnTo>
                      <a:lnTo>
                        <a:pt x="46" y="90"/>
                      </a:lnTo>
                      <a:lnTo>
                        <a:pt x="66" y="92"/>
                      </a:lnTo>
                      <a:lnTo>
                        <a:pt x="82" y="86"/>
                      </a:lnTo>
                      <a:lnTo>
                        <a:pt x="105" y="78"/>
                      </a:lnTo>
                      <a:lnTo>
                        <a:pt x="133" y="71"/>
                      </a:lnTo>
                      <a:lnTo>
                        <a:pt x="165" y="68"/>
                      </a:lnTo>
                      <a:lnTo>
                        <a:pt x="205" y="72"/>
                      </a:lnTo>
                      <a:lnTo>
                        <a:pt x="240" y="80"/>
                      </a:lnTo>
                      <a:lnTo>
                        <a:pt x="276" y="90"/>
                      </a:lnTo>
                      <a:lnTo>
                        <a:pt x="310" y="95"/>
                      </a:lnTo>
                      <a:lnTo>
                        <a:pt x="334" y="92"/>
                      </a:lnTo>
                      <a:lnTo>
                        <a:pt x="373" y="86"/>
                      </a:lnTo>
                      <a:lnTo>
                        <a:pt x="416" y="80"/>
                      </a:lnTo>
                      <a:lnTo>
                        <a:pt x="458" y="72"/>
                      </a:lnTo>
                      <a:lnTo>
                        <a:pt x="503" y="63"/>
                      </a:lnTo>
                      <a:lnTo>
                        <a:pt x="530" y="56"/>
                      </a:lnTo>
                      <a:lnTo>
                        <a:pt x="543" y="51"/>
                      </a:lnTo>
                      <a:lnTo>
                        <a:pt x="554" y="44"/>
                      </a:lnTo>
                      <a:lnTo>
                        <a:pt x="560" y="33"/>
                      </a:lnTo>
                      <a:lnTo>
                        <a:pt x="555" y="17"/>
                      </a:lnTo>
                      <a:lnTo>
                        <a:pt x="546" y="8"/>
                      </a:lnTo>
                      <a:lnTo>
                        <a:pt x="53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10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6990" name="Group 1305"/>
              <p:cNvGrpSpPr>
                <a:grpSpLocks/>
              </p:cNvGrpSpPr>
              <p:nvPr/>
            </p:nvGrpSpPr>
            <p:grpSpPr bwMode="auto">
              <a:xfrm>
                <a:off x="3542" y="1602"/>
                <a:ext cx="484" cy="465"/>
                <a:chOff x="3542" y="1602"/>
                <a:chExt cx="484" cy="465"/>
              </a:xfrm>
            </p:grpSpPr>
            <p:grpSp>
              <p:nvGrpSpPr>
                <p:cNvPr id="46991" name="Group 1306"/>
                <p:cNvGrpSpPr>
                  <a:grpSpLocks/>
                </p:cNvGrpSpPr>
                <p:nvPr/>
              </p:nvGrpSpPr>
              <p:grpSpPr bwMode="auto">
                <a:xfrm>
                  <a:off x="3558" y="1855"/>
                  <a:ext cx="468" cy="212"/>
                  <a:chOff x="3558" y="1855"/>
                  <a:chExt cx="468" cy="212"/>
                </a:xfrm>
              </p:grpSpPr>
              <p:grpSp>
                <p:nvGrpSpPr>
                  <p:cNvPr id="47020" name="Group 1307"/>
                  <p:cNvGrpSpPr>
                    <a:grpSpLocks/>
                  </p:cNvGrpSpPr>
                  <p:nvPr/>
                </p:nvGrpSpPr>
                <p:grpSpPr bwMode="auto">
                  <a:xfrm>
                    <a:off x="3558" y="1873"/>
                    <a:ext cx="468" cy="194"/>
                    <a:chOff x="3558" y="1873"/>
                    <a:chExt cx="468" cy="194"/>
                  </a:xfrm>
                </p:grpSpPr>
                <p:sp>
                  <p:nvSpPr>
                    <p:cNvPr id="47022" name="Rectangle 13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8" y="1873"/>
                      <a:ext cx="468" cy="182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7023" name="Group 13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80" y="1890"/>
                      <a:ext cx="434" cy="177"/>
                      <a:chOff x="3580" y="1890"/>
                      <a:chExt cx="434" cy="177"/>
                    </a:xfrm>
                  </p:grpSpPr>
                  <p:grpSp>
                    <p:nvGrpSpPr>
                      <p:cNvPr id="47024" name="Group 13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0" y="1890"/>
                        <a:ext cx="434" cy="100"/>
                        <a:chOff x="3580" y="1890"/>
                        <a:chExt cx="434" cy="100"/>
                      </a:xfrm>
                    </p:grpSpPr>
                    <p:grpSp>
                      <p:nvGrpSpPr>
                        <p:cNvPr id="47058" name="Group 131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0" y="1890"/>
                          <a:ext cx="433" cy="37"/>
                          <a:chOff x="3580" y="1890"/>
                          <a:chExt cx="433" cy="37"/>
                        </a:xfrm>
                      </p:grpSpPr>
                      <p:sp>
                        <p:nvSpPr>
                          <p:cNvPr id="47063" name="Line 13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890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064" name="Line 13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0" y="1908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065" name="Line 131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26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059" name="Group 131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1953"/>
                          <a:ext cx="433" cy="37"/>
                          <a:chOff x="3581" y="1953"/>
                          <a:chExt cx="433" cy="37"/>
                        </a:xfrm>
                      </p:grpSpPr>
                      <p:sp>
                        <p:nvSpPr>
                          <p:cNvPr id="47060" name="Line 131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53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061" name="Line 131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71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062" name="Line 131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89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7025" name="Group 13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1" y="2017"/>
                        <a:ext cx="412" cy="50"/>
                        <a:chOff x="3581" y="2017"/>
                        <a:chExt cx="412" cy="50"/>
                      </a:xfrm>
                    </p:grpSpPr>
                    <p:grpSp>
                      <p:nvGrpSpPr>
                        <p:cNvPr id="47026" name="Group 13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2017"/>
                          <a:ext cx="153" cy="49"/>
                          <a:chOff x="3581" y="2017"/>
                          <a:chExt cx="153" cy="49"/>
                        </a:xfrm>
                      </p:grpSpPr>
                      <p:grpSp>
                        <p:nvGrpSpPr>
                          <p:cNvPr id="47046" name="Group 132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81" y="2018"/>
                            <a:ext cx="65" cy="48"/>
                            <a:chOff x="3581" y="2018"/>
                            <a:chExt cx="65" cy="48"/>
                          </a:xfrm>
                        </p:grpSpPr>
                        <p:grpSp>
                          <p:nvGrpSpPr>
                            <p:cNvPr id="47053" name="Group 132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581" y="2018"/>
                              <a:ext cx="21" cy="48"/>
                              <a:chOff x="3581" y="2018"/>
                              <a:chExt cx="21" cy="48"/>
                            </a:xfrm>
                          </p:grpSpPr>
                          <p:sp>
                            <p:nvSpPr>
                              <p:cNvPr id="47056" name="Line 132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81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7057" name="Line 132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01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7054" name="Line 132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2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055" name="Line 132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4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7047" name="Group 132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69" y="2017"/>
                            <a:ext cx="65" cy="48"/>
                            <a:chOff x="3669" y="2017"/>
                            <a:chExt cx="65" cy="48"/>
                          </a:xfrm>
                        </p:grpSpPr>
                        <p:grpSp>
                          <p:nvGrpSpPr>
                            <p:cNvPr id="47048" name="Group 132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669" y="2017"/>
                              <a:ext cx="21" cy="48"/>
                              <a:chOff x="3669" y="2017"/>
                              <a:chExt cx="21" cy="48"/>
                            </a:xfrm>
                          </p:grpSpPr>
                          <p:sp>
                            <p:nvSpPr>
                              <p:cNvPr id="47051" name="Line 132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69" y="2017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7052" name="Line 133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89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7049" name="Line 133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1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050" name="Line 133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3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7027" name="Group 133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55" y="2018"/>
                          <a:ext cx="153" cy="49"/>
                          <a:chOff x="3755" y="2018"/>
                          <a:chExt cx="153" cy="49"/>
                        </a:xfrm>
                      </p:grpSpPr>
                      <p:grpSp>
                        <p:nvGrpSpPr>
                          <p:cNvPr id="47034" name="Group 133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55" y="2019"/>
                            <a:ext cx="65" cy="48"/>
                            <a:chOff x="3755" y="2019"/>
                            <a:chExt cx="65" cy="48"/>
                          </a:xfrm>
                        </p:grpSpPr>
                        <p:grpSp>
                          <p:nvGrpSpPr>
                            <p:cNvPr id="47041" name="Group 133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55" y="2019"/>
                              <a:ext cx="21" cy="48"/>
                              <a:chOff x="3755" y="2019"/>
                              <a:chExt cx="21" cy="48"/>
                            </a:xfrm>
                          </p:grpSpPr>
                          <p:sp>
                            <p:nvSpPr>
                              <p:cNvPr id="47044" name="Line 133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55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7045" name="Line 133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75" y="2020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7042" name="Line 133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9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043" name="Line 133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1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7035" name="Group 134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43" y="2018"/>
                            <a:ext cx="65" cy="48"/>
                            <a:chOff x="3843" y="2018"/>
                            <a:chExt cx="65" cy="48"/>
                          </a:xfrm>
                        </p:grpSpPr>
                        <p:grpSp>
                          <p:nvGrpSpPr>
                            <p:cNvPr id="47036" name="Group 134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843" y="2018"/>
                              <a:ext cx="21" cy="48"/>
                              <a:chOff x="3843" y="2018"/>
                              <a:chExt cx="21" cy="48"/>
                            </a:xfrm>
                          </p:grpSpPr>
                          <p:sp>
                            <p:nvSpPr>
                              <p:cNvPr id="47039" name="Line 134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3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7040" name="Line 134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63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7037" name="Line 134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8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038" name="Line 134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0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7028" name="Group 134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28" y="2018"/>
                          <a:ext cx="65" cy="48"/>
                          <a:chOff x="3928" y="2018"/>
                          <a:chExt cx="65" cy="48"/>
                        </a:xfrm>
                      </p:grpSpPr>
                      <p:grpSp>
                        <p:nvGrpSpPr>
                          <p:cNvPr id="47029" name="Group 134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928" y="2018"/>
                            <a:ext cx="21" cy="48"/>
                            <a:chOff x="3928" y="2018"/>
                            <a:chExt cx="21" cy="48"/>
                          </a:xfrm>
                        </p:grpSpPr>
                        <p:sp>
                          <p:nvSpPr>
                            <p:cNvPr id="47032" name="Line 134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28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033" name="Line 134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48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7030" name="Line 135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7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031" name="Line 135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9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47021" name="Freeform 1352"/>
                  <p:cNvSpPr>
                    <a:spLocks/>
                  </p:cNvSpPr>
                  <p:nvPr/>
                </p:nvSpPr>
                <p:spPr bwMode="auto">
                  <a:xfrm>
                    <a:off x="3574" y="1855"/>
                    <a:ext cx="373" cy="12"/>
                  </a:xfrm>
                  <a:custGeom>
                    <a:avLst/>
                    <a:gdLst>
                      <a:gd name="T0" fmla="*/ 373 w 373"/>
                      <a:gd name="T1" fmla="*/ 12 h 12"/>
                      <a:gd name="T2" fmla="*/ 0 w 373"/>
                      <a:gd name="T3" fmla="*/ 12 h 12"/>
                      <a:gd name="T4" fmla="*/ 0 w 373"/>
                      <a:gd name="T5" fmla="*/ 0 h 12"/>
                      <a:gd name="T6" fmla="*/ 372 w 373"/>
                      <a:gd name="T7" fmla="*/ 0 h 12"/>
                      <a:gd name="T8" fmla="*/ 373 w 373"/>
                      <a:gd name="T9" fmla="*/ 12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3"/>
                      <a:gd name="T16" fmla="*/ 0 h 12"/>
                      <a:gd name="T17" fmla="*/ 373 w 373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3" h="12">
                        <a:moveTo>
                          <a:pt x="373" y="12"/>
                        </a:move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372" y="0"/>
                        </a:lnTo>
                        <a:lnTo>
                          <a:pt x="373" y="12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46992" name="Group 1353"/>
                <p:cNvGrpSpPr>
                  <a:grpSpLocks/>
                </p:cNvGrpSpPr>
                <p:nvPr/>
              </p:nvGrpSpPr>
              <p:grpSpPr bwMode="auto">
                <a:xfrm>
                  <a:off x="3542" y="1602"/>
                  <a:ext cx="428" cy="260"/>
                  <a:chOff x="3542" y="1602"/>
                  <a:chExt cx="428" cy="260"/>
                </a:xfrm>
              </p:grpSpPr>
              <p:grpSp>
                <p:nvGrpSpPr>
                  <p:cNvPr id="46993" name="Group 1354"/>
                  <p:cNvGrpSpPr>
                    <a:grpSpLocks/>
                  </p:cNvGrpSpPr>
                  <p:nvPr/>
                </p:nvGrpSpPr>
                <p:grpSpPr bwMode="auto">
                  <a:xfrm>
                    <a:off x="3679" y="1627"/>
                    <a:ext cx="291" cy="226"/>
                    <a:chOff x="3679" y="1627"/>
                    <a:chExt cx="291" cy="226"/>
                  </a:xfrm>
                </p:grpSpPr>
                <p:sp>
                  <p:nvSpPr>
                    <p:cNvPr id="46997" name="Freeform 1355"/>
                    <p:cNvSpPr>
                      <a:spLocks/>
                    </p:cNvSpPr>
                    <p:nvPr/>
                  </p:nvSpPr>
                  <p:spPr bwMode="auto">
                    <a:xfrm>
                      <a:off x="3679" y="1627"/>
                      <a:ext cx="291" cy="226"/>
                    </a:xfrm>
                    <a:custGeom>
                      <a:avLst/>
                      <a:gdLst>
                        <a:gd name="T0" fmla="*/ 0 w 291"/>
                        <a:gd name="T1" fmla="*/ 226 h 226"/>
                        <a:gd name="T2" fmla="*/ 279 w 291"/>
                        <a:gd name="T3" fmla="*/ 226 h 226"/>
                        <a:gd name="T4" fmla="*/ 287 w 291"/>
                        <a:gd name="T5" fmla="*/ 220 h 226"/>
                        <a:gd name="T6" fmla="*/ 291 w 291"/>
                        <a:gd name="T7" fmla="*/ 206 h 226"/>
                        <a:gd name="T8" fmla="*/ 291 w 291"/>
                        <a:gd name="T9" fmla="*/ 21 h 226"/>
                        <a:gd name="T10" fmla="*/ 289 w 291"/>
                        <a:gd name="T11" fmla="*/ 6 h 226"/>
                        <a:gd name="T12" fmla="*/ 281 w 291"/>
                        <a:gd name="T13" fmla="*/ 0 h 226"/>
                        <a:gd name="T14" fmla="*/ 0 w 291"/>
                        <a:gd name="T15" fmla="*/ 0 h 226"/>
                        <a:gd name="T16" fmla="*/ 0 w 291"/>
                        <a:gd name="T17" fmla="*/ 226 h 22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91"/>
                        <a:gd name="T28" fmla="*/ 0 h 226"/>
                        <a:gd name="T29" fmla="*/ 291 w 291"/>
                        <a:gd name="T30" fmla="*/ 226 h 22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91" h="226">
                          <a:moveTo>
                            <a:pt x="0" y="226"/>
                          </a:moveTo>
                          <a:lnTo>
                            <a:pt x="279" y="226"/>
                          </a:lnTo>
                          <a:lnTo>
                            <a:pt x="287" y="220"/>
                          </a:lnTo>
                          <a:lnTo>
                            <a:pt x="291" y="206"/>
                          </a:lnTo>
                          <a:lnTo>
                            <a:pt x="291" y="21"/>
                          </a:lnTo>
                          <a:lnTo>
                            <a:pt x="289" y="6"/>
                          </a:lnTo>
                          <a:lnTo>
                            <a:pt x="281" y="0"/>
                          </a:lnTo>
                          <a:lnTo>
                            <a:pt x="0" y="0"/>
                          </a:lnTo>
                          <a:lnTo>
                            <a:pt x="0" y="22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6998" name="Group 13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4" y="1646"/>
                      <a:ext cx="268" cy="165"/>
                      <a:chOff x="3694" y="1646"/>
                      <a:chExt cx="268" cy="165"/>
                    </a:xfrm>
                  </p:grpSpPr>
                  <p:grpSp>
                    <p:nvGrpSpPr>
                      <p:cNvPr id="46999" name="Group 135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646"/>
                        <a:ext cx="267" cy="44"/>
                        <a:chOff x="3694" y="1646"/>
                        <a:chExt cx="267" cy="44"/>
                      </a:xfrm>
                    </p:grpSpPr>
                    <p:grpSp>
                      <p:nvGrpSpPr>
                        <p:cNvPr id="47014" name="Group 135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46"/>
                          <a:ext cx="267" cy="15"/>
                          <a:chOff x="3694" y="1646"/>
                          <a:chExt cx="267" cy="15"/>
                        </a:xfrm>
                      </p:grpSpPr>
                      <p:sp>
                        <p:nvSpPr>
                          <p:cNvPr id="47018" name="Line 135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4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019" name="Line 136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5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015" name="Group 136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76"/>
                          <a:ext cx="267" cy="14"/>
                          <a:chOff x="3694" y="1676"/>
                          <a:chExt cx="267" cy="14"/>
                        </a:xfrm>
                      </p:grpSpPr>
                      <p:sp>
                        <p:nvSpPr>
                          <p:cNvPr id="47016" name="Line 136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7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017" name="Line 136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8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7000" name="Group 136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5" y="1706"/>
                        <a:ext cx="267" cy="45"/>
                        <a:chOff x="3695" y="1706"/>
                        <a:chExt cx="267" cy="45"/>
                      </a:xfrm>
                    </p:grpSpPr>
                    <p:grpSp>
                      <p:nvGrpSpPr>
                        <p:cNvPr id="47008" name="Group 136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06"/>
                          <a:ext cx="267" cy="14"/>
                          <a:chOff x="3695" y="1706"/>
                          <a:chExt cx="267" cy="14"/>
                        </a:xfrm>
                      </p:grpSpPr>
                      <p:sp>
                        <p:nvSpPr>
                          <p:cNvPr id="47012" name="Line 136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0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013" name="Line 136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1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009" name="Group 136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36"/>
                          <a:ext cx="267" cy="15"/>
                          <a:chOff x="3695" y="1736"/>
                          <a:chExt cx="267" cy="15"/>
                        </a:xfrm>
                      </p:grpSpPr>
                      <p:sp>
                        <p:nvSpPr>
                          <p:cNvPr id="47010" name="Line 136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3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011" name="Line 137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4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7001" name="Group 137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766"/>
                        <a:ext cx="267" cy="45"/>
                        <a:chOff x="3694" y="1766"/>
                        <a:chExt cx="267" cy="45"/>
                      </a:xfrm>
                    </p:grpSpPr>
                    <p:grpSp>
                      <p:nvGrpSpPr>
                        <p:cNvPr id="47002" name="Group 137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66"/>
                          <a:ext cx="267" cy="15"/>
                          <a:chOff x="3694" y="1766"/>
                          <a:chExt cx="267" cy="15"/>
                        </a:xfrm>
                      </p:grpSpPr>
                      <p:sp>
                        <p:nvSpPr>
                          <p:cNvPr id="47006" name="Line 137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6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007" name="Line 137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77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003" name="Group 137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97"/>
                          <a:ext cx="267" cy="14"/>
                          <a:chOff x="3694" y="1797"/>
                          <a:chExt cx="267" cy="14"/>
                        </a:xfrm>
                      </p:grpSpPr>
                      <p:sp>
                        <p:nvSpPr>
                          <p:cNvPr id="47004" name="Line 137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97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005" name="Line 137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810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46994" name="Group 1378"/>
                  <p:cNvGrpSpPr>
                    <a:grpSpLocks/>
                  </p:cNvGrpSpPr>
                  <p:nvPr/>
                </p:nvGrpSpPr>
                <p:grpSpPr bwMode="auto">
                  <a:xfrm>
                    <a:off x="3542" y="1602"/>
                    <a:ext cx="135" cy="260"/>
                    <a:chOff x="3542" y="1602"/>
                    <a:chExt cx="135" cy="260"/>
                  </a:xfrm>
                </p:grpSpPr>
                <p:sp>
                  <p:nvSpPr>
                    <p:cNvPr id="46995" name="Freeform 1379"/>
                    <p:cNvSpPr>
                      <a:spLocks/>
                    </p:cNvSpPr>
                    <p:nvPr/>
                  </p:nvSpPr>
                  <p:spPr bwMode="auto">
                    <a:xfrm>
                      <a:off x="3542" y="1602"/>
                      <a:ext cx="135" cy="250"/>
                    </a:xfrm>
                    <a:custGeom>
                      <a:avLst/>
                      <a:gdLst>
                        <a:gd name="T0" fmla="*/ 135 w 135"/>
                        <a:gd name="T1" fmla="*/ 0 h 250"/>
                        <a:gd name="T2" fmla="*/ 135 w 135"/>
                        <a:gd name="T3" fmla="*/ 250 h 250"/>
                        <a:gd name="T4" fmla="*/ 9 w 135"/>
                        <a:gd name="T5" fmla="*/ 250 h 250"/>
                        <a:gd name="T6" fmla="*/ 4 w 135"/>
                        <a:gd name="T7" fmla="*/ 248 h 250"/>
                        <a:gd name="T8" fmla="*/ 1 w 135"/>
                        <a:gd name="T9" fmla="*/ 241 h 250"/>
                        <a:gd name="T10" fmla="*/ 0 w 135"/>
                        <a:gd name="T11" fmla="*/ 234 h 250"/>
                        <a:gd name="T12" fmla="*/ 0 w 135"/>
                        <a:gd name="T13" fmla="*/ 14 h 250"/>
                        <a:gd name="T14" fmla="*/ 2 w 135"/>
                        <a:gd name="T15" fmla="*/ 7 h 250"/>
                        <a:gd name="T16" fmla="*/ 6 w 135"/>
                        <a:gd name="T17" fmla="*/ 1 h 250"/>
                        <a:gd name="T18" fmla="*/ 12 w 135"/>
                        <a:gd name="T19" fmla="*/ 0 h 250"/>
                        <a:gd name="T20" fmla="*/ 135 w 135"/>
                        <a:gd name="T21" fmla="*/ 0 h 25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35"/>
                        <a:gd name="T34" fmla="*/ 0 h 250"/>
                        <a:gd name="T35" fmla="*/ 135 w 135"/>
                        <a:gd name="T36" fmla="*/ 250 h 25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35" h="250">
                          <a:moveTo>
                            <a:pt x="135" y="0"/>
                          </a:moveTo>
                          <a:lnTo>
                            <a:pt x="135" y="250"/>
                          </a:lnTo>
                          <a:lnTo>
                            <a:pt x="9" y="250"/>
                          </a:lnTo>
                          <a:lnTo>
                            <a:pt x="4" y="248"/>
                          </a:lnTo>
                          <a:lnTo>
                            <a:pt x="1" y="241"/>
                          </a:lnTo>
                          <a:lnTo>
                            <a:pt x="0" y="234"/>
                          </a:lnTo>
                          <a:lnTo>
                            <a:pt x="0" y="14"/>
                          </a:lnTo>
                          <a:lnTo>
                            <a:pt x="2" y="7"/>
                          </a:lnTo>
                          <a:lnTo>
                            <a:pt x="6" y="1"/>
                          </a:lnTo>
                          <a:lnTo>
                            <a:pt x="12" y="0"/>
                          </a:lnTo>
                          <a:lnTo>
                            <a:pt x="135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46996" name="Line 13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57" y="1604"/>
                      <a:ext cx="1" cy="25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46387" name="Group 1381"/>
            <p:cNvGrpSpPr>
              <a:grpSpLocks/>
            </p:cNvGrpSpPr>
            <p:nvPr/>
          </p:nvGrpSpPr>
          <p:grpSpPr bwMode="auto">
            <a:xfrm>
              <a:off x="528" y="3072"/>
              <a:ext cx="576" cy="288"/>
              <a:chOff x="3166" y="1602"/>
              <a:chExt cx="898" cy="516"/>
            </a:xfrm>
          </p:grpSpPr>
          <p:grpSp>
            <p:nvGrpSpPr>
              <p:cNvPr id="46904" name="Group 1382"/>
              <p:cNvGrpSpPr>
                <a:grpSpLocks/>
              </p:cNvGrpSpPr>
              <p:nvPr/>
            </p:nvGrpSpPr>
            <p:grpSpPr bwMode="auto">
              <a:xfrm>
                <a:off x="3166" y="1969"/>
                <a:ext cx="898" cy="149"/>
                <a:chOff x="3166" y="1969"/>
                <a:chExt cx="898" cy="149"/>
              </a:xfrm>
            </p:grpSpPr>
            <p:grpSp>
              <p:nvGrpSpPr>
                <p:cNvPr id="46981" name="Group 1383"/>
                <p:cNvGrpSpPr>
                  <a:grpSpLocks/>
                </p:cNvGrpSpPr>
                <p:nvPr/>
              </p:nvGrpSpPr>
              <p:grpSpPr bwMode="auto">
                <a:xfrm>
                  <a:off x="3166" y="1969"/>
                  <a:ext cx="367" cy="89"/>
                  <a:chOff x="3166" y="1969"/>
                  <a:chExt cx="367" cy="89"/>
                </a:xfrm>
              </p:grpSpPr>
              <p:sp>
                <p:nvSpPr>
                  <p:cNvPr id="46983" name="Freeform 1384"/>
                  <p:cNvSpPr>
                    <a:spLocks/>
                  </p:cNvSpPr>
                  <p:nvPr/>
                </p:nvSpPr>
                <p:spPr bwMode="auto">
                  <a:xfrm>
                    <a:off x="3192" y="1969"/>
                    <a:ext cx="252" cy="70"/>
                  </a:xfrm>
                  <a:custGeom>
                    <a:avLst/>
                    <a:gdLst>
                      <a:gd name="T0" fmla="*/ 0 w 252"/>
                      <a:gd name="T1" fmla="*/ 38 h 70"/>
                      <a:gd name="T2" fmla="*/ 109 w 252"/>
                      <a:gd name="T3" fmla="*/ 32 h 70"/>
                      <a:gd name="T4" fmla="*/ 252 w 252"/>
                      <a:gd name="T5" fmla="*/ 0 h 70"/>
                      <a:gd name="T6" fmla="*/ 252 w 252"/>
                      <a:gd name="T7" fmla="*/ 47 h 70"/>
                      <a:gd name="T8" fmla="*/ 103 w 252"/>
                      <a:gd name="T9" fmla="*/ 67 h 70"/>
                      <a:gd name="T10" fmla="*/ 0 w 252"/>
                      <a:gd name="T11" fmla="*/ 70 h 70"/>
                      <a:gd name="T12" fmla="*/ 0 w 252"/>
                      <a:gd name="T13" fmla="*/ 38 h 7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52"/>
                      <a:gd name="T22" fmla="*/ 0 h 70"/>
                      <a:gd name="T23" fmla="*/ 252 w 252"/>
                      <a:gd name="T24" fmla="*/ 70 h 7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52" h="70">
                        <a:moveTo>
                          <a:pt x="0" y="38"/>
                        </a:moveTo>
                        <a:lnTo>
                          <a:pt x="109" y="32"/>
                        </a:lnTo>
                        <a:lnTo>
                          <a:pt x="252" y="0"/>
                        </a:lnTo>
                        <a:lnTo>
                          <a:pt x="252" y="47"/>
                        </a:lnTo>
                        <a:lnTo>
                          <a:pt x="103" y="67"/>
                        </a:lnTo>
                        <a:lnTo>
                          <a:pt x="0" y="70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46984" name="Group 1385"/>
                  <p:cNvGrpSpPr>
                    <a:grpSpLocks/>
                  </p:cNvGrpSpPr>
                  <p:nvPr/>
                </p:nvGrpSpPr>
                <p:grpSpPr bwMode="auto">
                  <a:xfrm>
                    <a:off x="3166" y="1974"/>
                    <a:ext cx="367" cy="84"/>
                    <a:chOff x="3166" y="1974"/>
                    <a:chExt cx="367" cy="84"/>
                  </a:xfrm>
                </p:grpSpPr>
                <p:sp>
                  <p:nvSpPr>
                    <p:cNvPr id="46985" name="Rectangle 13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7" y="2022"/>
                      <a:ext cx="18" cy="3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6986" name="Group 13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6" y="1974"/>
                      <a:ext cx="367" cy="84"/>
                      <a:chOff x="3166" y="1974"/>
                      <a:chExt cx="367" cy="84"/>
                    </a:xfrm>
                  </p:grpSpPr>
                  <p:sp>
                    <p:nvSpPr>
                      <p:cNvPr id="46987" name="Freeform 13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6" y="1974"/>
                        <a:ext cx="367" cy="84"/>
                      </a:xfrm>
                      <a:custGeom>
                        <a:avLst/>
                        <a:gdLst>
                          <a:gd name="T0" fmla="*/ 367 w 367"/>
                          <a:gd name="T1" fmla="*/ 0 h 84"/>
                          <a:gd name="T2" fmla="*/ 137 w 367"/>
                          <a:gd name="T3" fmla="*/ 48 h 84"/>
                          <a:gd name="T4" fmla="*/ 0 w 367"/>
                          <a:gd name="T5" fmla="*/ 56 h 84"/>
                          <a:gd name="T6" fmla="*/ 0 w 367"/>
                          <a:gd name="T7" fmla="*/ 84 h 84"/>
                          <a:gd name="T8" fmla="*/ 141 w 367"/>
                          <a:gd name="T9" fmla="*/ 77 h 84"/>
                          <a:gd name="T10" fmla="*/ 367 w 367"/>
                          <a:gd name="T11" fmla="*/ 54 h 84"/>
                          <a:gd name="T12" fmla="*/ 367 w 367"/>
                          <a:gd name="T13" fmla="*/ 0 h 8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67"/>
                          <a:gd name="T22" fmla="*/ 0 h 84"/>
                          <a:gd name="T23" fmla="*/ 367 w 367"/>
                          <a:gd name="T24" fmla="*/ 84 h 8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67" h="84">
                            <a:moveTo>
                              <a:pt x="367" y="0"/>
                            </a:moveTo>
                            <a:lnTo>
                              <a:pt x="137" y="48"/>
                            </a:lnTo>
                            <a:lnTo>
                              <a:pt x="0" y="56"/>
                            </a:lnTo>
                            <a:lnTo>
                              <a:pt x="0" y="84"/>
                            </a:lnTo>
                            <a:lnTo>
                              <a:pt x="141" y="77"/>
                            </a:lnTo>
                            <a:lnTo>
                              <a:pt x="367" y="54"/>
                            </a:lnTo>
                            <a:lnTo>
                              <a:pt x="367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6988" name="Freeform 13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3" y="1990"/>
                        <a:ext cx="338" cy="52"/>
                      </a:xfrm>
                      <a:custGeom>
                        <a:avLst/>
                        <a:gdLst>
                          <a:gd name="T0" fmla="*/ 0 w 338"/>
                          <a:gd name="T1" fmla="*/ 52 h 52"/>
                          <a:gd name="T2" fmla="*/ 126 w 338"/>
                          <a:gd name="T3" fmla="*/ 44 h 52"/>
                          <a:gd name="T4" fmla="*/ 338 w 338"/>
                          <a:gd name="T5" fmla="*/ 0 h 52"/>
                          <a:gd name="T6" fmla="*/ 0 60000 65536"/>
                          <a:gd name="T7" fmla="*/ 0 60000 65536"/>
                          <a:gd name="T8" fmla="*/ 0 60000 65536"/>
                          <a:gd name="T9" fmla="*/ 0 w 338"/>
                          <a:gd name="T10" fmla="*/ 0 h 52"/>
                          <a:gd name="T11" fmla="*/ 338 w 338"/>
                          <a:gd name="T12" fmla="*/ 52 h 5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38" h="52">
                            <a:moveTo>
                              <a:pt x="0" y="52"/>
                            </a:moveTo>
                            <a:lnTo>
                              <a:pt x="126" y="44"/>
                            </a:lnTo>
                            <a:lnTo>
                              <a:pt x="338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46982" name="Freeform 1390"/>
                <p:cNvSpPr>
                  <a:spLocks/>
                </p:cNvSpPr>
                <p:nvPr/>
              </p:nvSpPr>
              <p:spPr bwMode="auto">
                <a:xfrm>
                  <a:off x="3504" y="2023"/>
                  <a:ext cx="560" cy="95"/>
                </a:xfrm>
                <a:custGeom>
                  <a:avLst/>
                  <a:gdLst>
                    <a:gd name="T0" fmla="*/ 0 w 560"/>
                    <a:gd name="T1" fmla="*/ 36 h 95"/>
                    <a:gd name="T2" fmla="*/ 6 w 560"/>
                    <a:gd name="T3" fmla="*/ 59 h 95"/>
                    <a:gd name="T4" fmla="*/ 15 w 560"/>
                    <a:gd name="T5" fmla="*/ 72 h 95"/>
                    <a:gd name="T6" fmla="*/ 30 w 560"/>
                    <a:gd name="T7" fmla="*/ 84 h 95"/>
                    <a:gd name="T8" fmla="*/ 46 w 560"/>
                    <a:gd name="T9" fmla="*/ 90 h 95"/>
                    <a:gd name="T10" fmla="*/ 66 w 560"/>
                    <a:gd name="T11" fmla="*/ 92 h 95"/>
                    <a:gd name="T12" fmla="*/ 82 w 560"/>
                    <a:gd name="T13" fmla="*/ 86 h 95"/>
                    <a:gd name="T14" fmla="*/ 105 w 560"/>
                    <a:gd name="T15" fmla="*/ 78 h 95"/>
                    <a:gd name="T16" fmla="*/ 133 w 560"/>
                    <a:gd name="T17" fmla="*/ 71 h 95"/>
                    <a:gd name="T18" fmla="*/ 165 w 560"/>
                    <a:gd name="T19" fmla="*/ 68 h 95"/>
                    <a:gd name="T20" fmla="*/ 205 w 560"/>
                    <a:gd name="T21" fmla="*/ 72 h 95"/>
                    <a:gd name="T22" fmla="*/ 240 w 560"/>
                    <a:gd name="T23" fmla="*/ 80 h 95"/>
                    <a:gd name="T24" fmla="*/ 276 w 560"/>
                    <a:gd name="T25" fmla="*/ 90 h 95"/>
                    <a:gd name="T26" fmla="*/ 310 w 560"/>
                    <a:gd name="T27" fmla="*/ 95 h 95"/>
                    <a:gd name="T28" fmla="*/ 334 w 560"/>
                    <a:gd name="T29" fmla="*/ 92 h 95"/>
                    <a:gd name="T30" fmla="*/ 373 w 560"/>
                    <a:gd name="T31" fmla="*/ 86 h 95"/>
                    <a:gd name="T32" fmla="*/ 416 w 560"/>
                    <a:gd name="T33" fmla="*/ 80 h 95"/>
                    <a:gd name="T34" fmla="*/ 458 w 560"/>
                    <a:gd name="T35" fmla="*/ 72 h 95"/>
                    <a:gd name="T36" fmla="*/ 503 w 560"/>
                    <a:gd name="T37" fmla="*/ 63 h 95"/>
                    <a:gd name="T38" fmla="*/ 530 w 560"/>
                    <a:gd name="T39" fmla="*/ 56 h 95"/>
                    <a:gd name="T40" fmla="*/ 543 w 560"/>
                    <a:gd name="T41" fmla="*/ 51 h 95"/>
                    <a:gd name="T42" fmla="*/ 554 w 560"/>
                    <a:gd name="T43" fmla="*/ 44 h 95"/>
                    <a:gd name="T44" fmla="*/ 560 w 560"/>
                    <a:gd name="T45" fmla="*/ 33 h 95"/>
                    <a:gd name="T46" fmla="*/ 555 w 560"/>
                    <a:gd name="T47" fmla="*/ 17 h 95"/>
                    <a:gd name="T48" fmla="*/ 546 w 560"/>
                    <a:gd name="T49" fmla="*/ 8 h 95"/>
                    <a:gd name="T50" fmla="*/ 530 w 560"/>
                    <a:gd name="T51" fmla="*/ 0 h 9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60"/>
                    <a:gd name="T79" fmla="*/ 0 h 95"/>
                    <a:gd name="T80" fmla="*/ 560 w 560"/>
                    <a:gd name="T81" fmla="*/ 95 h 9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60" h="95">
                      <a:moveTo>
                        <a:pt x="0" y="36"/>
                      </a:moveTo>
                      <a:lnTo>
                        <a:pt x="6" y="59"/>
                      </a:lnTo>
                      <a:lnTo>
                        <a:pt x="15" y="72"/>
                      </a:lnTo>
                      <a:lnTo>
                        <a:pt x="30" y="84"/>
                      </a:lnTo>
                      <a:lnTo>
                        <a:pt x="46" y="90"/>
                      </a:lnTo>
                      <a:lnTo>
                        <a:pt x="66" y="92"/>
                      </a:lnTo>
                      <a:lnTo>
                        <a:pt x="82" y="86"/>
                      </a:lnTo>
                      <a:lnTo>
                        <a:pt x="105" y="78"/>
                      </a:lnTo>
                      <a:lnTo>
                        <a:pt x="133" y="71"/>
                      </a:lnTo>
                      <a:lnTo>
                        <a:pt x="165" y="68"/>
                      </a:lnTo>
                      <a:lnTo>
                        <a:pt x="205" y="72"/>
                      </a:lnTo>
                      <a:lnTo>
                        <a:pt x="240" y="80"/>
                      </a:lnTo>
                      <a:lnTo>
                        <a:pt x="276" y="90"/>
                      </a:lnTo>
                      <a:lnTo>
                        <a:pt x="310" y="95"/>
                      </a:lnTo>
                      <a:lnTo>
                        <a:pt x="334" y="92"/>
                      </a:lnTo>
                      <a:lnTo>
                        <a:pt x="373" y="86"/>
                      </a:lnTo>
                      <a:lnTo>
                        <a:pt x="416" y="80"/>
                      </a:lnTo>
                      <a:lnTo>
                        <a:pt x="458" y="72"/>
                      </a:lnTo>
                      <a:lnTo>
                        <a:pt x="503" y="63"/>
                      </a:lnTo>
                      <a:lnTo>
                        <a:pt x="530" y="56"/>
                      </a:lnTo>
                      <a:lnTo>
                        <a:pt x="543" y="51"/>
                      </a:lnTo>
                      <a:lnTo>
                        <a:pt x="554" y="44"/>
                      </a:lnTo>
                      <a:lnTo>
                        <a:pt x="560" y="33"/>
                      </a:lnTo>
                      <a:lnTo>
                        <a:pt x="555" y="17"/>
                      </a:lnTo>
                      <a:lnTo>
                        <a:pt x="546" y="8"/>
                      </a:lnTo>
                      <a:lnTo>
                        <a:pt x="53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10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6905" name="Group 1391"/>
              <p:cNvGrpSpPr>
                <a:grpSpLocks/>
              </p:cNvGrpSpPr>
              <p:nvPr/>
            </p:nvGrpSpPr>
            <p:grpSpPr bwMode="auto">
              <a:xfrm>
                <a:off x="3542" y="1602"/>
                <a:ext cx="484" cy="465"/>
                <a:chOff x="3542" y="1602"/>
                <a:chExt cx="484" cy="465"/>
              </a:xfrm>
            </p:grpSpPr>
            <p:grpSp>
              <p:nvGrpSpPr>
                <p:cNvPr id="46906" name="Group 1392"/>
                <p:cNvGrpSpPr>
                  <a:grpSpLocks/>
                </p:cNvGrpSpPr>
                <p:nvPr/>
              </p:nvGrpSpPr>
              <p:grpSpPr bwMode="auto">
                <a:xfrm>
                  <a:off x="3558" y="1855"/>
                  <a:ext cx="468" cy="212"/>
                  <a:chOff x="3558" y="1855"/>
                  <a:chExt cx="468" cy="212"/>
                </a:xfrm>
              </p:grpSpPr>
              <p:grpSp>
                <p:nvGrpSpPr>
                  <p:cNvPr id="46935" name="Group 1393"/>
                  <p:cNvGrpSpPr>
                    <a:grpSpLocks/>
                  </p:cNvGrpSpPr>
                  <p:nvPr/>
                </p:nvGrpSpPr>
                <p:grpSpPr bwMode="auto">
                  <a:xfrm>
                    <a:off x="3558" y="1873"/>
                    <a:ext cx="468" cy="194"/>
                    <a:chOff x="3558" y="1873"/>
                    <a:chExt cx="468" cy="194"/>
                  </a:xfrm>
                </p:grpSpPr>
                <p:sp>
                  <p:nvSpPr>
                    <p:cNvPr id="46937" name="Rectangle 13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8" y="1873"/>
                      <a:ext cx="468" cy="182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6938" name="Group 13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80" y="1890"/>
                      <a:ext cx="434" cy="177"/>
                      <a:chOff x="3580" y="1890"/>
                      <a:chExt cx="434" cy="177"/>
                    </a:xfrm>
                  </p:grpSpPr>
                  <p:grpSp>
                    <p:nvGrpSpPr>
                      <p:cNvPr id="46939" name="Group 139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0" y="1890"/>
                        <a:ext cx="434" cy="100"/>
                        <a:chOff x="3580" y="1890"/>
                        <a:chExt cx="434" cy="100"/>
                      </a:xfrm>
                    </p:grpSpPr>
                    <p:grpSp>
                      <p:nvGrpSpPr>
                        <p:cNvPr id="46973" name="Group 139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0" y="1890"/>
                          <a:ext cx="433" cy="37"/>
                          <a:chOff x="3580" y="1890"/>
                          <a:chExt cx="433" cy="37"/>
                        </a:xfrm>
                      </p:grpSpPr>
                      <p:sp>
                        <p:nvSpPr>
                          <p:cNvPr id="46978" name="Line 139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890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979" name="Line 139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0" y="1908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980" name="Line 140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26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974" name="Group 140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1953"/>
                          <a:ext cx="433" cy="37"/>
                          <a:chOff x="3581" y="1953"/>
                          <a:chExt cx="433" cy="37"/>
                        </a:xfrm>
                      </p:grpSpPr>
                      <p:sp>
                        <p:nvSpPr>
                          <p:cNvPr id="46975" name="Line 140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53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976" name="Line 140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71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977" name="Line 140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89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6940" name="Group 140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1" y="2017"/>
                        <a:ext cx="412" cy="50"/>
                        <a:chOff x="3581" y="2017"/>
                        <a:chExt cx="412" cy="50"/>
                      </a:xfrm>
                    </p:grpSpPr>
                    <p:grpSp>
                      <p:nvGrpSpPr>
                        <p:cNvPr id="46941" name="Group 140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2017"/>
                          <a:ext cx="153" cy="49"/>
                          <a:chOff x="3581" y="2017"/>
                          <a:chExt cx="153" cy="49"/>
                        </a:xfrm>
                      </p:grpSpPr>
                      <p:grpSp>
                        <p:nvGrpSpPr>
                          <p:cNvPr id="46961" name="Group 140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81" y="2018"/>
                            <a:ext cx="65" cy="48"/>
                            <a:chOff x="3581" y="2018"/>
                            <a:chExt cx="65" cy="48"/>
                          </a:xfrm>
                        </p:grpSpPr>
                        <p:grpSp>
                          <p:nvGrpSpPr>
                            <p:cNvPr id="46968" name="Group 140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581" y="2018"/>
                              <a:ext cx="21" cy="48"/>
                              <a:chOff x="3581" y="2018"/>
                              <a:chExt cx="21" cy="48"/>
                            </a:xfrm>
                          </p:grpSpPr>
                          <p:sp>
                            <p:nvSpPr>
                              <p:cNvPr id="46971" name="Line 140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81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6972" name="Line 141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01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6969" name="Line 141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2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970" name="Line 141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4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6962" name="Group 141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69" y="2017"/>
                            <a:ext cx="65" cy="48"/>
                            <a:chOff x="3669" y="2017"/>
                            <a:chExt cx="65" cy="48"/>
                          </a:xfrm>
                        </p:grpSpPr>
                        <p:grpSp>
                          <p:nvGrpSpPr>
                            <p:cNvPr id="46963" name="Group 141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669" y="2017"/>
                              <a:ext cx="21" cy="48"/>
                              <a:chOff x="3669" y="2017"/>
                              <a:chExt cx="21" cy="48"/>
                            </a:xfrm>
                          </p:grpSpPr>
                          <p:sp>
                            <p:nvSpPr>
                              <p:cNvPr id="46966" name="Line 141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69" y="2017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6967" name="Line 141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89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6964" name="Line 141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1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965" name="Line 141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3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6942" name="Group 141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55" y="2018"/>
                          <a:ext cx="153" cy="49"/>
                          <a:chOff x="3755" y="2018"/>
                          <a:chExt cx="153" cy="49"/>
                        </a:xfrm>
                      </p:grpSpPr>
                      <p:grpSp>
                        <p:nvGrpSpPr>
                          <p:cNvPr id="46949" name="Group 142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55" y="2019"/>
                            <a:ext cx="65" cy="48"/>
                            <a:chOff x="3755" y="2019"/>
                            <a:chExt cx="65" cy="48"/>
                          </a:xfrm>
                        </p:grpSpPr>
                        <p:grpSp>
                          <p:nvGrpSpPr>
                            <p:cNvPr id="46956" name="Group 142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55" y="2019"/>
                              <a:ext cx="21" cy="48"/>
                              <a:chOff x="3755" y="2019"/>
                              <a:chExt cx="21" cy="48"/>
                            </a:xfrm>
                          </p:grpSpPr>
                          <p:sp>
                            <p:nvSpPr>
                              <p:cNvPr id="46959" name="Line 142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55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6960" name="Line 142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75" y="2020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6957" name="Line 142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9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958" name="Line 142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1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6950" name="Group 142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43" y="2018"/>
                            <a:ext cx="65" cy="48"/>
                            <a:chOff x="3843" y="2018"/>
                            <a:chExt cx="65" cy="48"/>
                          </a:xfrm>
                        </p:grpSpPr>
                        <p:grpSp>
                          <p:nvGrpSpPr>
                            <p:cNvPr id="46951" name="Group 142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843" y="2018"/>
                              <a:ext cx="21" cy="48"/>
                              <a:chOff x="3843" y="2018"/>
                              <a:chExt cx="21" cy="48"/>
                            </a:xfrm>
                          </p:grpSpPr>
                          <p:sp>
                            <p:nvSpPr>
                              <p:cNvPr id="46954" name="Line 142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3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6955" name="Line 142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63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6952" name="Line 143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8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953" name="Line 143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0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6943" name="Group 143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28" y="2018"/>
                          <a:ext cx="65" cy="48"/>
                          <a:chOff x="3928" y="2018"/>
                          <a:chExt cx="65" cy="48"/>
                        </a:xfrm>
                      </p:grpSpPr>
                      <p:grpSp>
                        <p:nvGrpSpPr>
                          <p:cNvPr id="46944" name="Group 143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928" y="2018"/>
                            <a:ext cx="21" cy="48"/>
                            <a:chOff x="3928" y="2018"/>
                            <a:chExt cx="21" cy="48"/>
                          </a:xfrm>
                        </p:grpSpPr>
                        <p:sp>
                          <p:nvSpPr>
                            <p:cNvPr id="46947" name="Line 143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28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948" name="Line 143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48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6945" name="Line 143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7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946" name="Line 14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9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46936" name="Freeform 1438"/>
                  <p:cNvSpPr>
                    <a:spLocks/>
                  </p:cNvSpPr>
                  <p:nvPr/>
                </p:nvSpPr>
                <p:spPr bwMode="auto">
                  <a:xfrm>
                    <a:off x="3574" y="1855"/>
                    <a:ext cx="373" cy="12"/>
                  </a:xfrm>
                  <a:custGeom>
                    <a:avLst/>
                    <a:gdLst>
                      <a:gd name="T0" fmla="*/ 373 w 373"/>
                      <a:gd name="T1" fmla="*/ 12 h 12"/>
                      <a:gd name="T2" fmla="*/ 0 w 373"/>
                      <a:gd name="T3" fmla="*/ 12 h 12"/>
                      <a:gd name="T4" fmla="*/ 0 w 373"/>
                      <a:gd name="T5" fmla="*/ 0 h 12"/>
                      <a:gd name="T6" fmla="*/ 372 w 373"/>
                      <a:gd name="T7" fmla="*/ 0 h 12"/>
                      <a:gd name="T8" fmla="*/ 373 w 373"/>
                      <a:gd name="T9" fmla="*/ 12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3"/>
                      <a:gd name="T16" fmla="*/ 0 h 12"/>
                      <a:gd name="T17" fmla="*/ 373 w 373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3" h="12">
                        <a:moveTo>
                          <a:pt x="373" y="12"/>
                        </a:move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372" y="0"/>
                        </a:lnTo>
                        <a:lnTo>
                          <a:pt x="373" y="12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46907" name="Group 1439"/>
                <p:cNvGrpSpPr>
                  <a:grpSpLocks/>
                </p:cNvGrpSpPr>
                <p:nvPr/>
              </p:nvGrpSpPr>
              <p:grpSpPr bwMode="auto">
                <a:xfrm>
                  <a:off x="3542" y="1602"/>
                  <a:ext cx="428" cy="260"/>
                  <a:chOff x="3542" y="1602"/>
                  <a:chExt cx="428" cy="260"/>
                </a:xfrm>
              </p:grpSpPr>
              <p:grpSp>
                <p:nvGrpSpPr>
                  <p:cNvPr id="46908" name="Group 1440"/>
                  <p:cNvGrpSpPr>
                    <a:grpSpLocks/>
                  </p:cNvGrpSpPr>
                  <p:nvPr/>
                </p:nvGrpSpPr>
                <p:grpSpPr bwMode="auto">
                  <a:xfrm>
                    <a:off x="3679" y="1627"/>
                    <a:ext cx="291" cy="226"/>
                    <a:chOff x="3679" y="1627"/>
                    <a:chExt cx="291" cy="226"/>
                  </a:xfrm>
                </p:grpSpPr>
                <p:sp>
                  <p:nvSpPr>
                    <p:cNvPr id="46912" name="Freeform 1441"/>
                    <p:cNvSpPr>
                      <a:spLocks/>
                    </p:cNvSpPr>
                    <p:nvPr/>
                  </p:nvSpPr>
                  <p:spPr bwMode="auto">
                    <a:xfrm>
                      <a:off x="3679" y="1627"/>
                      <a:ext cx="291" cy="226"/>
                    </a:xfrm>
                    <a:custGeom>
                      <a:avLst/>
                      <a:gdLst>
                        <a:gd name="T0" fmla="*/ 0 w 291"/>
                        <a:gd name="T1" fmla="*/ 226 h 226"/>
                        <a:gd name="T2" fmla="*/ 279 w 291"/>
                        <a:gd name="T3" fmla="*/ 226 h 226"/>
                        <a:gd name="T4" fmla="*/ 287 w 291"/>
                        <a:gd name="T5" fmla="*/ 220 h 226"/>
                        <a:gd name="T6" fmla="*/ 291 w 291"/>
                        <a:gd name="T7" fmla="*/ 206 h 226"/>
                        <a:gd name="T8" fmla="*/ 291 w 291"/>
                        <a:gd name="T9" fmla="*/ 21 h 226"/>
                        <a:gd name="T10" fmla="*/ 289 w 291"/>
                        <a:gd name="T11" fmla="*/ 6 h 226"/>
                        <a:gd name="T12" fmla="*/ 281 w 291"/>
                        <a:gd name="T13" fmla="*/ 0 h 226"/>
                        <a:gd name="T14" fmla="*/ 0 w 291"/>
                        <a:gd name="T15" fmla="*/ 0 h 226"/>
                        <a:gd name="T16" fmla="*/ 0 w 291"/>
                        <a:gd name="T17" fmla="*/ 226 h 22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91"/>
                        <a:gd name="T28" fmla="*/ 0 h 226"/>
                        <a:gd name="T29" fmla="*/ 291 w 291"/>
                        <a:gd name="T30" fmla="*/ 226 h 22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91" h="226">
                          <a:moveTo>
                            <a:pt x="0" y="226"/>
                          </a:moveTo>
                          <a:lnTo>
                            <a:pt x="279" y="226"/>
                          </a:lnTo>
                          <a:lnTo>
                            <a:pt x="287" y="220"/>
                          </a:lnTo>
                          <a:lnTo>
                            <a:pt x="291" y="206"/>
                          </a:lnTo>
                          <a:lnTo>
                            <a:pt x="291" y="21"/>
                          </a:lnTo>
                          <a:lnTo>
                            <a:pt x="289" y="6"/>
                          </a:lnTo>
                          <a:lnTo>
                            <a:pt x="281" y="0"/>
                          </a:lnTo>
                          <a:lnTo>
                            <a:pt x="0" y="0"/>
                          </a:lnTo>
                          <a:lnTo>
                            <a:pt x="0" y="22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6913" name="Group 14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4" y="1646"/>
                      <a:ext cx="268" cy="165"/>
                      <a:chOff x="3694" y="1646"/>
                      <a:chExt cx="268" cy="165"/>
                    </a:xfrm>
                  </p:grpSpPr>
                  <p:grpSp>
                    <p:nvGrpSpPr>
                      <p:cNvPr id="46914" name="Group 14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646"/>
                        <a:ext cx="267" cy="44"/>
                        <a:chOff x="3694" y="1646"/>
                        <a:chExt cx="267" cy="44"/>
                      </a:xfrm>
                    </p:grpSpPr>
                    <p:grpSp>
                      <p:nvGrpSpPr>
                        <p:cNvPr id="46929" name="Group 144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46"/>
                          <a:ext cx="267" cy="15"/>
                          <a:chOff x="3694" y="1646"/>
                          <a:chExt cx="267" cy="15"/>
                        </a:xfrm>
                      </p:grpSpPr>
                      <p:sp>
                        <p:nvSpPr>
                          <p:cNvPr id="46933" name="Line 144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4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934" name="Line 144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5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930" name="Group 144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76"/>
                          <a:ext cx="267" cy="14"/>
                          <a:chOff x="3694" y="1676"/>
                          <a:chExt cx="267" cy="14"/>
                        </a:xfrm>
                      </p:grpSpPr>
                      <p:sp>
                        <p:nvSpPr>
                          <p:cNvPr id="46931" name="Line 144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7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932" name="Line 144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8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6915" name="Group 14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5" y="1706"/>
                        <a:ext cx="267" cy="45"/>
                        <a:chOff x="3695" y="1706"/>
                        <a:chExt cx="267" cy="45"/>
                      </a:xfrm>
                    </p:grpSpPr>
                    <p:grpSp>
                      <p:nvGrpSpPr>
                        <p:cNvPr id="46923" name="Group 145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06"/>
                          <a:ext cx="267" cy="14"/>
                          <a:chOff x="3695" y="1706"/>
                          <a:chExt cx="267" cy="14"/>
                        </a:xfrm>
                      </p:grpSpPr>
                      <p:sp>
                        <p:nvSpPr>
                          <p:cNvPr id="46927" name="Line 145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0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928" name="Line 145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1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924" name="Group 14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36"/>
                          <a:ext cx="267" cy="15"/>
                          <a:chOff x="3695" y="1736"/>
                          <a:chExt cx="267" cy="15"/>
                        </a:xfrm>
                      </p:grpSpPr>
                      <p:sp>
                        <p:nvSpPr>
                          <p:cNvPr id="46925" name="Line 145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3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926" name="Line 145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4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6916" name="Group 145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766"/>
                        <a:ext cx="267" cy="45"/>
                        <a:chOff x="3694" y="1766"/>
                        <a:chExt cx="267" cy="45"/>
                      </a:xfrm>
                    </p:grpSpPr>
                    <p:grpSp>
                      <p:nvGrpSpPr>
                        <p:cNvPr id="46917" name="Group 145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66"/>
                          <a:ext cx="267" cy="15"/>
                          <a:chOff x="3694" y="1766"/>
                          <a:chExt cx="267" cy="15"/>
                        </a:xfrm>
                      </p:grpSpPr>
                      <p:sp>
                        <p:nvSpPr>
                          <p:cNvPr id="46921" name="Line 145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6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922" name="Line 146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77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918" name="Group 146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97"/>
                          <a:ext cx="267" cy="14"/>
                          <a:chOff x="3694" y="1797"/>
                          <a:chExt cx="267" cy="14"/>
                        </a:xfrm>
                      </p:grpSpPr>
                      <p:sp>
                        <p:nvSpPr>
                          <p:cNvPr id="46919" name="Line 146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97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920" name="Line 146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810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46909" name="Group 1464"/>
                  <p:cNvGrpSpPr>
                    <a:grpSpLocks/>
                  </p:cNvGrpSpPr>
                  <p:nvPr/>
                </p:nvGrpSpPr>
                <p:grpSpPr bwMode="auto">
                  <a:xfrm>
                    <a:off x="3542" y="1602"/>
                    <a:ext cx="135" cy="260"/>
                    <a:chOff x="3542" y="1602"/>
                    <a:chExt cx="135" cy="260"/>
                  </a:xfrm>
                </p:grpSpPr>
                <p:sp>
                  <p:nvSpPr>
                    <p:cNvPr id="46910" name="Freeform 1465"/>
                    <p:cNvSpPr>
                      <a:spLocks/>
                    </p:cNvSpPr>
                    <p:nvPr/>
                  </p:nvSpPr>
                  <p:spPr bwMode="auto">
                    <a:xfrm>
                      <a:off x="3542" y="1602"/>
                      <a:ext cx="135" cy="250"/>
                    </a:xfrm>
                    <a:custGeom>
                      <a:avLst/>
                      <a:gdLst>
                        <a:gd name="T0" fmla="*/ 135 w 135"/>
                        <a:gd name="T1" fmla="*/ 0 h 250"/>
                        <a:gd name="T2" fmla="*/ 135 w 135"/>
                        <a:gd name="T3" fmla="*/ 250 h 250"/>
                        <a:gd name="T4" fmla="*/ 9 w 135"/>
                        <a:gd name="T5" fmla="*/ 250 h 250"/>
                        <a:gd name="T6" fmla="*/ 4 w 135"/>
                        <a:gd name="T7" fmla="*/ 248 h 250"/>
                        <a:gd name="T8" fmla="*/ 1 w 135"/>
                        <a:gd name="T9" fmla="*/ 241 h 250"/>
                        <a:gd name="T10" fmla="*/ 0 w 135"/>
                        <a:gd name="T11" fmla="*/ 234 h 250"/>
                        <a:gd name="T12" fmla="*/ 0 w 135"/>
                        <a:gd name="T13" fmla="*/ 14 h 250"/>
                        <a:gd name="T14" fmla="*/ 2 w 135"/>
                        <a:gd name="T15" fmla="*/ 7 h 250"/>
                        <a:gd name="T16" fmla="*/ 6 w 135"/>
                        <a:gd name="T17" fmla="*/ 1 h 250"/>
                        <a:gd name="T18" fmla="*/ 12 w 135"/>
                        <a:gd name="T19" fmla="*/ 0 h 250"/>
                        <a:gd name="T20" fmla="*/ 135 w 135"/>
                        <a:gd name="T21" fmla="*/ 0 h 25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35"/>
                        <a:gd name="T34" fmla="*/ 0 h 250"/>
                        <a:gd name="T35" fmla="*/ 135 w 135"/>
                        <a:gd name="T36" fmla="*/ 250 h 25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35" h="250">
                          <a:moveTo>
                            <a:pt x="135" y="0"/>
                          </a:moveTo>
                          <a:lnTo>
                            <a:pt x="135" y="250"/>
                          </a:lnTo>
                          <a:lnTo>
                            <a:pt x="9" y="250"/>
                          </a:lnTo>
                          <a:lnTo>
                            <a:pt x="4" y="248"/>
                          </a:lnTo>
                          <a:lnTo>
                            <a:pt x="1" y="241"/>
                          </a:lnTo>
                          <a:lnTo>
                            <a:pt x="0" y="234"/>
                          </a:lnTo>
                          <a:lnTo>
                            <a:pt x="0" y="14"/>
                          </a:lnTo>
                          <a:lnTo>
                            <a:pt x="2" y="7"/>
                          </a:lnTo>
                          <a:lnTo>
                            <a:pt x="6" y="1"/>
                          </a:lnTo>
                          <a:lnTo>
                            <a:pt x="12" y="0"/>
                          </a:lnTo>
                          <a:lnTo>
                            <a:pt x="135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46911" name="Line 14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57" y="1604"/>
                      <a:ext cx="1" cy="25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46388" name="Group 1467"/>
            <p:cNvGrpSpPr>
              <a:grpSpLocks/>
            </p:cNvGrpSpPr>
            <p:nvPr/>
          </p:nvGrpSpPr>
          <p:grpSpPr bwMode="auto">
            <a:xfrm>
              <a:off x="624" y="3168"/>
              <a:ext cx="576" cy="288"/>
              <a:chOff x="3166" y="1602"/>
              <a:chExt cx="898" cy="516"/>
            </a:xfrm>
          </p:grpSpPr>
          <p:grpSp>
            <p:nvGrpSpPr>
              <p:cNvPr id="46819" name="Group 1468"/>
              <p:cNvGrpSpPr>
                <a:grpSpLocks/>
              </p:cNvGrpSpPr>
              <p:nvPr/>
            </p:nvGrpSpPr>
            <p:grpSpPr bwMode="auto">
              <a:xfrm>
                <a:off x="3166" y="1969"/>
                <a:ext cx="898" cy="149"/>
                <a:chOff x="3166" y="1969"/>
                <a:chExt cx="898" cy="149"/>
              </a:xfrm>
            </p:grpSpPr>
            <p:grpSp>
              <p:nvGrpSpPr>
                <p:cNvPr id="46896" name="Group 1469"/>
                <p:cNvGrpSpPr>
                  <a:grpSpLocks/>
                </p:cNvGrpSpPr>
                <p:nvPr/>
              </p:nvGrpSpPr>
              <p:grpSpPr bwMode="auto">
                <a:xfrm>
                  <a:off x="3166" y="1969"/>
                  <a:ext cx="367" cy="89"/>
                  <a:chOff x="3166" y="1969"/>
                  <a:chExt cx="367" cy="89"/>
                </a:xfrm>
              </p:grpSpPr>
              <p:sp>
                <p:nvSpPr>
                  <p:cNvPr id="46898" name="Freeform 1470"/>
                  <p:cNvSpPr>
                    <a:spLocks/>
                  </p:cNvSpPr>
                  <p:nvPr/>
                </p:nvSpPr>
                <p:spPr bwMode="auto">
                  <a:xfrm>
                    <a:off x="3192" y="1969"/>
                    <a:ext cx="252" cy="70"/>
                  </a:xfrm>
                  <a:custGeom>
                    <a:avLst/>
                    <a:gdLst>
                      <a:gd name="T0" fmla="*/ 0 w 252"/>
                      <a:gd name="T1" fmla="*/ 38 h 70"/>
                      <a:gd name="T2" fmla="*/ 109 w 252"/>
                      <a:gd name="T3" fmla="*/ 32 h 70"/>
                      <a:gd name="T4" fmla="*/ 252 w 252"/>
                      <a:gd name="T5" fmla="*/ 0 h 70"/>
                      <a:gd name="T6" fmla="*/ 252 w 252"/>
                      <a:gd name="T7" fmla="*/ 47 h 70"/>
                      <a:gd name="T8" fmla="*/ 103 w 252"/>
                      <a:gd name="T9" fmla="*/ 67 h 70"/>
                      <a:gd name="T10" fmla="*/ 0 w 252"/>
                      <a:gd name="T11" fmla="*/ 70 h 70"/>
                      <a:gd name="T12" fmla="*/ 0 w 252"/>
                      <a:gd name="T13" fmla="*/ 38 h 7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52"/>
                      <a:gd name="T22" fmla="*/ 0 h 70"/>
                      <a:gd name="T23" fmla="*/ 252 w 252"/>
                      <a:gd name="T24" fmla="*/ 70 h 7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52" h="70">
                        <a:moveTo>
                          <a:pt x="0" y="38"/>
                        </a:moveTo>
                        <a:lnTo>
                          <a:pt x="109" y="32"/>
                        </a:lnTo>
                        <a:lnTo>
                          <a:pt x="252" y="0"/>
                        </a:lnTo>
                        <a:lnTo>
                          <a:pt x="252" y="47"/>
                        </a:lnTo>
                        <a:lnTo>
                          <a:pt x="103" y="67"/>
                        </a:lnTo>
                        <a:lnTo>
                          <a:pt x="0" y="70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46899" name="Group 1471"/>
                  <p:cNvGrpSpPr>
                    <a:grpSpLocks/>
                  </p:cNvGrpSpPr>
                  <p:nvPr/>
                </p:nvGrpSpPr>
                <p:grpSpPr bwMode="auto">
                  <a:xfrm>
                    <a:off x="3166" y="1974"/>
                    <a:ext cx="367" cy="84"/>
                    <a:chOff x="3166" y="1974"/>
                    <a:chExt cx="367" cy="84"/>
                  </a:xfrm>
                </p:grpSpPr>
                <p:sp>
                  <p:nvSpPr>
                    <p:cNvPr id="46900" name="Rectangle 14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7" y="2022"/>
                      <a:ext cx="18" cy="3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6901" name="Group 14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6" y="1974"/>
                      <a:ext cx="367" cy="84"/>
                      <a:chOff x="3166" y="1974"/>
                      <a:chExt cx="367" cy="84"/>
                    </a:xfrm>
                  </p:grpSpPr>
                  <p:sp>
                    <p:nvSpPr>
                      <p:cNvPr id="46902" name="Freeform 14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6" y="1974"/>
                        <a:ext cx="367" cy="84"/>
                      </a:xfrm>
                      <a:custGeom>
                        <a:avLst/>
                        <a:gdLst>
                          <a:gd name="T0" fmla="*/ 367 w 367"/>
                          <a:gd name="T1" fmla="*/ 0 h 84"/>
                          <a:gd name="T2" fmla="*/ 137 w 367"/>
                          <a:gd name="T3" fmla="*/ 48 h 84"/>
                          <a:gd name="T4" fmla="*/ 0 w 367"/>
                          <a:gd name="T5" fmla="*/ 56 h 84"/>
                          <a:gd name="T6" fmla="*/ 0 w 367"/>
                          <a:gd name="T7" fmla="*/ 84 h 84"/>
                          <a:gd name="T8" fmla="*/ 141 w 367"/>
                          <a:gd name="T9" fmla="*/ 77 h 84"/>
                          <a:gd name="T10" fmla="*/ 367 w 367"/>
                          <a:gd name="T11" fmla="*/ 54 h 84"/>
                          <a:gd name="T12" fmla="*/ 367 w 367"/>
                          <a:gd name="T13" fmla="*/ 0 h 8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67"/>
                          <a:gd name="T22" fmla="*/ 0 h 84"/>
                          <a:gd name="T23" fmla="*/ 367 w 367"/>
                          <a:gd name="T24" fmla="*/ 84 h 8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67" h="84">
                            <a:moveTo>
                              <a:pt x="367" y="0"/>
                            </a:moveTo>
                            <a:lnTo>
                              <a:pt x="137" y="48"/>
                            </a:lnTo>
                            <a:lnTo>
                              <a:pt x="0" y="56"/>
                            </a:lnTo>
                            <a:lnTo>
                              <a:pt x="0" y="84"/>
                            </a:lnTo>
                            <a:lnTo>
                              <a:pt x="141" y="77"/>
                            </a:lnTo>
                            <a:lnTo>
                              <a:pt x="367" y="54"/>
                            </a:lnTo>
                            <a:lnTo>
                              <a:pt x="367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6903" name="Freeform 14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3" y="1990"/>
                        <a:ext cx="338" cy="52"/>
                      </a:xfrm>
                      <a:custGeom>
                        <a:avLst/>
                        <a:gdLst>
                          <a:gd name="T0" fmla="*/ 0 w 338"/>
                          <a:gd name="T1" fmla="*/ 52 h 52"/>
                          <a:gd name="T2" fmla="*/ 126 w 338"/>
                          <a:gd name="T3" fmla="*/ 44 h 52"/>
                          <a:gd name="T4" fmla="*/ 338 w 338"/>
                          <a:gd name="T5" fmla="*/ 0 h 52"/>
                          <a:gd name="T6" fmla="*/ 0 60000 65536"/>
                          <a:gd name="T7" fmla="*/ 0 60000 65536"/>
                          <a:gd name="T8" fmla="*/ 0 60000 65536"/>
                          <a:gd name="T9" fmla="*/ 0 w 338"/>
                          <a:gd name="T10" fmla="*/ 0 h 52"/>
                          <a:gd name="T11" fmla="*/ 338 w 338"/>
                          <a:gd name="T12" fmla="*/ 52 h 5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38" h="52">
                            <a:moveTo>
                              <a:pt x="0" y="52"/>
                            </a:moveTo>
                            <a:lnTo>
                              <a:pt x="126" y="44"/>
                            </a:lnTo>
                            <a:lnTo>
                              <a:pt x="338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46897" name="Freeform 1476"/>
                <p:cNvSpPr>
                  <a:spLocks/>
                </p:cNvSpPr>
                <p:nvPr/>
              </p:nvSpPr>
              <p:spPr bwMode="auto">
                <a:xfrm>
                  <a:off x="3504" y="2023"/>
                  <a:ext cx="560" cy="95"/>
                </a:xfrm>
                <a:custGeom>
                  <a:avLst/>
                  <a:gdLst>
                    <a:gd name="T0" fmla="*/ 0 w 560"/>
                    <a:gd name="T1" fmla="*/ 36 h 95"/>
                    <a:gd name="T2" fmla="*/ 6 w 560"/>
                    <a:gd name="T3" fmla="*/ 59 h 95"/>
                    <a:gd name="T4" fmla="*/ 15 w 560"/>
                    <a:gd name="T5" fmla="*/ 72 h 95"/>
                    <a:gd name="T6" fmla="*/ 30 w 560"/>
                    <a:gd name="T7" fmla="*/ 84 h 95"/>
                    <a:gd name="T8" fmla="*/ 46 w 560"/>
                    <a:gd name="T9" fmla="*/ 90 h 95"/>
                    <a:gd name="T10" fmla="*/ 66 w 560"/>
                    <a:gd name="T11" fmla="*/ 92 h 95"/>
                    <a:gd name="T12" fmla="*/ 82 w 560"/>
                    <a:gd name="T13" fmla="*/ 86 h 95"/>
                    <a:gd name="T14" fmla="*/ 105 w 560"/>
                    <a:gd name="T15" fmla="*/ 78 h 95"/>
                    <a:gd name="T16" fmla="*/ 133 w 560"/>
                    <a:gd name="T17" fmla="*/ 71 h 95"/>
                    <a:gd name="T18" fmla="*/ 165 w 560"/>
                    <a:gd name="T19" fmla="*/ 68 h 95"/>
                    <a:gd name="T20" fmla="*/ 205 w 560"/>
                    <a:gd name="T21" fmla="*/ 72 h 95"/>
                    <a:gd name="T22" fmla="*/ 240 w 560"/>
                    <a:gd name="T23" fmla="*/ 80 h 95"/>
                    <a:gd name="T24" fmla="*/ 276 w 560"/>
                    <a:gd name="T25" fmla="*/ 90 h 95"/>
                    <a:gd name="T26" fmla="*/ 310 w 560"/>
                    <a:gd name="T27" fmla="*/ 95 h 95"/>
                    <a:gd name="T28" fmla="*/ 334 w 560"/>
                    <a:gd name="T29" fmla="*/ 92 h 95"/>
                    <a:gd name="T30" fmla="*/ 373 w 560"/>
                    <a:gd name="T31" fmla="*/ 86 h 95"/>
                    <a:gd name="T32" fmla="*/ 416 w 560"/>
                    <a:gd name="T33" fmla="*/ 80 h 95"/>
                    <a:gd name="T34" fmla="*/ 458 w 560"/>
                    <a:gd name="T35" fmla="*/ 72 h 95"/>
                    <a:gd name="T36" fmla="*/ 503 w 560"/>
                    <a:gd name="T37" fmla="*/ 63 h 95"/>
                    <a:gd name="T38" fmla="*/ 530 w 560"/>
                    <a:gd name="T39" fmla="*/ 56 h 95"/>
                    <a:gd name="T40" fmla="*/ 543 w 560"/>
                    <a:gd name="T41" fmla="*/ 51 h 95"/>
                    <a:gd name="T42" fmla="*/ 554 w 560"/>
                    <a:gd name="T43" fmla="*/ 44 h 95"/>
                    <a:gd name="T44" fmla="*/ 560 w 560"/>
                    <a:gd name="T45" fmla="*/ 33 h 95"/>
                    <a:gd name="T46" fmla="*/ 555 w 560"/>
                    <a:gd name="T47" fmla="*/ 17 h 95"/>
                    <a:gd name="T48" fmla="*/ 546 w 560"/>
                    <a:gd name="T49" fmla="*/ 8 h 95"/>
                    <a:gd name="T50" fmla="*/ 530 w 560"/>
                    <a:gd name="T51" fmla="*/ 0 h 9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60"/>
                    <a:gd name="T79" fmla="*/ 0 h 95"/>
                    <a:gd name="T80" fmla="*/ 560 w 560"/>
                    <a:gd name="T81" fmla="*/ 95 h 9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60" h="95">
                      <a:moveTo>
                        <a:pt x="0" y="36"/>
                      </a:moveTo>
                      <a:lnTo>
                        <a:pt x="6" y="59"/>
                      </a:lnTo>
                      <a:lnTo>
                        <a:pt x="15" y="72"/>
                      </a:lnTo>
                      <a:lnTo>
                        <a:pt x="30" y="84"/>
                      </a:lnTo>
                      <a:lnTo>
                        <a:pt x="46" y="90"/>
                      </a:lnTo>
                      <a:lnTo>
                        <a:pt x="66" y="92"/>
                      </a:lnTo>
                      <a:lnTo>
                        <a:pt x="82" y="86"/>
                      </a:lnTo>
                      <a:lnTo>
                        <a:pt x="105" y="78"/>
                      </a:lnTo>
                      <a:lnTo>
                        <a:pt x="133" y="71"/>
                      </a:lnTo>
                      <a:lnTo>
                        <a:pt x="165" y="68"/>
                      </a:lnTo>
                      <a:lnTo>
                        <a:pt x="205" y="72"/>
                      </a:lnTo>
                      <a:lnTo>
                        <a:pt x="240" y="80"/>
                      </a:lnTo>
                      <a:lnTo>
                        <a:pt x="276" y="90"/>
                      </a:lnTo>
                      <a:lnTo>
                        <a:pt x="310" y="95"/>
                      </a:lnTo>
                      <a:lnTo>
                        <a:pt x="334" y="92"/>
                      </a:lnTo>
                      <a:lnTo>
                        <a:pt x="373" y="86"/>
                      </a:lnTo>
                      <a:lnTo>
                        <a:pt x="416" y="80"/>
                      </a:lnTo>
                      <a:lnTo>
                        <a:pt x="458" y="72"/>
                      </a:lnTo>
                      <a:lnTo>
                        <a:pt x="503" y="63"/>
                      </a:lnTo>
                      <a:lnTo>
                        <a:pt x="530" y="56"/>
                      </a:lnTo>
                      <a:lnTo>
                        <a:pt x="543" y="51"/>
                      </a:lnTo>
                      <a:lnTo>
                        <a:pt x="554" y="44"/>
                      </a:lnTo>
                      <a:lnTo>
                        <a:pt x="560" y="33"/>
                      </a:lnTo>
                      <a:lnTo>
                        <a:pt x="555" y="17"/>
                      </a:lnTo>
                      <a:lnTo>
                        <a:pt x="546" y="8"/>
                      </a:lnTo>
                      <a:lnTo>
                        <a:pt x="53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10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6820" name="Group 1477"/>
              <p:cNvGrpSpPr>
                <a:grpSpLocks/>
              </p:cNvGrpSpPr>
              <p:nvPr/>
            </p:nvGrpSpPr>
            <p:grpSpPr bwMode="auto">
              <a:xfrm>
                <a:off x="3542" y="1602"/>
                <a:ext cx="484" cy="465"/>
                <a:chOff x="3542" y="1602"/>
                <a:chExt cx="484" cy="465"/>
              </a:xfrm>
            </p:grpSpPr>
            <p:grpSp>
              <p:nvGrpSpPr>
                <p:cNvPr id="46821" name="Group 1478"/>
                <p:cNvGrpSpPr>
                  <a:grpSpLocks/>
                </p:cNvGrpSpPr>
                <p:nvPr/>
              </p:nvGrpSpPr>
              <p:grpSpPr bwMode="auto">
                <a:xfrm>
                  <a:off x="3558" y="1855"/>
                  <a:ext cx="468" cy="212"/>
                  <a:chOff x="3558" y="1855"/>
                  <a:chExt cx="468" cy="212"/>
                </a:xfrm>
              </p:grpSpPr>
              <p:grpSp>
                <p:nvGrpSpPr>
                  <p:cNvPr id="46850" name="Group 1479"/>
                  <p:cNvGrpSpPr>
                    <a:grpSpLocks/>
                  </p:cNvGrpSpPr>
                  <p:nvPr/>
                </p:nvGrpSpPr>
                <p:grpSpPr bwMode="auto">
                  <a:xfrm>
                    <a:off x="3558" y="1873"/>
                    <a:ext cx="468" cy="194"/>
                    <a:chOff x="3558" y="1873"/>
                    <a:chExt cx="468" cy="194"/>
                  </a:xfrm>
                </p:grpSpPr>
                <p:sp>
                  <p:nvSpPr>
                    <p:cNvPr id="46852" name="Rectangle 14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8" y="1873"/>
                      <a:ext cx="468" cy="182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6853" name="Group 14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80" y="1890"/>
                      <a:ext cx="434" cy="177"/>
                      <a:chOff x="3580" y="1890"/>
                      <a:chExt cx="434" cy="177"/>
                    </a:xfrm>
                  </p:grpSpPr>
                  <p:grpSp>
                    <p:nvGrpSpPr>
                      <p:cNvPr id="46854" name="Group 148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0" y="1890"/>
                        <a:ext cx="434" cy="100"/>
                        <a:chOff x="3580" y="1890"/>
                        <a:chExt cx="434" cy="100"/>
                      </a:xfrm>
                    </p:grpSpPr>
                    <p:grpSp>
                      <p:nvGrpSpPr>
                        <p:cNvPr id="46888" name="Group 148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0" y="1890"/>
                          <a:ext cx="433" cy="37"/>
                          <a:chOff x="3580" y="1890"/>
                          <a:chExt cx="433" cy="37"/>
                        </a:xfrm>
                      </p:grpSpPr>
                      <p:sp>
                        <p:nvSpPr>
                          <p:cNvPr id="46893" name="Line 148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890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894" name="Line 148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0" y="1908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895" name="Line 148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26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889" name="Group 148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1953"/>
                          <a:ext cx="433" cy="37"/>
                          <a:chOff x="3581" y="1953"/>
                          <a:chExt cx="433" cy="37"/>
                        </a:xfrm>
                      </p:grpSpPr>
                      <p:sp>
                        <p:nvSpPr>
                          <p:cNvPr id="46890" name="Line 148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53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891" name="Line 148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71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892" name="Line 149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89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6855" name="Group 149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1" y="2017"/>
                        <a:ext cx="412" cy="50"/>
                        <a:chOff x="3581" y="2017"/>
                        <a:chExt cx="412" cy="50"/>
                      </a:xfrm>
                    </p:grpSpPr>
                    <p:grpSp>
                      <p:nvGrpSpPr>
                        <p:cNvPr id="46856" name="Group 149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2017"/>
                          <a:ext cx="153" cy="49"/>
                          <a:chOff x="3581" y="2017"/>
                          <a:chExt cx="153" cy="49"/>
                        </a:xfrm>
                      </p:grpSpPr>
                      <p:grpSp>
                        <p:nvGrpSpPr>
                          <p:cNvPr id="46876" name="Group 149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81" y="2018"/>
                            <a:ext cx="65" cy="48"/>
                            <a:chOff x="3581" y="2018"/>
                            <a:chExt cx="65" cy="48"/>
                          </a:xfrm>
                        </p:grpSpPr>
                        <p:grpSp>
                          <p:nvGrpSpPr>
                            <p:cNvPr id="46883" name="Group 149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581" y="2018"/>
                              <a:ext cx="21" cy="48"/>
                              <a:chOff x="3581" y="2018"/>
                              <a:chExt cx="21" cy="48"/>
                            </a:xfrm>
                          </p:grpSpPr>
                          <p:sp>
                            <p:nvSpPr>
                              <p:cNvPr id="46886" name="Line 149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81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6887" name="Line 149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01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6884" name="Line 149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2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885" name="Line 149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4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6877" name="Group 149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69" y="2017"/>
                            <a:ext cx="65" cy="48"/>
                            <a:chOff x="3669" y="2017"/>
                            <a:chExt cx="65" cy="48"/>
                          </a:xfrm>
                        </p:grpSpPr>
                        <p:grpSp>
                          <p:nvGrpSpPr>
                            <p:cNvPr id="46878" name="Group 150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669" y="2017"/>
                              <a:ext cx="21" cy="48"/>
                              <a:chOff x="3669" y="2017"/>
                              <a:chExt cx="21" cy="48"/>
                            </a:xfrm>
                          </p:grpSpPr>
                          <p:sp>
                            <p:nvSpPr>
                              <p:cNvPr id="46881" name="Line 150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69" y="2017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6882" name="Line 150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89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6879" name="Line 150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1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880" name="Line 150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3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6857" name="Group 150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55" y="2018"/>
                          <a:ext cx="153" cy="49"/>
                          <a:chOff x="3755" y="2018"/>
                          <a:chExt cx="153" cy="49"/>
                        </a:xfrm>
                      </p:grpSpPr>
                      <p:grpSp>
                        <p:nvGrpSpPr>
                          <p:cNvPr id="46864" name="Group 150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55" y="2019"/>
                            <a:ext cx="65" cy="48"/>
                            <a:chOff x="3755" y="2019"/>
                            <a:chExt cx="65" cy="48"/>
                          </a:xfrm>
                        </p:grpSpPr>
                        <p:grpSp>
                          <p:nvGrpSpPr>
                            <p:cNvPr id="46871" name="Group 150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55" y="2019"/>
                              <a:ext cx="21" cy="48"/>
                              <a:chOff x="3755" y="2019"/>
                              <a:chExt cx="21" cy="48"/>
                            </a:xfrm>
                          </p:grpSpPr>
                          <p:sp>
                            <p:nvSpPr>
                              <p:cNvPr id="46874" name="Line 150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55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6875" name="Line 150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75" y="2020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6872" name="Line 151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9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873" name="Line 151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1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6865" name="Group 151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43" y="2018"/>
                            <a:ext cx="65" cy="48"/>
                            <a:chOff x="3843" y="2018"/>
                            <a:chExt cx="65" cy="48"/>
                          </a:xfrm>
                        </p:grpSpPr>
                        <p:grpSp>
                          <p:nvGrpSpPr>
                            <p:cNvPr id="46866" name="Group 151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843" y="2018"/>
                              <a:ext cx="21" cy="48"/>
                              <a:chOff x="3843" y="2018"/>
                              <a:chExt cx="21" cy="48"/>
                            </a:xfrm>
                          </p:grpSpPr>
                          <p:sp>
                            <p:nvSpPr>
                              <p:cNvPr id="46869" name="Line 151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3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6870" name="Line 151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63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6867" name="Line 151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8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868" name="Line 151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0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6858" name="Group 151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28" y="2018"/>
                          <a:ext cx="65" cy="48"/>
                          <a:chOff x="3928" y="2018"/>
                          <a:chExt cx="65" cy="48"/>
                        </a:xfrm>
                      </p:grpSpPr>
                      <p:grpSp>
                        <p:nvGrpSpPr>
                          <p:cNvPr id="46859" name="Group 151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928" y="2018"/>
                            <a:ext cx="21" cy="48"/>
                            <a:chOff x="3928" y="2018"/>
                            <a:chExt cx="21" cy="48"/>
                          </a:xfrm>
                        </p:grpSpPr>
                        <p:sp>
                          <p:nvSpPr>
                            <p:cNvPr id="46862" name="Line 152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28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863" name="Line 152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48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6860" name="Line 152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7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861" name="Line 15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9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46851" name="Freeform 1524"/>
                  <p:cNvSpPr>
                    <a:spLocks/>
                  </p:cNvSpPr>
                  <p:nvPr/>
                </p:nvSpPr>
                <p:spPr bwMode="auto">
                  <a:xfrm>
                    <a:off x="3574" y="1855"/>
                    <a:ext cx="373" cy="12"/>
                  </a:xfrm>
                  <a:custGeom>
                    <a:avLst/>
                    <a:gdLst>
                      <a:gd name="T0" fmla="*/ 373 w 373"/>
                      <a:gd name="T1" fmla="*/ 12 h 12"/>
                      <a:gd name="T2" fmla="*/ 0 w 373"/>
                      <a:gd name="T3" fmla="*/ 12 h 12"/>
                      <a:gd name="T4" fmla="*/ 0 w 373"/>
                      <a:gd name="T5" fmla="*/ 0 h 12"/>
                      <a:gd name="T6" fmla="*/ 372 w 373"/>
                      <a:gd name="T7" fmla="*/ 0 h 12"/>
                      <a:gd name="T8" fmla="*/ 373 w 373"/>
                      <a:gd name="T9" fmla="*/ 12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3"/>
                      <a:gd name="T16" fmla="*/ 0 h 12"/>
                      <a:gd name="T17" fmla="*/ 373 w 373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3" h="12">
                        <a:moveTo>
                          <a:pt x="373" y="12"/>
                        </a:move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372" y="0"/>
                        </a:lnTo>
                        <a:lnTo>
                          <a:pt x="373" y="12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46822" name="Group 1525"/>
                <p:cNvGrpSpPr>
                  <a:grpSpLocks/>
                </p:cNvGrpSpPr>
                <p:nvPr/>
              </p:nvGrpSpPr>
              <p:grpSpPr bwMode="auto">
                <a:xfrm>
                  <a:off x="3542" y="1602"/>
                  <a:ext cx="428" cy="260"/>
                  <a:chOff x="3542" y="1602"/>
                  <a:chExt cx="428" cy="260"/>
                </a:xfrm>
              </p:grpSpPr>
              <p:grpSp>
                <p:nvGrpSpPr>
                  <p:cNvPr id="46823" name="Group 1526"/>
                  <p:cNvGrpSpPr>
                    <a:grpSpLocks/>
                  </p:cNvGrpSpPr>
                  <p:nvPr/>
                </p:nvGrpSpPr>
                <p:grpSpPr bwMode="auto">
                  <a:xfrm>
                    <a:off x="3679" y="1627"/>
                    <a:ext cx="291" cy="226"/>
                    <a:chOff x="3679" y="1627"/>
                    <a:chExt cx="291" cy="226"/>
                  </a:xfrm>
                </p:grpSpPr>
                <p:sp>
                  <p:nvSpPr>
                    <p:cNvPr id="46827" name="Freeform 1527"/>
                    <p:cNvSpPr>
                      <a:spLocks/>
                    </p:cNvSpPr>
                    <p:nvPr/>
                  </p:nvSpPr>
                  <p:spPr bwMode="auto">
                    <a:xfrm>
                      <a:off x="3679" y="1627"/>
                      <a:ext cx="291" cy="226"/>
                    </a:xfrm>
                    <a:custGeom>
                      <a:avLst/>
                      <a:gdLst>
                        <a:gd name="T0" fmla="*/ 0 w 291"/>
                        <a:gd name="T1" fmla="*/ 226 h 226"/>
                        <a:gd name="T2" fmla="*/ 279 w 291"/>
                        <a:gd name="T3" fmla="*/ 226 h 226"/>
                        <a:gd name="T4" fmla="*/ 287 w 291"/>
                        <a:gd name="T5" fmla="*/ 220 h 226"/>
                        <a:gd name="T6" fmla="*/ 291 w 291"/>
                        <a:gd name="T7" fmla="*/ 206 h 226"/>
                        <a:gd name="T8" fmla="*/ 291 w 291"/>
                        <a:gd name="T9" fmla="*/ 21 h 226"/>
                        <a:gd name="T10" fmla="*/ 289 w 291"/>
                        <a:gd name="T11" fmla="*/ 6 h 226"/>
                        <a:gd name="T12" fmla="*/ 281 w 291"/>
                        <a:gd name="T13" fmla="*/ 0 h 226"/>
                        <a:gd name="T14" fmla="*/ 0 w 291"/>
                        <a:gd name="T15" fmla="*/ 0 h 226"/>
                        <a:gd name="T16" fmla="*/ 0 w 291"/>
                        <a:gd name="T17" fmla="*/ 226 h 22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91"/>
                        <a:gd name="T28" fmla="*/ 0 h 226"/>
                        <a:gd name="T29" fmla="*/ 291 w 291"/>
                        <a:gd name="T30" fmla="*/ 226 h 22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91" h="226">
                          <a:moveTo>
                            <a:pt x="0" y="226"/>
                          </a:moveTo>
                          <a:lnTo>
                            <a:pt x="279" y="226"/>
                          </a:lnTo>
                          <a:lnTo>
                            <a:pt x="287" y="220"/>
                          </a:lnTo>
                          <a:lnTo>
                            <a:pt x="291" y="206"/>
                          </a:lnTo>
                          <a:lnTo>
                            <a:pt x="291" y="21"/>
                          </a:lnTo>
                          <a:lnTo>
                            <a:pt x="289" y="6"/>
                          </a:lnTo>
                          <a:lnTo>
                            <a:pt x="281" y="0"/>
                          </a:lnTo>
                          <a:lnTo>
                            <a:pt x="0" y="0"/>
                          </a:lnTo>
                          <a:lnTo>
                            <a:pt x="0" y="22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6828" name="Group 15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4" y="1646"/>
                      <a:ext cx="268" cy="165"/>
                      <a:chOff x="3694" y="1646"/>
                      <a:chExt cx="268" cy="165"/>
                    </a:xfrm>
                  </p:grpSpPr>
                  <p:grpSp>
                    <p:nvGrpSpPr>
                      <p:cNvPr id="46829" name="Group 15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646"/>
                        <a:ext cx="267" cy="44"/>
                        <a:chOff x="3694" y="1646"/>
                        <a:chExt cx="267" cy="44"/>
                      </a:xfrm>
                    </p:grpSpPr>
                    <p:grpSp>
                      <p:nvGrpSpPr>
                        <p:cNvPr id="46844" name="Group 153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46"/>
                          <a:ext cx="267" cy="15"/>
                          <a:chOff x="3694" y="1646"/>
                          <a:chExt cx="267" cy="15"/>
                        </a:xfrm>
                      </p:grpSpPr>
                      <p:sp>
                        <p:nvSpPr>
                          <p:cNvPr id="46848" name="Line 153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4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849" name="Line 153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5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845" name="Group 153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76"/>
                          <a:ext cx="267" cy="14"/>
                          <a:chOff x="3694" y="1676"/>
                          <a:chExt cx="267" cy="14"/>
                        </a:xfrm>
                      </p:grpSpPr>
                      <p:sp>
                        <p:nvSpPr>
                          <p:cNvPr id="46846" name="Line 153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7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847" name="Line 153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8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6830" name="Group 153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5" y="1706"/>
                        <a:ext cx="267" cy="45"/>
                        <a:chOff x="3695" y="1706"/>
                        <a:chExt cx="267" cy="45"/>
                      </a:xfrm>
                    </p:grpSpPr>
                    <p:grpSp>
                      <p:nvGrpSpPr>
                        <p:cNvPr id="46838" name="Group 153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06"/>
                          <a:ext cx="267" cy="14"/>
                          <a:chOff x="3695" y="1706"/>
                          <a:chExt cx="267" cy="14"/>
                        </a:xfrm>
                      </p:grpSpPr>
                      <p:sp>
                        <p:nvSpPr>
                          <p:cNvPr id="46842" name="Line 153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0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843" name="Line 153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1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839" name="Group 154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36"/>
                          <a:ext cx="267" cy="15"/>
                          <a:chOff x="3695" y="1736"/>
                          <a:chExt cx="267" cy="15"/>
                        </a:xfrm>
                      </p:grpSpPr>
                      <p:sp>
                        <p:nvSpPr>
                          <p:cNvPr id="46840" name="Line 154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3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841" name="Line 154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4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6831" name="Group 15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766"/>
                        <a:ext cx="267" cy="45"/>
                        <a:chOff x="3694" y="1766"/>
                        <a:chExt cx="267" cy="45"/>
                      </a:xfrm>
                    </p:grpSpPr>
                    <p:grpSp>
                      <p:nvGrpSpPr>
                        <p:cNvPr id="46832" name="Group 154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66"/>
                          <a:ext cx="267" cy="15"/>
                          <a:chOff x="3694" y="1766"/>
                          <a:chExt cx="267" cy="15"/>
                        </a:xfrm>
                      </p:grpSpPr>
                      <p:sp>
                        <p:nvSpPr>
                          <p:cNvPr id="46836" name="Line 154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6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837" name="Line 154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77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833" name="Group 154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97"/>
                          <a:ext cx="267" cy="14"/>
                          <a:chOff x="3694" y="1797"/>
                          <a:chExt cx="267" cy="14"/>
                        </a:xfrm>
                      </p:grpSpPr>
                      <p:sp>
                        <p:nvSpPr>
                          <p:cNvPr id="46834" name="Line 154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97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835" name="Line 154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810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46824" name="Group 1550"/>
                  <p:cNvGrpSpPr>
                    <a:grpSpLocks/>
                  </p:cNvGrpSpPr>
                  <p:nvPr/>
                </p:nvGrpSpPr>
                <p:grpSpPr bwMode="auto">
                  <a:xfrm>
                    <a:off x="3542" y="1602"/>
                    <a:ext cx="135" cy="260"/>
                    <a:chOff x="3542" y="1602"/>
                    <a:chExt cx="135" cy="260"/>
                  </a:xfrm>
                </p:grpSpPr>
                <p:sp>
                  <p:nvSpPr>
                    <p:cNvPr id="46825" name="Freeform 1551"/>
                    <p:cNvSpPr>
                      <a:spLocks/>
                    </p:cNvSpPr>
                    <p:nvPr/>
                  </p:nvSpPr>
                  <p:spPr bwMode="auto">
                    <a:xfrm>
                      <a:off x="3542" y="1602"/>
                      <a:ext cx="135" cy="250"/>
                    </a:xfrm>
                    <a:custGeom>
                      <a:avLst/>
                      <a:gdLst>
                        <a:gd name="T0" fmla="*/ 135 w 135"/>
                        <a:gd name="T1" fmla="*/ 0 h 250"/>
                        <a:gd name="T2" fmla="*/ 135 w 135"/>
                        <a:gd name="T3" fmla="*/ 250 h 250"/>
                        <a:gd name="T4" fmla="*/ 9 w 135"/>
                        <a:gd name="T5" fmla="*/ 250 h 250"/>
                        <a:gd name="T6" fmla="*/ 4 w 135"/>
                        <a:gd name="T7" fmla="*/ 248 h 250"/>
                        <a:gd name="T8" fmla="*/ 1 w 135"/>
                        <a:gd name="T9" fmla="*/ 241 h 250"/>
                        <a:gd name="T10" fmla="*/ 0 w 135"/>
                        <a:gd name="T11" fmla="*/ 234 h 250"/>
                        <a:gd name="T12" fmla="*/ 0 w 135"/>
                        <a:gd name="T13" fmla="*/ 14 h 250"/>
                        <a:gd name="T14" fmla="*/ 2 w 135"/>
                        <a:gd name="T15" fmla="*/ 7 h 250"/>
                        <a:gd name="T16" fmla="*/ 6 w 135"/>
                        <a:gd name="T17" fmla="*/ 1 h 250"/>
                        <a:gd name="T18" fmla="*/ 12 w 135"/>
                        <a:gd name="T19" fmla="*/ 0 h 250"/>
                        <a:gd name="T20" fmla="*/ 135 w 135"/>
                        <a:gd name="T21" fmla="*/ 0 h 25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35"/>
                        <a:gd name="T34" fmla="*/ 0 h 250"/>
                        <a:gd name="T35" fmla="*/ 135 w 135"/>
                        <a:gd name="T36" fmla="*/ 250 h 25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35" h="250">
                          <a:moveTo>
                            <a:pt x="135" y="0"/>
                          </a:moveTo>
                          <a:lnTo>
                            <a:pt x="135" y="250"/>
                          </a:lnTo>
                          <a:lnTo>
                            <a:pt x="9" y="250"/>
                          </a:lnTo>
                          <a:lnTo>
                            <a:pt x="4" y="248"/>
                          </a:lnTo>
                          <a:lnTo>
                            <a:pt x="1" y="241"/>
                          </a:lnTo>
                          <a:lnTo>
                            <a:pt x="0" y="234"/>
                          </a:lnTo>
                          <a:lnTo>
                            <a:pt x="0" y="14"/>
                          </a:lnTo>
                          <a:lnTo>
                            <a:pt x="2" y="7"/>
                          </a:lnTo>
                          <a:lnTo>
                            <a:pt x="6" y="1"/>
                          </a:lnTo>
                          <a:lnTo>
                            <a:pt x="12" y="0"/>
                          </a:lnTo>
                          <a:lnTo>
                            <a:pt x="135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46826" name="Line 15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57" y="1604"/>
                      <a:ext cx="1" cy="25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46389" name="Group 1553"/>
            <p:cNvGrpSpPr>
              <a:grpSpLocks/>
            </p:cNvGrpSpPr>
            <p:nvPr/>
          </p:nvGrpSpPr>
          <p:grpSpPr bwMode="auto">
            <a:xfrm>
              <a:off x="336" y="3504"/>
              <a:ext cx="576" cy="288"/>
              <a:chOff x="3166" y="1602"/>
              <a:chExt cx="898" cy="516"/>
            </a:xfrm>
          </p:grpSpPr>
          <p:grpSp>
            <p:nvGrpSpPr>
              <p:cNvPr id="46734" name="Group 1554"/>
              <p:cNvGrpSpPr>
                <a:grpSpLocks/>
              </p:cNvGrpSpPr>
              <p:nvPr/>
            </p:nvGrpSpPr>
            <p:grpSpPr bwMode="auto">
              <a:xfrm>
                <a:off x="3166" y="1969"/>
                <a:ext cx="898" cy="149"/>
                <a:chOff x="3166" y="1969"/>
                <a:chExt cx="898" cy="149"/>
              </a:xfrm>
            </p:grpSpPr>
            <p:grpSp>
              <p:nvGrpSpPr>
                <p:cNvPr id="46811" name="Group 1555"/>
                <p:cNvGrpSpPr>
                  <a:grpSpLocks/>
                </p:cNvGrpSpPr>
                <p:nvPr/>
              </p:nvGrpSpPr>
              <p:grpSpPr bwMode="auto">
                <a:xfrm>
                  <a:off x="3166" y="1969"/>
                  <a:ext cx="367" cy="89"/>
                  <a:chOff x="3166" y="1969"/>
                  <a:chExt cx="367" cy="89"/>
                </a:xfrm>
              </p:grpSpPr>
              <p:sp>
                <p:nvSpPr>
                  <p:cNvPr id="46813" name="Freeform 1556"/>
                  <p:cNvSpPr>
                    <a:spLocks/>
                  </p:cNvSpPr>
                  <p:nvPr/>
                </p:nvSpPr>
                <p:spPr bwMode="auto">
                  <a:xfrm>
                    <a:off x="3192" y="1969"/>
                    <a:ext cx="252" cy="70"/>
                  </a:xfrm>
                  <a:custGeom>
                    <a:avLst/>
                    <a:gdLst>
                      <a:gd name="T0" fmla="*/ 0 w 252"/>
                      <a:gd name="T1" fmla="*/ 38 h 70"/>
                      <a:gd name="T2" fmla="*/ 109 w 252"/>
                      <a:gd name="T3" fmla="*/ 32 h 70"/>
                      <a:gd name="T4" fmla="*/ 252 w 252"/>
                      <a:gd name="T5" fmla="*/ 0 h 70"/>
                      <a:gd name="T6" fmla="*/ 252 w 252"/>
                      <a:gd name="T7" fmla="*/ 47 h 70"/>
                      <a:gd name="T8" fmla="*/ 103 w 252"/>
                      <a:gd name="T9" fmla="*/ 67 h 70"/>
                      <a:gd name="T10" fmla="*/ 0 w 252"/>
                      <a:gd name="T11" fmla="*/ 70 h 70"/>
                      <a:gd name="T12" fmla="*/ 0 w 252"/>
                      <a:gd name="T13" fmla="*/ 38 h 7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52"/>
                      <a:gd name="T22" fmla="*/ 0 h 70"/>
                      <a:gd name="T23" fmla="*/ 252 w 252"/>
                      <a:gd name="T24" fmla="*/ 70 h 7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52" h="70">
                        <a:moveTo>
                          <a:pt x="0" y="38"/>
                        </a:moveTo>
                        <a:lnTo>
                          <a:pt x="109" y="32"/>
                        </a:lnTo>
                        <a:lnTo>
                          <a:pt x="252" y="0"/>
                        </a:lnTo>
                        <a:lnTo>
                          <a:pt x="252" y="47"/>
                        </a:lnTo>
                        <a:lnTo>
                          <a:pt x="103" y="67"/>
                        </a:lnTo>
                        <a:lnTo>
                          <a:pt x="0" y="70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46814" name="Group 1557"/>
                  <p:cNvGrpSpPr>
                    <a:grpSpLocks/>
                  </p:cNvGrpSpPr>
                  <p:nvPr/>
                </p:nvGrpSpPr>
                <p:grpSpPr bwMode="auto">
                  <a:xfrm>
                    <a:off x="3166" y="1974"/>
                    <a:ext cx="367" cy="84"/>
                    <a:chOff x="3166" y="1974"/>
                    <a:chExt cx="367" cy="84"/>
                  </a:xfrm>
                </p:grpSpPr>
                <p:sp>
                  <p:nvSpPr>
                    <p:cNvPr id="46815" name="Rectangle 15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7" y="2022"/>
                      <a:ext cx="18" cy="3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6816" name="Group 15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6" y="1974"/>
                      <a:ext cx="367" cy="84"/>
                      <a:chOff x="3166" y="1974"/>
                      <a:chExt cx="367" cy="84"/>
                    </a:xfrm>
                  </p:grpSpPr>
                  <p:sp>
                    <p:nvSpPr>
                      <p:cNvPr id="46817" name="Freeform 15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6" y="1974"/>
                        <a:ext cx="367" cy="84"/>
                      </a:xfrm>
                      <a:custGeom>
                        <a:avLst/>
                        <a:gdLst>
                          <a:gd name="T0" fmla="*/ 367 w 367"/>
                          <a:gd name="T1" fmla="*/ 0 h 84"/>
                          <a:gd name="T2" fmla="*/ 137 w 367"/>
                          <a:gd name="T3" fmla="*/ 48 h 84"/>
                          <a:gd name="T4" fmla="*/ 0 w 367"/>
                          <a:gd name="T5" fmla="*/ 56 h 84"/>
                          <a:gd name="T6" fmla="*/ 0 w 367"/>
                          <a:gd name="T7" fmla="*/ 84 h 84"/>
                          <a:gd name="T8" fmla="*/ 141 w 367"/>
                          <a:gd name="T9" fmla="*/ 77 h 84"/>
                          <a:gd name="T10" fmla="*/ 367 w 367"/>
                          <a:gd name="T11" fmla="*/ 54 h 84"/>
                          <a:gd name="T12" fmla="*/ 367 w 367"/>
                          <a:gd name="T13" fmla="*/ 0 h 8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67"/>
                          <a:gd name="T22" fmla="*/ 0 h 84"/>
                          <a:gd name="T23" fmla="*/ 367 w 367"/>
                          <a:gd name="T24" fmla="*/ 84 h 8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67" h="84">
                            <a:moveTo>
                              <a:pt x="367" y="0"/>
                            </a:moveTo>
                            <a:lnTo>
                              <a:pt x="137" y="48"/>
                            </a:lnTo>
                            <a:lnTo>
                              <a:pt x="0" y="56"/>
                            </a:lnTo>
                            <a:lnTo>
                              <a:pt x="0" y="84"/>
                            </a:lnTo>
                            <a:lnTo>
                              <a:pt x="141" y="77"/>
                            </a:lnTo>
                            <a:lnTo>
                              <a:pt x="367" y="54"/>
                            </a:lnTo>
                            <a:lnTo>
                              <a:pt x="367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6818" name="Freeform 15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3" y="1990"/>
                        <a:ext cx="338" cy="52"/>
                      </a:xfrm>
                      <a:custGeom>
                        <a:avLst/>
                        <a:gdLst>
                          <a:gd name="T0" fmla="*/ 0 w 338"/>
                          <a:gd name="T1" fmla="*/ 52 h 52"/>
                          <a:gd name="T2" fmla="*/ 126 w 338"/>
                          <a:gd name="T3" fmla="*/ 44 h 52"/>
                          <a:gd name="T4" fmla="*/ 338 w 338"/>
                          <a:gd name="T5" fmla="*/ 0 h 52"/>
                          <a:gd name="T6" fmla="*/ 0 60000 65536"/>
                          <a:gd name="T7" fmla="*/ 0 60000 65536"/>
                          <a:gd name="T8" fmla="*/ 0 60000 65536"/>
                          <a:gd name="T9" fmla="*/ 0 w 338"/>
                          <a:gd name="T10" fmla="*/ 0 h 52"/>
                          <a:gd name="T11" fmla="*/ 338 w 338"/>
                          <a:gd name="T12" fmla="*/ 52 h 5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38" h="52">
                            <a:moveTo>
                              <a:pt x="0" y="52"/>
                            </a:moveTo>
                            <a:lnTo>
                              <a:pt x="126" y="44"/>
                            </a:lnTo>
                            <a:lnTo>
                              <a:pt x="338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46812" name="Freeform 1562"/>
                <p:cNvSpPr>
                  <a:spLocks/>
                </p:cNvSpPr>
                <p:nvPr/>
              </p:nvSpPr>
              <p:spPr bwMode="auto">
                <a:xfrm>
                  <a:off x="3504" y="2023"/>
                  <a:ext cx="560" cy="95"/>
                </a:xfrm>
                <a:custGeom>
                  <a:avLst/>
                  <a:gdLst>
                    <a:gd name="T0" fmla="*/ 0 w 560"/>
                    <a:gd name="T1" fmla="*/ 36 h 95"/>
                    <a:gd name="T2" fmla="*/ 6 w 560"/>
                    <a:gd name="T3" fmla="*/ 59 h 95"/>
                    <a:gd name="T4" fmla="*/ 15 w 560"/>
                    <a:gd name="T5" fmla="*/ 72 h 95"/>
                    <a:gd name="T6" fmla="*/ 30 w 560"/>
                    <a:gd name="T7" fmla="*/ 84 h 95"/>
                    <a:gd name="T8" fmla="*/ 46 w 560"/>
                    <a:gd name="T9" fmla="*/ 90 h 95"/>
                    <a:gd name="T10" fmla="*/ 66 w 560"/>
                    <a:gd name="T11" fmla="*/ 92 h 95"/>
                    <a:gd name="T12" fmla="*/ 82 w 560"/>
                    <a:gd name="T13" fmla="*/ 86 h 95"/>
                    <a:gd name="T14" fmla="*/ 105 w 560"/>
                    <a:gd name="T15" fmla="*/ 78 h 95"/>
                    <a:gd name="T16" fmla="*/ 133 w 560"/>
                    <a:gd name="T17" fmla="*/ 71 h 95"/>
                    <a:gd name="T18" fmla="*/ 165 w 560"/>
                    <a:gd name="T19" fmla="*/ 68 h 95"/>
                    <a:gd name="T20" fmla="*/ 205 w 560"/>
                    <a:gd name="T21" fmla="*/ 72 h 95"/>
                    <a:gd name="T22" fmla="*/ 240 w 560"/>
                    <a:gd name="T23" fmla="*/ 80 h 95"/>
                    <a:gd name="T24" fmla="*/ 276 w 560"/>
                    <a:gd name="T25" fmla="*/ 90 h 95"/>
                    <a:gd name="T26" fmla="*/ 310 w 560"/>
                    <a:gd name="T27" fmla="*/ 95 h 95"/>
                    <a:gd name="T28" fmla="*/ 334 w 560"/>
                    <a:gd name="T29" fmla="*/ 92 h 95"/>
                    <a:gd name="T30" fmla="*/ 373 w 560"/>
                    <a:gd name="T31" fmla="*/ 86 h 95"/>
                    <a:gd name="T32" fmla="*/ 416 w 560"/>
                    <a:gd name="T33" fmla="*/ 80 h 95"/>
                    <a:gd name="T34" fmla="*/ 458 w 560"/>
                    <a:gd name="T35" fmla="*/ 72 h 95"/>
                    <a:gd name="T36" fmla="*/ 503 w 560"/>
                    <a:gd name="T37" fmla="*/ 63 h 95"/>
                    <a:gd name="T38" fmla="*/ 530 w 560"/>
                    <a:gd name="T39" fmla="*/ 56 h 95"/>
                    <a:gd name="T40" fmla="*/ 543 w 560"/>
                    <a:gd name="T41" fmla="*/ 51 h 95"/>
                    <a:gd name="T42" fmla="*/ 554 w 560"/>
                    <a:gd name="T43" fmla="*/ 44 h 95"/>
                    <a:gd name="T44" fmla="*/ 560 w 560"/>
                    <a:gd name="T45" fmla="*/ 33 h 95"/>
                    <a:gd name="T46" fmla="*/ 555 w 560"/>
                    <a:gd name="T47" fmla="*/ 17 h 95"/>
                    <a:gd name="T48" fmla="*/ 546 w 560"/>
                    <a:gd name="T49" fmla="*/ 8 h 95"/>
                    <a:gd name="T50" fmla="*/ 530 w 560"/>
                    <a:gd name="T51" fmla="*/ 0 h 9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60"/>
                    <a:gd name="T79" fmla="*/ 0 h 95"/>
                    <a:gd name="T80" fmla="*/ 560 w 560"/>
                    <a:gd name="T81" fmla="*/ 95 h 9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60" h="95">
                      <a:moveTo>
                        <a:pt x="0" y="36"/>
                      </a:moveTo>
                      <a:lnTo>
                        <a:pt x="6" y="59"/>
                      </a:lnTo>
                      <a:lnTo>
                        <a:pt x="15" y="72"/>
                      </a:lnTo>
                      <a:lnTo>
                        <a:pt x="30" y="84"/>
                      </a:lnTo>
                      <a:lnTo>
                        <a:pt x="46" y="90"/>
                      </a:lnTo>
                      <a:lnTo>
                        <a:pt x="66" y="92"/>
                      </a:lnTo>
                      <a:lnTo>
                        <a:pt x="82" y="86"/>
                      </a:lnTo>
                      <a:lnTo>
                        <a:pt x="105" y="78"/>
                      </a:lnTo>
                      <a:lnTo>
                        <a:pt x="133" y="71"/>
                      </a:lnTo>
                      <a:lnTo>
                        <a:pt x="165" y="68"/>
                      </a:lnTo>
                      <a:lnTo>
                        <a:pt x="205" y="72"/>
                      </a:lnTo>
                      <a:lnTo>
                        <a:pt x="240" y="80"/>
                      </a:lnTo>
                      <a:lnTo>
                        <a:pt x="276" y="90"/>
                      </a:lnTo>
                      <a:lnTo>
                        <a:pt x="310" y="95"/>
                      </a:lnTo>
                      <a:lnTo>
                        <a:pt x="334" y="92"/>
                      </a:lnTo>
                      <a:lnTo>
                        <a:pt x="373" y="86"/>
                      </a:lnTo>
                      <a:lnTo>
                        <a:pt x="416" y="80"/>
                      </a:lnTo>
                      <a:lnTo>
                        <a:pt x="458" y="72"/>
                      </a:lnTo>
                      <a:lnTo>
                        <a:pt x="503" y="63"/>
                      </a:lnTo>
                      <a:lnTo>
                        <a:pt x="530" y="56"/>
                      </a:lnTo>
                      <a:lnTo>
                        <a:pt x="543" y="51"/>
                      </a:lnTo>
                      <a:lnTo>
                        <a:pt x="554" y="44"/>
                      </a:lnTo>
                      <a:lnTo>
                        <a:pt x="560" y="33"/>
                      </a:lnTo>
                      <a:lnTo>
                        <a:pt x="555" y="17"/>
                      </a:lnTo>
                      <a:lnTo>
                        <a:pt x="546" y="8"/>
                      </a:lnTo>
                      <a:lnTo>
                        <a:pt x="53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10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6735" name="Group 1563"/>
              <p:cNvGrpSpPr>
                <a:grpSpLocks/>
              </p:cNvGrpSpPr>
              <p:nvPr/>
            </p:nvGrpSpPr>
            <p:grpSpPr bwMode="auto">
              <a:xfrm>
                <a:off x="3542" y="1602"/>
                <a:ext cx="484" cy="465"/>
                <a:chOff x="3542" y="1602"/>
                <a:chExt cx="484" cy="465"/>
              </a:xfrm>
            </p:grpSpPr>
            <p:grpSp>
              <p:nvGrpSpPr>
                <p:cNvPr id="46736" name="Group 1564"/>
                <p:cNvGrpSpPr>
                  <a:grpSpLocks/>
                </p:cNvGrpSpPr>
                <p:nvPr/>
              </p:nvGrpSpPr>
              <p:grpSpPr bwMode="auto">
                <a:xfrm>
                  <a:off x="3558" y="1855"/>
                  <a:ext cx="468" cy="212"/>
                  <a:chOff x="3558" y="1855"/>
                  <a:chExt cx="468" cy="212"/>
                </a:xfrm>
              </p:grpSpPr>
              <p:grpSp>
                <p:nvGrpSpPr>
                  <p:cNvPr id="46765" name="Group 1565"/>
                  <p:cNvGrpSpPr>
                    <a:grpSpLocks/>
                  </p:cNvGrpSpPr>
                  <p:nvPr/>
                </p:nvGrpSpPr>
                <p:grpSpPr bwMode="auto">
                  <a:xfrm>
                    <a:off x="3558" y="1873"/>
                    <a:ext cx="468" cy="194"/>
                    <a:chOff x="3558" y="1873"/>
                    <a:chExt cx="468" cy="194"/>
                  </a:xfrm>
                </p:grpSpPr>
                <p:sp>
                  <p:nvSpPr>
                    <p:cNvPr id="46767" name="Rectangle 15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8" y="1873"/>
                      <a:ext cx="468" cy="182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6768" name="Group 15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80" y="1890"/>
                      <a:ext cx="434" cy="177"/>
                      <a:chOff x="3580" y="1890"/>
                      <a:chExt cx="434" cy="177"/>
                    </a:xfrm>
                  </p:grpSpPr>
                  <p:grpSp>
                    <p:nvGrpSpPr>
                      <p:cNvPr id="46769" name="Group 156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0" y="1890"/>
                        <a:ext cx="434" cy="100"/>
                        <a:chOff x="3580" y="1890"/>
                        <a:chExt cx="434" cy="100"/>
                      </a:xfrm>
                    </p:grpSpPr>
                    <p:grpSp>
                      <p:nvGrpSpPr>
                        <p:cNvPr id="46803" name="Group 156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0" y="1890"/>
                          <a:ext cx="433" cy="37"/>
                          <a:chOff x="3580" y="1890"/>
                          <a:chExt cx="433" cy="37"/>
                        </a:xfrm>
                      </p:grpSpPr>
                      <p:sp>
                        <p:nvSpPr>
                          <p:cNvPr id="46808" name="Line 157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890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809" name="Line 157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0" y="1908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810" name="Line 157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26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804" name="Group 157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1953"/>
                          <a:ext cx="433" cy="37"/>
                          <a:chOff x="3581" y="1953"/>
                          <a:chExt cx="433" cy="37"/>
                        </a:xfrm>
                      </p:grpSpPr>
                      <p:sp>
                        <p:nvSpPr>
                          <p:cNvPr id="46805" name="Line 157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53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806" name="Line 157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71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807" name="Line 157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89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6770" name="Group 157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1" y="2017"/>
                        <a:ext cx="412" cy="50"/>
                        <a:chOff x="3581" y="2017"/>
                        <a:chExt cx="412" cy="50"/>
                      </a:xfrm>
                    </p:grpSpPr>
                    <p:grpSp>
                      <p:nvGrpSpPr>
                        <p:cNvPr id="46771" name="Group 157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2017"/>
                          <a:ext cx="153" cy="49"/>
                          <a:chOff x="3581" y="2017"/>
                          <a:chExt cx="153" cy="49"/>
                        </a:xfrm>
                      </p:grpSpPr>
                      <p:grpSp>
                        <p:nvGrpSpPr>
                          <p:cNvPr id="46791" name="Group 157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81" y="2018"/>
                            <a:ext cx="65" cy="48"/>
                            <a:chOff x="3581" y="2018"/>
                            <a:chExt cx="65" cy="48"/>
                          </a:xfrm>
                        </p:grpSpPr>
                        <p:grpSp>
                          <p:nvGrpSpPr>
                            <p:cNvPr id="46798" name="Group 158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581" y="2018"/>
                              <a:ext cx="21" cy="48"/>
                              <a:chOff x="3581" y="2018"/>
                              <a:chExt cx="21" cy="48"/>
                            </a:xfrm>
                          </p:grpSpPr>
                          <p:sp>
                            <p:nvSpPr>
                              <p:cNvPr id="46801" name="Line 158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81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6802" name="Line 158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01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6799" name="Line 158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2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800" name="Line 158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4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6792" name="Group 158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69" y="2017"/>
                            <a:ext cx="65" cy="48"/>
                            <a:chOff x="3669" y="2017"/>
                            <a:chExt cx="65" cy="48"/>
                          </a:xfrm>
                        </p:grpSpPr>
                        <p:grpSp>
                          <p:nvGrpSpPr>
                            <p:cNvPr id="46793" name="Group 158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669" y="2017"/>
                              <a:ext cx="21" cy="48"/>
                              <a:chOff x="3669" y="2017"/>
                              <a:chExt cx="21" cy="48"/>
                            </a:xfrm>
                          </p:grpSpPr>
                          <p:sp>
                            <p:nvSpPr>
                              <p:cNvPr id="46796" name="Line 158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69" y="2017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6797" name="Line 158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89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6794" name="Line 158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1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795" name="Line 159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3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6772" name="Group 159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55" y="2018"/>
                          <a:ext cx="153" cy="49"/>
                          <a:chOff x="3755" y="2018"/>
                          <a:chExt cx="153" cy="49"/>
                        </a:xfrm>
                      </p:grpSpPr>
                      <p:grpSp>
                        <p:nvGrpSpPr>
                          <p:cNvPr id="46779" name="Group 159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55" y="2019"/>
                            <a:ext cx="65" cy="48"/>
                            <a:chOff x="3755" y="2019"/>
                            <a:chExt cx="65" cy="48"/>
                          </a:xfrm>
                        </p:grpSpPr>
                        <p:grpSp>
                          <p:nvGrpSpPr>
                            <p:cNvPr id="46786" name="Group 159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55" y="2019"/>
                              <a:ext cx="21" cy="48"/>
                              <a:chOff x="3755" y="2019"/>
                              <a:chExt cx="21" cy="48"/>
                            </a:xfrm>
                          </p:grpSpPr>
                          <p:sp>
                            <p:nvSpPr>
                              <p:cNvPr id="46789" name="Line 159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55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6790" name="Line 159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75" y="2020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6787" name="Line 159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9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788" name="Line 159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1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6780" name="Group 159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43" y="2018"/>
                            <a:ext cx="65" cy="48"/>
                            <a:chOff x="3843" y="2018"/>
                            <a:chExt cx="65" cy="48"/>
                          </a:xfrm>
                        </p:grpSpPr>
                        <p:grpSp>
                          <p:nvGrpSpPr>
                            <p:cNvPr id="46781" name="Group 159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843" y="2018"/>
                              <a:ext cx="21" cy="48"/>
                              <a:chOff x="3843" y="2018"/>
                              <a:chExt cx="21" cy="48"/>
                            </a:xfrm>
                          </p:grpSpPr>
                          <p:sp>
                            <p:nvSpPr>
                              <p:cNvPr id="46784" name="Line 160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3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6785" name="Line 160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63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6782" name="Line 160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8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783" name="Line 160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0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6773" name="Group 16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28" y="2018"/>
                          <a:ext cx="65" cy="48"/>
                          <a:chOff x="3928" y="2018"/>
                          <a:chExt cx="65" cy="48"/>
                        </a:xfrm>
                      </p:grpSpPr>
                      <p:grpSp>
                        <p:nvGrpSpPr>
                          <p:cNvPr id="46774" name="Group 160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928" y="2018"/>
                            <a:ext cx="21" cy="48"/>
                            <a:chOff x="3928" y="2018"/>
                            <a:chExt cx="21" cy="48"/>
                          </a:xfrm>
                        </p:grpSpPr>
                        <p:sp>
                          <p:nvSpPr>
                            <p:cNvPr id="46777" name="Line 160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28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778" name="Line 160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48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6775" name="Line 160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7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776" name="Line 160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9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46766" name="Freeform 1610"/>
                  <p:cNvSpPr>
                    <a:spLocks/>
                  </p:cNvSpPr>
                  <p:nvPr/>
                </p:nvSpPr>
                <p:spPr bwMode="auto">
                  <a:xfrm>
                    <a:off x="3574" y="1855"/>
                    <a:ext cx="373" cy="12"/>
                  </a:xfrm>
                  <a:custGeom>
                    <a:avLst/>
                    <a:gdLst>
                      <a:gd name="T0" fmla="*/ 373 w 373"/>
                      <a:gd name="T1" fmla="*/ 12 h 12"/>
                      <a:gd name="T2" fmla="*/ 0 w 373"/>
                      <a:gd name="T3" fmla="*/ 12 h 12"/>
                      <a:gd name="T4" fmla="*/ 0 w 373"/>
                      <a:gd name="T5" fmla="*/ 0 h 12"/>
                      <a:gd name="T6" fmla="*/ 372 w 373"/>
                      <a:gd name="T7" fmla="*/ 0 h 12"/>
                      <a:gd name="T8" fmla="*/ 373 w 373"/>
                      <a:gd name="T9" fmla="*/ 12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3"/>
                      <a:gd name="T16" fmla="*/ 0 h 12"/>
                      <a:gd name="T17" fmla="*/ 373 w 373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3" h="12">
                        <a:moveTo>
                          <a:pt x="373" y="12"/>
                        </a:move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372" y="0"/>
                        </a:lnTo>
                        <a:lnTo>
                          <a:pt x="373" y="12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46737" name="Group 1611"/>
                <p:cNvGrpSpPr>
                  <a:grpSpLocks/>
                </p:cNvGrpSpPr>
                <p:nvPr/>
              </p:nvGrpSpPr>
              <p:grpSpPr bwMode="auto">
                <a:xfrm>
                  <a:off x="3542" y="1602"/>
                  <a:ext cx="428" cy="260"/>
                  <a:chOff x="3542" y="1602"/>
                  <a:chExt cx="428" cy="260"/>
                </a:xfrm>
              </p:grpSpPr>
              <p:grpSp>
                <p:nvGrpSpPr>
                  <p:cNvPr id="46738" name="Group 1612"/>
                  <p:cNvGrpSpPr>
                    <a:grpSpLocks/>
                  </p:cNvGrpSpPr>
                  <p:nvPr/>
                </p:nvGrpSpPr>
                <p:grpSpPr bwMode="auto">
                  <a:xfrm>
                    <a:off x="3679" y="1627"/>
                    <a:ext cx="291" cy="226"/>
                    <a:chOff x="3679" y="1627"/>
                    <a:chExt cx="291" cy="226"/>
                  </a:xfrm>
                </p:grpSpPr>
                <p:sp>
                  <p:nvSpPr>
                    <p:cNvPr id="46742" name="Freeform 1613"/>
                    <p:cNvSpPr>
                      <a:spLocks/>
                    </p:cNvSpPr>
                    <p:nvPr/>
                  </p:nvSpPr>
                  <p:spPr bwMode="auto">
                    <a:xfrm>
                      <a:off x="3679" y="1627"/>
                      <a:ext cx="291" cy="226"/>
                    </a:xfrm>
                    <a:custGeom>
                      <a:avLst/>
                      <a:gdLst>
                        <a:gd name="T0" fmla="*/ 0 w 291"/>
                        <a:gd name="T1" fmla="*/ 226 h 226"/>
                        <a:gd name="T2" fmla="*/ 279 w 291"/>
                        <a:gd name="T3" fmla="*/ 226 h 226"/>
                        <a:gd name="T4" fmla="*/ 287 w 291"/>
                        <a:gd name="T5" fmla="*/ 220 h 226"/>
                        <a:gd name="T6" fmla="*/ 291 w 291"/>
                        <a:gd name="T7" fmla="*/ 206 h 226"/>
                        <a:gd name="T8" fmla="*/ 291 w 291"/>
                        <a:gd name="T9" fmla="*/ 21 h 226"/>
                        <a:gd name="T10" fmla="*/ 289 w 291"/>
                        <a:gd name="T11" fmla="*/ 6 h 226"/>
                        <a:gd name="T12" fmla="*/ 281 w 291"/>
                        <a:gd name="T13" fmla="*/ 0 h 226"/>
                        <a:gd name="T14" fmla="*/ 0 w 291"/>
                        <a:gd name="T15" fmla="*/ 0 h 226"/>
                        <a:gd name="T16" fmla="*/ 0 w 291"/>
                        <a:gd name="T17" fmla="*/ 226 h 22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91"/>
                        <a:gd name="T28" fmla="*/ 0 h 226"/>
                        <a:gd name="T29" fmla="*/ 291 w 291"/>
                        <a:gd name="T30" fmla="*/ 226 h 22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91" h="226">
                          <a:moveTo>
                            <a:pt x="0" y="226"/>
                          </a:moveTo>
                          <a:lnTo>
                            <a:pt x="279" y="226"/>
                          </a:lnTo>
                          <a:lnTo>
                            <a:pt x="287" y="220"/>
                          </a:lnTo>
                          <a:lnTo>
                            <a:pt x="291" y="206"/>
                          </a:lnTo>
                          <a:lnTo>
                            <a:pt x="291" y="21"/>
                          </a:lnTo>
                          <a:lnTo>
                            <a:pt x="289" y="6"/>
                          </a:lnTo>
                          <a:lnTo>
                            <a:pt x="281" y="0"/>
                          </a:lnTo>
                          <a:lnTo>
                            <a:pt x="0" y="0"/>
                          </a:lnTo>
                          <a:lnTo>
                            <a:pt x="0" y="22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6743" name="Group 16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4" y="1646"/>
                      <a:ext cx="268" cy="165"/>
                      <a:chOff x="3694" y="1646"/>
                      <a:chExt cx="268" cy="165"/>
                    </a:xfrm>
                  </p:grpSpPr>
                  <p:grpSp>
                    <p:nvGrpSpPr>
                      <p:cNvPr id="46744" name="Group 16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646"/>
                        <a:ext cx="267" cy="44"/>
                        <a:chOff x="3694" y="1646"/>
                        <a:chExt cx="267" cy="44"/>
                      </a:xfrm>
                    </p:grpSpPr>
                    <p:grpSp>
                      <p:nvGrpSpPr>
                        <p:cNvPr id="46759" name="Group 16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46"/>
                          <a:ext cx="267" cy="15"/>
                          <a:chOff x="3694" y="1646"/>
                          <a:chExt cx="267" cy="15"/>
                        </a:xfrm>
                      </p:grpSpPr>
                      <p:sp>
                        <p:nvSpPr>
                          <p:cNvPr id="46763" name="Line 161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4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764" name="Line 161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5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760" name="Group 161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76"/>
                          <a:ext cx="267" cy="14"/>
                          <a:chOff x="3694" y="1676"/>
                          <a:chExt cx="267" cy="14"/>
                        </a:xfrm>
                      </p:grpSpPr>
                      <p:sp>
                        <p:nvSpPr>
                          <p:cNvPr id="46761" name="Line 162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7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762" name="Line 162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8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6745" name="Group 16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5" y="1706"/>
                        <a:ext cx="267" cy="45"/>
                        <a:chOff x="3695" y="1706"/>
                        <a:chExt cx="267" cy="45"/>
                      </a:xfrm>
                    </p:grpSpPr>
                    <p:grpSp>
                      <p:nvGrpSpPr>
                        <p:cNvPr id="46753" name="Group 162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06"/>
                          <a:ext cx="267" cy="14"/>
                          <a:chOff x="3695" y="1706"/>
                          <a:chExt cx="267" cy="14"/>
                        </a:xfrm>
                      </p:grpSpPr>
                      <p:sp>
                        <p:nvSpPr>
                          <p:cNvPr id="46757" name="Line 162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0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758" name="Line 162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1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754" name="Group 162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36"/>
                          <a:ext cx="267" cy="15"/>
                          <a:chOff x="3695" y="1736"/>
                          <a:chExt cx="267" cy="15"/>
                        </a:xfrm>
                      </p:grpSpPr>
                      <p:sp>
                        <p:nvSpPr>
                          <p:cNvPr id="46755" name="Line 162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3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756" name="Line 162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4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6746" name="Group 16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766"/>
                        <a:ext cx="267" cy="45"/>
                        <a:chOff x="3694" y="1766"/>
                        <a:chExt cx="267" cy="45"/>
                      </a:xfrm>
                    </p:grpSpPr>
                    <p:grpSp>
                      <p:nvGrpSpPr>
                        <p:cNvPr id="46747" name="Group 163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66"/>
                          <a:ext cx="267" cy="15"/>
                          <a:chOff x="3694" y="1766"/>
                          <a:chExt cx="267" cy="15"/>
                        </a:xfrm>
                      </p:grpSpPr>
                      <p:sp>
                        <p:nvSpPr>
                          <p:cNvPr id="46751" name="Line 163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6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752" name="Line 163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77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748" name="Group 163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97"/>
                          <a:ext cx="267" cy="14"/>
                          <a:chOff x="3694" y="1797"/>
                          <a:chExt cx="267" cy="14"/>
                        </a:xfrm>
                      </p:grpSpPr>
                      <p:sp>
                        <p:nvSpPr>
                          <p:cNvPr id="46749" name="Line 163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97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750" name="Line 163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810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46739" name="Group 1636"/>
                  <p:cNvGrpSpPr>
                    <a:grpSpLocks/>
                  </p:cNvGrpSpPr>
                  <p:nvPr/>
                </p:nvGrpSpPr>
                <p:grpSpPr bwMode="auto">
                  <a:xfrm>
                    <a:off x="3542" y="1602"/>
                    <a:ext cx="135" cy="260"/>
                    <a:chOff x="3542" y="1602"/>
                    <a:chExt cx="135" cy="260"/>
                  </a:xfrm>
                </p:grpSpPr>
                <p:sp>
                  <p:nvSpPr>
                    <p:cNvPr id="46740" name="Freeform 1637"/>
                    <p:cNvSpPr>
                      <a:spLocks/>
                    </p:cNvSpPr>
                    <p:nvPr/>
                  </p:nvSpPr>
                  <p:spPr bwMode="auto">
                    <a:xfrm>
                      <a:off x="3542" y="1602"/>
                      <a:ext cx="135" cy="250"/>
                    </a:xfrm>
                    <a:custGeom>
                      <a:avLst/>
                      <a:gdLst>
                        <a:gd name="T0" fmla="*/ 135 w 135"/>
                        <a:gd name="T1" fmla="*/ 0 h 250"/>
                        <a:gd name="T2" fmla="*/ 135 w 135"/>
                        <a:gd name="T3" fmla="*/ 250 h 250"/>
                        <a:gd name="T4" fmla="*/ 9 w 135"/>
                        <a:gd name="T5" fmla="*/ 250 h 250"/>
                        <a:gd name="T6" fmla="*/ 4 w 135"/>
                        <a:gd name="T7" fmla="*/ 248 h 250"/>
                        <a:gd name="T8" fmla="*/ 1 w 135"/>
                        <a:gd name="T9" fmla="*/ 241 h 250"/>
                        <a:gd name="T10" fmla="*/ 0 w 135"/>
                        <a:gd name="T11" fmla="*/ 234 h 250"/>
                        <a:gd name="T12" fmla="*/ 0 w 135"/>
                        <a:gd name="T13" fmla="*/ 14 h 250"/>
                        <a:gd name="T14" fmla="*/ 2 w 135"/>
                        <a:gd name="T15" fmla="*/ 7 h 250"/>
                        <a:gd name="T16" fmla="*/ 6 w 135"/>
                        <a:gd name="T17" fmla="*/ 1 h 250"/>
                        <a:gd name="T18" fmla="*/ 12 w 135"/>
                        <a:gd name="T19" fmla="*/ 0 h 250"/>
                        <a:gd name="T20" fmla="*/ 135 w 135"/>
                        <a:gd name="T21" fmla="*/ 0 h 25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35"/>
                        <a:gd name="T34" fmla="*/ 0 h 250"/>
                        <a:gd name="T35" fmla="*/ 135 w 135"/>
                        <a:gd name="T36" fmla="*/ 250 h 25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35" h="250">
                          <a:moveTo>
                            <a:pt x="135" y="0"/>
                          </a:moveTo>
                          <a:lnTo>
                            <a:pt x="135" y="250"/>
                          </a:lnTo>
                          <a:lnTo>
                            <a:pt x="9" y="250"/>
                          </a:lnTo>
                          <a:lnTo>
                            <a:pt x="4" y="248"/>
                          </a:lnTo>
                          <a:lnTo>
                            <a:pt x="1" y="241"/>
                          </a:lnTo>
                          <a:lnTo>
                            <a:pt x="0" y="234"/>
                          </a:lnTo>
                          <a:lnTo>
                            <a:pt x="0" y="14"/>
                          </a:lnTo>
                          <a:lnTo>
                            <a:pt x="2" y="7"/>
                          </a:lnTo>
                          <a:lnTo>
                            <a:pt x="6" y="1"/>
                          </a:lnTo>
                          <a:lnTo>
                            <a:pt x="12" y="0"/>
                          </a:lnTo>
                          <a:lnTo>
                            <a:pt x="135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46741" name="Line 16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57" y="1604"/>
                      <a:ext cx="1" cy="25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46390" name="Group 1639"/>
            <p:cNvGrpSpPr>
              <a:grpSpLocks/>
            </p:cNvGrpSpPr>
            <p:nvPr/>
          </p:nvGrpSpPr>
          <p:grpSpPr bwMode="auto">
            <a:xfrm>
              <a:off x="432" y="3600"/>
              <a:ext cx="576" cy="288"/>
              <a:chOff x="3166" y="1602"/>
              <a:chExt cx="898" cy="516"/>
            </a:xfrm>
          </p:grpSpPr>
          <p:grpSp>
            <p:nvGrpSpPr>
              <p:cNvPr id="46649" name="Group 1640"/>
              <p:cNvGrpSpPr>
                <a:grpSpLocks/>
              </p:cNvGrpSpPr>
              <p:nvPr/>
            </p:nvGrpSpPr>
            <p:grpSpPr bwMode="auto">
              <a:xfrm>
                <a:off x="3166" y="1969"/>
                <a:ext cx="898" cy="149"/>
                <a:chOff x="3166" y="1969"/>
                <a:chExt cx="898" cy="149"/>
              </a:xfrm>
            </p:grpSpPr>
            <p:grpSp>
              <p:nvGrpSpPr>
                <p:cNvPr id="46726" name="Group 1641"/>
                <p:cNvGrpSpPr>
                  <a:grpSpLocks/>
                </p:cNvGrpSpPr>
                <p:nvPr/>
              </p:nvGrpSpPr>
              <p:grpSpPr bwMode="auto">
                <a:xfrm>
                  <a:off x="3166" y="1969"/>
                  <a:ext cx="367" cy="89"/>
                  <a:chOff x="3166" y="1969"/>
                  <a:chExt cx="367" cy="89"/>
                </a:xfrm>
              </p:grpSpPr>
              <p:sp>
                <p:nvSpPr>
                  <p:cNvPr id="46728" name="Freeform 1642"/>
                  <p:cNvSpPr>
                    <a:spLocks/>
                  </p:cNvSpPr>
                  <p:nvPr/>
                </p:nvSpPr>
                <p:spPr bwMode="auto">
                  <a:xfrm>
                    <a:off x="3192" y="1969"/>
                    <a:ext cx="252" cy="70"/>
                  </a:xfrm>
                  <a:custGeom>
                    <a:avLst/>
                    <a:gdLst>
                      <a:gd name="T0" fmla="*/ 0 w 252"/>
                      <a:gd name="T1" fmla="*/ 38 h 70"/>
                      <a:gd name="T2" fmla="*/ 109 w 252"/>
                      <a:gd name="T3" fmla="*/ 32 h 70"/>
                      <a:gd name="T4" fmla="*/ 252 w 252"/>
                      <a:gd name="T5" fmla="*/ 0 h 70"/>
                      <a:gd name="T6" fmla="*/ 252 w 252"/>
                      <a:gd name="T7" fmla="*/ 47 h 70"/>
                      <a:gd name="T8" fmla="*/ 103 w 252"/>
                      <a:gd name="T9" fmla="*/ 67 h 70"/>
                      <a:gd name="T10" fmla="*/ 0 w 252"/>
                      <a:gd name="T11" fmla="*/ 70 h 70"/>
                      <a:gd name="T12" fmla="*/ 0 w 252"/>
                      <a:gd name="T13" fmla="*/ 38 h 7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52"/>
                      <a:gd name="T22" fmla="*/ 0 h 70"/>
                      <a:gd name="T23" fmla="*/ 252 w 252"/>
                      <a:gd name="T24" fmla="*/ 70 h 7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52" h="70">
                        <a:moveTo>
                          <a:pt x="0" y="38"/>
                        </a:moveTo>
                        <a:lnTo>
                          <a:pt x="109" y="32"/>
                        </a:lnTo>
                        <a:lnTo>
                          <a:pt x="252" y="0"/>
                        </a:lnTo>
                        <a:lnTo>
                          <a:pt x="252" y="47"/>
                        </a:lnTo>
                        <a:lnTo>
                          <a:pt x="103" y="67"/>
                        </a:lnTo>
                        <a:lnTo>
                          <a:pt x="0" y="70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46729" name="Group 1643"/>
                  <p:cNvGrpSpPr>
                    <a:grpSpLocks/>
                  </p:cNvGrpSpPr>
                  <p:nvPr/>
                </p:nvGrpSpPr>
                <p:grpSpPr bwMode="auto">
                  <a:xfrm>
                    <a:off x="3166" y="1974"/>
                    <a:ext cx="367" cy="84"/>
                    <a:chOff x="3166" y="1974"/>
                    <a:chExt cx="367" cy="84"/>
                  </a:xfrm>
                </p:grpSpPr>
                <p:sp>
                  <p:nvSpPr>
                    <p:cNvPr id="46730" name="Rectangle 16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7" y="2022"/>
                      <a:ext cx="18" cy="3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6731" name="Group 16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6" y="1974"/>
                      <a:ext cx="367" cy="84"/>
                      <a:chOff x="3166" y="1974"/>
                      <a:chExt cx="367" cy="84"/>
                    </a:xfrm>
                  </p:grpSpPr>
                  <p:sp>
                    <p:nvSpPr>
                      <p:cNvPr id="46732" name="Freeform 16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6" y="1974"/>
                        <a:ext cx="367" cy="84"/>
                      </a:xfrm>
                      <a:custGeom>
                        <a:avLst/>
                        <a:gdLst>
                          <a:gd name="T0" fmla="*/ 367 w 367"/>
                          <a:gd name="T1" fmla="*/ 0 h 84"/>
                          <a:gd name="T2" fmla="*/ 137 w 367"/>
                          <a:gd name="T3" fmla="*/ 48 h 84"/>
                          <a:gd name="T4" fmla="*/ 0 w 367"/>
                          <a:gd name="T5" fmla="*/ 56 h 84"/>
                          <a:gd name="T6" fmla="*/ 0 w 367"/>
                          <a:gd name="T7" fmla="*/ 84 h 84"/>
                          <a:gd name="T8" fmla="*/ 141 w 367"/>
                          <a:gd name="T9" fmla="*/ 77 h 84"/>
                          <a:gd name="T10" fmla="*/ 367 w 367"/>
                          <a:gd name="T11" fmla="*/ 54 h 84"/>
                          <a:gd name="T12" fmla="*/ 367 w 367"/>
                          <a:gd name="T13" fmla="*/ 0 h 8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67"/>
                          <a:gd name="T22" fmla="*/ 0 h 84"/>
                          <a:gd name="T23" fmla="*/ 367 w 367"/>
                          <a:gd name="T24" fmla="*/ 84 h 8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67" h="84">
                            <a:moveTo>
                              <a:pt x="367" y="0"/>
                            </a:moveTo>
                            <a:lnTo>
                              <a:pt x="137" y="48"/>
                            </a:lnTo>
                            <a:lnTo>
                              <a:pt x="0" y="56"/>
                            </a:lnTo>
                            <a:lnTo>
                              <a:pt x="0" y="84"/>
                            </a:lnTo>
                            <a:lnTo>
                              <a:pt x="141" y="77"/>
                            </a:lnTo>
                            <a:lnTo>
                              <a:pt x="367" y="54"/>
                            </a:lnTo>
                            <a:lnTo>
                              <a:pt x="367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6733" name="Freeform 16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3" y="1990"/>
                        <a:ext cx="338" cy="52"/>
                      </a:xfrm>
                      <a:custGeom>
                        <a:avLst/>
                        <a:gdLst>
                          <a:gd name="T0" fmla="*/ 0 w 338"/>
                          <a:gd name="T1" fmla="*/ 52 h 52"/>
                          <a:gd name="T2" fmla="*/ 126 w 338"/>
                          <a:gd name="T3" fmla="*/ 44 h 52"/>
                          <a:gd name="T4" fmla="*/ 338 w 338"/>
                          <a:gd name="T5" fmla="*/ 0 h 52"/>
                          <a:gd name="T6" fmla="*/ 0 60000 65536"/>
                          <a:gd name="T7" fmla="*/ 0 60000 65536"/>
                          <a:gd name="T8" fmla="*/ 0 60000 65536"/>
                          <a:gd name="T9" fmla="*/ 0 w 338"/>
                          <a:gd name="T10" fmla="*/ 0 h 52"/>
                          <a:gd name="T11" fmla="*/ 338 w 338"/>
                          <a:gd name="T12" fmla="*/ 52 h 5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38" h="52">
                            <a:moveTo>
                              <a:pt x="0" y="52"/>
                            </a:moveTo>
                            <a:lnTo>
                              <a:pt x="126" y="44"/>
                            </a:lnTo>
                            <a:lnTo>
                              <a:pt x="338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46727" name="Freeform 1648"/>
                <p:cNvSpPr>
                  <a:spLocks/>
                </p:cNvSpPr>
                <p:nvPr/>
              </p:nvSpPr>
              <p:spPr bwMode="auto">
                <a:xfrm>
                  <a:off x="3504" y="2023"/>
                  <a:ext cx="560" cy="95"/>
                </a:xfrm>
                <a:custGeom>
                  <a:avLst/>
                  <a:gdLst>
                    <a:gd name="T0" fmla="*/ 0 w 560"/>
                    <a:gd name="T1" fmla="*/ 36 h 95"/>
                    <a:gd name="T2" fmla="*/ 6 w 560"/>
                    <a:gd name="T3" fmla="*/ 59 h 95"/>
                    <a:gd name="T4" fmla="*/ 15 w 560"/>
                    <a:gd name="T5" fmla="*/ 72 h 95"/>
                    <a:gd name="T6" fmla="*/ 30 w 560"/>
                    <a:gd name="T7" fmla="*/ 84 h 95"/>
                    <a:gd name="T8" fmla="*/ 46 w 560"/>
                    <a:gd name="T9" fmla="*/ 90 h 95"/>
                    <a:gd name="T10" fmla="*/ 66 w 560"/>
                    <a:gd name="T11" fmla="*/ 92 h 95"/>
                    <a:gd name="T12" fmla="*/ 82 w 560"/>
                    <a:gd name="T13" fmla="*/ 86 h 95"/>
                    <a:gd name="T14" fmla="*/ 105 w 560"/>
                    <a:gd name="T15" fmla="*/ 78 h 95"/>
                    <a:gd name="T16" fmla="*/ 133 w 560"/>
                    <a:gd name="T17" fmla="*/ 71 h 95"/>
                    <a:gd name="T18" fmla="*/ 165 w 560"/>
                    <a:gd name="T19" fmla="*/ 68 h 95"/>
                    <a:gd name="T20" fmla="*/ 205 w 560"/>
                    <a:gd name="T21" fmla="*/ 72 h 95"/>
                    <a:gd name="T22" fmla="*/ 240 w 560"/>
                    <a:gd name="T23" fmla="*/ 80 h 95"/>
                    <a:gd name="T24" fmla="*/ 276 w 560"/>
                    <a:gd name="T25" fmla="*/ 90 h 95"/>
                    <a:gd name="T26" fmla="*/ 310 w 560"/>
                    <a:gd name="T27" fmla="*/ 95 h 95"/>
                    <a:gd name="T28" fmla="*/ 334 w 560"/>
                    <a:gd name="T29" fmla="*/ 92 h 95"/>
                    <a:gd name="T30" fmla="*/ 373 w 560"/>
                    <a:gd name="T31" fmla="*/ 86 h 95"/>
                    <a:gd name="T32" fmla="*/ 416 w 560"/>
                    <a:gd name="T33" fmla="*/ 80 h 95"/>
                    <a:gd name="T34" fmla="*/ 458 w 560"/>
                    <a:gd name="T35" fmla="*/ 72 h 95"/>
                    <a:gd name="T36" fmla="*/ 503 w 560"/>
                    <a:gd name="T37" fmla="*/ 63 h 95"/>
                    <a:gd name="T38" fmla="*/ 530 w 560"/>
                    <a:gd name="T39" fmla="*/ 56 h 95"/>
                    <a:gd name="T40" fmla="*/ 543 w 560"/>
                    <a:gd name="T41" fmla="*/ 51 h 95"/>
                    <a:gd name="T42" fmla="*/ 554 w 560"/>
                    <a:gd name="T43" fmla="*/ 44 h 95"/>
                    <a:gd name="T44" fmla="*/ 560 w 560"/>
                    <a:gd name="T45" fmla="*/ 33 h 95"/>
                    <a:gd name="T46" fmla="*/ 555 w 560"/>
                    <a:gd name="T47" fmla="*/ 17 h 95"/>
                    <a:gd name="T48" fmla="*/ 546 w 560"/>
                    <a:gd name="T49" fmla="*/ 8 h 95"/>
                    <a:gd name="T50" fmla="*/ 530 w 560"/>
                    <a:gd name="T51" fmla="*/ 0 h 9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60"/>
                    <a:gd name="T79" fmla="*/ 0 h 95"/>
                    <a:gd name="T80" fmla="*/ 560 w 560"/>
                    <a:gd name="T81" fmla="*/ 95 h 9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60" h="95">
                      <a:moveTo>
                        <a:pt x="0" y="36"/>
                      </a:moveTo>
                      <a:lnTo>
                        <a:pt x="6" y="59"/>
                      </a:lnTo>
                      <a:lnTo>
                        <a:pt x="15" y="72"/>
                      </a:lnTo>
                      <a:lnTo>
                        <a:pt x="30" y="84"/>
                      </a:lnTo>
                      <a:lnTo>
                        <a:pt x="46" y="90"/>
                      </a:lnTo>
                      <a:lnTo>
                        <a:pt x="66" y="92"/>
                      </a:lnTo>
                      <a:lnTo>
                        <a:pt x="82" y="86"/>
                      </a:lnTo>
                      <a:lnTo>
                        <a:pt x="105" y="78"/>
                      </a:lnTo>
                      <a:lnTo>
                        <a:pt x="133" y="71"/>
                      </a:lnTo>
                      <a:lnTo>
                        <a:pt x="165" y="68"/>
                      </a:lnTo>
                      <a:lnTo>
                        <a:pt x="205" y="72"/>
                      </a:lnTo>
                      <a:lnTo>
                        <a:pt x="240" y="80"/>
                      </a:lnTo>
                      <a:lnTo>
                        <a:pt x="276" y="90"/>
                      </a:lnTo>
                      <a:lnTo>
                        <a:pt x="310" y="95"/>
                      </a:lnTo>
                      <a:lnTo>
                        <a:pt x="334" y="92"/>
                      </a:lnTo>
                      <a:lnTo>
                        <a:pt x="373" y="86"/>
                      </a:lnTo>
                      <a:lnTo>
                        <a:pt x="416" y="80"/>
                      </a:lnTo>
                      <a:lnTo>
                        <a:pt x="458" y="72"/>
                      </a:lnTo>
                      <a:lnTo>
                        <a:pt x="503" y="63"/>
                      </a:lnTo>
                      <a:lnTo>
                        <a:pt x="530" y="56"/>
                      </a:lnTo>
                      <a:lnTo>
                        <a:pt x="543" y="51"/>
                      </a:lnTo>
                      <a:lnTo>
                        <a:pt x="554" y="44"/>
                      </a:lnTo>
                      <a:lnTo>
                        <a:pt x="560" y="33"/>
                      </a:lnTo>
                      <a:lnTo>
                        <a:pt x="555" y="17"/>
                      </a:lnTo>
                      <a:lnTo>
                        <a:pt x="546" y="8"/>
                      </a:lnTo>
                      <a:lnTo>
                        <a:pt x="53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10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6650" name="Group 1649"/>
              <p:cNvGrpSpPr>
                <a:grpSpLocks/>
              </p:cNvGrpSpPr>
              <p:nvPr/>
            </p:nvGrpSpPr>
            <p:grpSpPr bwMode="auto">
              <a:xfrm>
                <a:off x="3542" y="1602"/>
                <a:ext cx="484" cy="465"/>
                <a:chOff x="3542" y="1602"/>
                <a:chExt cx="484" cy="465"/>
              </a:xfrm>
            </p:grpSpPr>
            <p:grpSp>
              <p:nvGrpSpPr>
                <p:cNvPr id="46651" name="Group 1650"/>
                <p:cNvGrpSpPr>
                  <a:grpSpLocks/>
                </p:cNvGrpSpPr>
                <p:nvPr/>
              </p:nvGrpSpPr>
              <p:grpSpPr bwMode="auto">
                <a:xfrm>
                  <a:off x="3558" y="1855"/>
                  <a:ext cx="468" cy="212"/>
                  <a:chOff x="3558" y="1855"/>
                  <a:chExt cx="468" cy="212"/>
                </a:xfrm>
              </p:grpSpPr>
              <p:grpSp>
                <p:nvGrpSpPr>
                  <p:cNvPr id="46680" name="Group 1651"/>
                  <p:cNvGrpSpPr>
                    <a:grpSpLocks/>
                  </p:cNvGrpSpPr>
                  <p:nvPr/>
                </p:nvGrpSpPr>
                <p:grpSpPr bwMode="auto">
                  <a:xfrm>
                    <a:off x="3558" y="1873"/>
                    <a:ext cx="468" cy="194"/>
                    <a:chOff x="3558" y="1873"/>
                    <a:chExt cx="468" cy="194"/>
                  </a:xfrm>
                </p:grpSpPr>
                <p:sp>
                  <p:nvSpPr>
                    <p:cNvPr id="46682" name="Rectangle 16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8" y="1873"/>
                      <a:ext cx="468" cy="182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6683" name="Group 16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80" y="1890"/>
                      <a:ext cx="434" cy="177"/>
                      <a:chOff x="3580" y="1890"/>
                      <a:chExt cx="434" cy="177"/>
                    </a:xfrm>
                  </p:grpSpPr>
                  <p:grpSp>
                    <p:nvGrpSpPr>
                      <p:cNvPr id="46684" name="Group 16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0" y="1890"/>
                        <a:ext cx="434" cy="100"/>
                        <a:chOff x="3580" y="1890"/>
                        <a:chExt cx="434" cy="100"/>
                      </a:xfrm>
                    </p:grpSpPr>
                    <p:grpSp>
                      <p:nvGrpSpPr>
                        <p:cNvPr id="46718" name="Group 165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0" y="1890"/>
                          <a:ext cx="433" cy="37"/>
                          <a:chOff x="3580" y="1890"/>
                          <a:chExt cx="433" cy="37"/>
                        </a:xfrm>
                      </p:grpSpPr>
                      <p:sp>
                        <p:nvSpPr>
                          <p:cNvPr id="46723" name="Line 165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890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724" name="Line 165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0" y="1908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725" name="Line 165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26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719" name="Group 165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1953"/>
                          <a:ext cx="433" cy="37"/>
                          <a:chOff x="3581" y="1953"/>
                          <a:chExt cx="433" cy="37"/>
                        </a:xfrm>
                      </p:grpSpPr>
                      <p:sp>
                        <p:nvSpPr>
                          <p:cNvPr id="46720" name="Line 166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53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721" name="Line 166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71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722" name="Line 166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89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6685" name="Group 166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1" y="2017"/>
                        <a:ext cx="412" cy="50"/>
                        <a:chOff x="3581" y="2017"/>
                        <a:chExt cx="412" cy="50"/>
                      </a:xfrm>
                    </p:grpSpPr>
                    <p:grpSp>
                      <p:nvGrpSpPr>
                        <p:cNvPr id="46686" name="Group 166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2017"/>
                          <a:ext cx="153" cy="49"/>
                          <a:chOff x="3581" y="2017"/>
                          <a:chExt cx="153" cy="49"/>
                        </a:xfrm>
                      </p:grpSpPr>
                      <p:grpSp>
                        <p:nvGrpSpPr>
                          <p:cNvPr id="46706" name="Group 166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81" y="2018"/>
                            <a:ext cx="65" cy="48"/>
                            <a:chOff x="3581" y="2018"/>
                            <a:chExt cx="65" cy="48"/>
                          </a:xfrm>
                        </p:grpSpPr>
                        <p:grpSp>
                          <p:nvGrpSpPr>
                            <p:cNvPr id="46713" name="Group 166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581" y="2018"/>
                              <a:ext cx="21" cy="48"/>
                              <a:chOff x="3581" y="2018"/>
                              <a:chExt cx="21" cy="48"/>
                            </a:xfrm>
                          </p:grpSpPr>
                          <p:sp>
                            <p:nvSpPr>
                              <p:cNvPr id="46716" name="Line 166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81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6717" name="Line 166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01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6714" name="Line 166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2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715" name="Line 167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4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6707" name="Group 167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69" y="2017"/>
                            <a:ext cx="65" cy="48"/>
                            <a:chOff x="3669" y="2017"/>
                            <a:chExt cx="65" cy="48"/>
                          </a:xfrm>
                        </p:grpSpPr>
                        <p:grpSp>
                          <p:nvGrpSpPr>
                            <p:cNvPr id="46708" name="Group 167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669" y="2017"/>
                              <a:ext cx="21" cy="48"/>
                              <a:chOff x="3669" y="2017"/>
                              <a:chExt cx="21" cy="48"/>
                            </a:xfrm>
                          </p:grpSpPr>
                          <p:sp>
                            <p:nvSpPr>
                              <p:cNvPr id="46711" name="Line 167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69" y="2017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6712" name="Line 167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89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6709" name="Line 167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1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710" name="Line 167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3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6687" name="Group 167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55" y="2018"/>
                          <a:ext cx="153" cy="49"/>
                          <a:chOff x="3755" y="2018"/>
                          <a:chExt cx="153" cy="49"/>
                        </a:xfrm>
                      </p:grpSpPr>
                      <p:grpSp>
                        <p:nvGrpSpPr>
                          <p:cNvPr id="46694" name="Group 167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55" y="2019"/>
                            <a:ext cx="65" cy="48"/>
                            <a:chOff x="3755" y="2019"/>
                            <a:chExt cx="65" cy="48"/>
                          </a:xfrm>
                        </p:grpSpPr>
                        <p:grpSp>
                          <p:nvGrpSpPr>
                            <p:cNvPr id="46701" name="Group 167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55" y="2019"/>
                              <a:ext cx="21" cy="48"/>
                              <a:chOff x="3755" y="2019"/>
                              <a:chExt cx="21" cy="48"/>
                            </a:xfrm>
                          </p:grpSpPr>
                          <p:sp>
                            <p:nvSpPr>
                              <p:cNvPr id="46704" name="Line 168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55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6705" name="Line 168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75" y="2020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6702" name="Line 168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9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703" name="Line 168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1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6695" name="Group 168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43" y="2018"/>
                            <a:ext cx="65" cy="48"/>
                            <a:chOff x="3843" y="2018"/>
                            <a:chExt cx="65" cy="48"/>
                          </a:xfrm>
                        </p:grpSpPr>
                        <p:grpSp>
                          <p:nvGrpSpPr>
                            <p:cNvPr id="46696" name="Group 168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843" y="2018"/>
                              <a:ext cx="21" cy="48"/>
                              <a:chOff x="3843" y="2018"/>
                              <a:chExt cx="21" cy="48"/>
                            </a:xfrm>
                          </p:grpSpPr>
                          <p:sp>
                            <p:nvSpPr>
                              <p:cNvPr id="46699" name="Line 168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3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6700" name="Line 168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63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6697" name="Line 168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8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698" name="Line 168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0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6688" name="Group 169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28" y="2018"/>
                          <a:ext cx="65" cy="48"/>
                          <a:chOff x="3928" y="2018"/>
                          <a:chExt cx="65" cy="48"/>
                        </a:xfrm>
                      </p:grpSpPr>
                      <p:grpSp>
                        <p:nvGrpSpPr>
                          <p:cNvPr id="46689" name="Group 169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928" y="2018"/>
                            <a:ext cx="21" cy="48"/>
                            <a:chOff x="3928" y="2018"/>
                            <a:chExt cx="21" cy="48"/>
                          </a:xfrm>
                        </p:grpSpPr>
                        <p:sp>
                          <p:nvSpPr>
                            <p:cNvPr id="46692" name="Line 169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28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693" name="Line 169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48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6690" name="Line 169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7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691" name="Line 169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9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46681" name="Freeform 1696"/>
                  <p:cNvSpPr>
                    <a:spLocks/>
                  </p:cNvSpPr>
                  <p:nvPr/>
                </p:nvSpPr>
                <p:spPr bwMode="auto">
                  <a:xfrm>
                    <a:off x="3574" y="1855"/>
                    <a:ext cx="373" cy="12"/>
                  </a:xfrm>
                  <a:custGeom>
                    <a:avLst/>
                    <a:gdLst>
                      <a:gd name="T0" fmla="*/ 373 w 373"/>
                      <a:gd name="T1" fmla="*/ 12 h 12"/>
                      <a:gd name="T2" fmla="*/ 0 w 373"/>
                      <a:gd name="T3" fmla="*/ 12 h 12"/>
                      <a:gd name="T4" fmla="*/ 0 w 373"/>
                      <a:gd name="T5" fmla="*/ 0 h 12"/>
                      <a:gd name="T6" fmla="*/ 372 w 373"/>
                      <a:gd name="T7" fmla="*/ 0 h 12"/>
                      <a:gd name="T8" fmla="*/ 373 w 373"/>
                      <a:gd name="T9" fmla="*/ 12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3"/>
                      <a:gd name="T16" fmla="*/ 0 h 12"/>
                      <a:gd name="T17" fmla="*/ 373 w 373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3" h="12">
                        <a:moveTo>
                          <a:pt x="373" y="12"/>
                        </a:move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372" y="0"/>
                        </a:lnTo>
                        <a:lnTo>
                          <a:pt x="373" y="12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46652" name="Group 1697"/>
                <p:cNvGrpSpPr>
                  <a:grpSpLocks/>
                </p:cNvGrpSpPr>
                <p:nvPr/>
              </p:nvGrpSpPr>
              <p:grpSpPr bwMode="auto">
                <a:xfrm>
                  <a:off x="3542" y="1602"/>
                  <a:ext cx="428" cy="260"/>
                  <a:chOff x="3542" y="1602"/>
                  <a:chExt cx="428" cy="260"/>
                </a:xfrm>
              </p:grpSpPr>
              <p:grpSp>
                <p:nvGrpSpPr>
                  <p:cNvPr id="46653" name="Group 1698"/>
                  <p:cNvGrpSpPr>
                    <a:grpSpLocks/>
                  </p:cNvGrpSpPr>
                  <p:nvPr/>
                </p:nvGrpSpPr>
                <p:grpSpPr bwMode="auto">
                  <a:xfrm>
                    <a:off x="3679" y="1627"/>
                    <a:ext cx="291" cy="226"/>
                    <a:chOff x="3679" y="1627"/>
                    <a:chExt cx="291" cy="226"/>
                  </a:xfrm>
                </p:grpSpPr>
                <p:sp>
                  <p:nvSpPr>
                    <p:cNvPr id="46657" name="Freeform 1699"/>
                    <p:cNvSpPr>
                      <a:spLocks/>
                    </p:cNvSpPr>
                    <p:nvPr/>
                  </p:nvSpPr>
                  <p:spPr bwMode="auto">
                    <a:xfrm>
                      <a:off x="3679" y="1627"/>
                      <a:ext cx="291" cy="226"/>
                    </a:xfrm>
                    <a:custGeom>
                      <a:avLst/>
                      <a:gdLst>
                        <a:gd name="T0" fmla="*/ 0 w 291"/>
                        <a:gd name="T1" fmla="*/ 226 h 226"/>
                        <a:gd name="T2" fmla="*/ 279 w 291"/>
                        <a:gd name="T3" fmla="*/ 226 h 226"/>
                        <a:gd name="T4" fmla="*/ 287 w 291"/>
                        <a:gd name="T5" fmla="*/ 220 h 226"/>
                        <a:gd name="T6" fmla="*/ 291 w 291"/>
                        <a:gd name="T7" fmla="*/ 206 h 226"/>
                        <a:gd name="T8" fmla="*/ 291 w 291"/>
                        <a:gd name="T9" fmla="*/ 21 h 226"/>
                        <a:gd name="T10" fmla="*/ 289 w 291"/>
                        <a:gd name="T11" fmla="*/ 6 h 226"/>
                        <a:gd name="T12" fmla="*/ 281 w 291"/>
                        <a:gd name="T13" fmla="*/ 0 h 226"/>
                        <a:gd name="T14" fmla="*/ 0 w 291"/>
                        <a:gd name="T15" fmla="*/ 0 h 226"/>
                        <a:gd name="T16" fmla="*/ 0 w 291"/>
                        <a:gd name="T17" fmla="*/ 226 h 22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91"/>
                        <a:gd name="T28" fmla="*/ 0 h 226"/>
                        <a:gd name="T29" fmla="*/ 291 w 291"/>
                        <a:gd name="T30" fmla="*/ 226 h 22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91" h="226">
                          <a:moveTo>
                            <a:pt x="0" y="226"/>
                          </a:moveTo>
                          <a:lnTo>
                            <a:pt x="279" y="226"/>
                          </a:lnTo>
                          <a:lnTo>
                            <a:pt x="287" y="220"/>
                          </a:lnTo>
                          <a:lnTo>
                            <a:pt x="291" y="206"/>
                          </a:lnTo>
                          <a:lnTo>
                            <a:pt x="291" y="21"/>
                          </a:lnTo>
                          <a:lnTo>
                            <a:pt x="289" y="6"/>
                          </a:lnTo>
                          <a:lnTo>
                            <a:pt x="281" y="0"/>
                          </a:lnTo>
                          <a:lnTo>
                            <a:pt x="0" y="0"/>
                          </a:lnTo>
                          <a:lnTo>
                            <a:pt x="0" y="22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6658" name="Group 17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4" y="1646"/>
                      <a:ext cx="268" cy="165"/>
                      <a:chOff x="3694" y="1646"/>
                      <a:chExt cx="268" cy="165"/>
                    </a:xfrm>
                  </p:grpSpPr>
                  <p:grpSp>
                    <p:nvGrpSpPr>
                      <p:cNvPr id="46659" name="Group 17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646"/>
                        <a:ext cx="267" cy="44"/>
                        <a:chOff x="3694" y="1646"/>
                        <a:chExt cx="267" cy="44"/>
                      </a:xfrm>
                    </p:grpSpPr>
                    <p:grpSp>
                      <p:nvGrpSpPr>
                        <p:cNvPr id="46674" name="Group 170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46"/>
                          <a:ext cx="267" cy="15"/>
                          <a:chOff x="3694" y="1646"/>
                          <a:chExt cx="267" cy="15"/>
                        </a:xfrm>
                      </p:grpSpPr>
                      <p:sp>
                        <p:nvSpPr>
                          <p:cNvPr id="46678" name="Line 170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4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679" name="Line 170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5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675" name="Group 170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76"/>
                          <a:ext cx="267" cy="14"/>
                          <a:chOff x="3694" y="1676"/>
                          <a:chExt cx="267" cy="14"/>
                        </a:xfrm>
                      </p:grpSpPr>
                      <p:sp>
                        <p:nvSpPr>
                          <p:cNvPr id="46676" name="Line 170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7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677" name="Line 170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8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6660" name="Group 170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5" y="1706"/>
                        <a:ext cx="267" cy="45"/>
                        <a:chOff x="3695" y="1706"/>
                        <a:chExt cx="267" cy="45"/>
                      </a:xfrm>
                    </p:grpSpPr>
                    <p:grpSp>
                      <p:nvGrpSpPr>
                        <p:cNvPr id="46668" name="Group 170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06"/>
                          <a:ext cx="267" cy="14"/>
                          <a:chOff x="3695" y="1706"/>
                          <a:chExt cx="267" cy="14"/>
                        </a:xfrm>
                      </p:grpSpPr>
                      <p:sp>
                        <p:nvSpPr>
                          <p:cNvPr id="46672" name="Line 171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0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673" name="Line 17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1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669" name="Group 171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36"/>
                          <a:ext cx="267" cy="15"/>
                          <a:chOff x="3695" y="1736"/>
                          <a:chExt cx="267" cy="15"/>
                        </a:xfrm>
                      </p:grpSpPr>
                      <p:sp>
                        <p:nvSpPr>
                          <p:cNvPr id="46670" name="Line 17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3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671" name="Line 171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4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6661" name="Group 17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766"/>
                        <a:ext cx="267" cy="45"/>
                        <a:chOff x="3694" y="1766"/>
                        <a:chExt cx="267" cy="45"/>
                      </a:xfrm>
                    </p:grpSpPr>
                    <p:grpSp>
                      <p:nvGrpSpPr>
                        <p:cNvPr id="46662" name="Group 17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66"/>
                          <a:ext cx="267" cy="15"/>
                          <a:chOff x="3694" y="1766"/>
                          <a:chExt cx="267" cy="15"/>
                        </a:xfrm>
                      </p:grpSpPr>
                      <p:sp>
                        <p:nvSpPr>
                          <p:cNvPr id="46666" name="Line 171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6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667" name="Line 171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77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663" name="Group 171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97"/>
                          <a:ext cx="267" cy="14"/>
                          <a:chOff x="3694" y="1797"/>
                          <a:chExt cx="267" cy="14"/>
                        </a:xfrm>
                      </p:grpSpPr>
                      <p:sp>
                        <p:nvSpPr>
                          <p:cNvPr id="46664" name="Line 172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97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665" name="Line 172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810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46654" name="Group 1722"/>
                  <p:cNvGrpSpPr>
                    <a:grpSpLocks/>
                  </p:cNvGrpSpPr>
                  <p:nvPr/>
                </p:nvGrpSpPr>
                <p:grpSpPr bwMode="auto">
                  <a:xfrm>
                    <a:off x="3542" y="1602"/>
                    <a:ext cx="135" cy="260"/>
                    <a:chOff x="3542" y="1602"/>
                    <a:chExt cx="135" cy="260"/>
                  </a:xfrm>
                </p:grpSpPr>
                <p:sp>
                  <p:nvSpPr>
                    <p:cNvPr id="46655" name="Freeform 1723"/>
                    <p:cNvSpPr>
                      <a:spLocks/>
                    </p:cNvSpPr>
                    <p:nvPr/>
                  </p:nvSpPr>
                  <p:spPr bwMode="auto">
                    <a:xfrm>
                      <a:off x="3542" y="1602"/>
                      <a:ext cx="135" cy="250"/>
                    </a:xfrm>
                    <a:custGeom>
                      <a:avLst/>
                      <a:gdLst>
                        <a:gd name="T0" fmla="*/ 135 w 135"/>
                        <a:gd name="T1" fmla="*/ 0 h 250"/>
                        <a:gd name="T2" fmla="*/ 135 w 135"/>
                        <a:gd name="T3" fmla="*/ 250 h 250"/>
                        <a:gd name="T4" fmla="*/ 9 w 135"/>
                        <a:gd name="T5" fmla="*/ 250 h 250"/>
                        <a:gd name="T6" fmla="*/ 4 w 135"/>
                        <a:gd name="T7" fmla="*/ 248 h 250"/>
                        <a:gd name="T8" fmla="*/ 1 w 135"/>
                        <a:gd name="T9" fmla="*/ 241 h 250"/>
                        <a:gd name="T10" fmla="*/ 0 w 135"/>
                        <a:gd name="T11" fmla="*/ 234 h 250"/>
                        <a:gd name="T12" fmla="*/ 0 w 135"/>
                        <a:gd name="T13" fmla="*/ 14 h 250"/>
                        <a:gd name="T14" fmla="*/ 2 w 135"/>
                        <a:gd name="T15" fmla="*/ 7 h 250"/>
                        <a:gd name="T16" fmla="*/ 6 w 135"/>
                        <a:gd name="T17" fmla="*/ 1 h 250"/>
                        <a:gd name="T18" fmla="*/ 12 w 135"/>
                        <a:gd name="T19" fmla="*/ 0 h 250"/>
                        <a:gd name="T20" fmla="*/ 135 w 135"/>
                        <a:gd name="T21" fmla="*/ 0 h 25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35"/>
                        <a:gd name="T34" fmla="*/ 0 h 250"/>
                        <a:gd name="T35" fmla="*/ 135 w 135"/>
                        <a:gd name="T36" fmla="*/ 250 h 25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35" h="250">
                          <a:moveTo>
                            <a:pt x="135" y="0"/>
                          </a:moveTo>
                          <a:lnTo>
                            <a:pt x="135" y="250"/>
                          </a:lnTo>
                          <a:lnTo>
                            <a:pt x="9" y="250"/>
                          </a:lnTo>
                          <a:lnTo>
                            <a:pt x="4" y="248"/>
                          </a:lnTo>
                          <a:lnTo>
                            <a:pt x="1" y="241"/>
                          </a:lnTo>
                          <a:lnTo>
                            <a:pt x="0" y="234"/>
                          </a:lnTo>
                          <a:lnTo>
                            <a:pt x="0" y="14"/>
                          </a:lnTo>
                          <a:lnTo>
                            <a:pt x="2" y="7"/>
                          </a:lnTo>
                          <a:lnTo>
                            <a:pt x="6" y="1"/>
                          </a:lnTo>
                          <a:lnTo>
                            <a:pt x="12" y="0"/>
                          </a:lnTo>
                          <a:lnTo>
                            <a:pt x="135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46656" name="Line 17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57" y="1604"/>
                      <a:ext cx="1" cy="25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46391" name="Group 1725"/>
            <p:cNvGrpSpPr>
              <a:grpSpLocks/>
            </p:cNvGrpSpPr>
            <p:nvPr/>
          </p:nvGrpSpPr>
          <p:grpSpPr bwMode="auto">
            <a:xfrm>
              <a:off x="528" y="3696"/>
              <a:ext cx="576" cy="288"/>
              <a:chOff x="3166" y="1602"/>
              <a:chExt cx="898" cy="516"/>
            </a:xfrm>
          </p:grpSpPr>
          <p:grpSp>
            <p:nvGrpSpPr>
              <p:cNvPr id="46564" name="Group 1726"/>
              <p:cNvGrpSpPr>
                <a:grpSpLocks/>
              </p:cNvGrpSpPr>
              <p:nvPr/>
            </p:nvGrpSpPr>
            <p:grpSpPr bwMode="auto">
              <a:xfrm>
                <a:off x="3166" y="1969"/>
                <a:ext cx="898" cy="149"/>
                <a:chOff x="3166" y="1969"/>
                <a:chExt cx="898" cy="149"/>
              </a:xfrm>
            </p:grpSpPr>
            <p:grpSp>
              <p:nvGrpSpPr>
                <p:cNvPr id="46641" name="Group 1727"/>
                <p:cNvGrpSpPr>
                  <a:grpSpLocks/>
                </p:cNvGrpSpPr>
                <p:nvPr/>
              </p:nvGrpSpPr>
              <p:grpSpPr bwMode="auto">
                <a:xfrm>
                  <a:off x="3166" y="1969"/>
                  <a:ext cx="367" cy="89"/>
                  <a:chOff x="3166" y="1969"/>
                  <a:chExt cx="367" cy="89"/>
                </a:xfrm>
              </p:grpSpPr>
              <p:sp>
                <p:nvSpPr>
                  <p:cNvPr id="46643" name="Freeform 1728"/>
                  <p:cNvSpPr>
                    <a:spLocks/>
                  </p:cNvSpPr>
                  <p:nvPr/>
                </p:nvSpPr>
                <p:spPr bwMode="auto">
                  <a:xfrm>
                    <a:off x="3192" y="1969"/>
                    <a:ext cx="252" cy="70"/>
                  </a:xfrm>
                  <a:custGeom>
                    <a:avLst/>
                    <a:gdLst>
                      <a:gd name="T0" fmla="*/ 0 w 252"/>
                      <a:gd name="T1" fmla="*/ 38 h 70"/>
                      <a:gd name="T2" fmla="*/ 109 w 252"/>
                      <a:gd name="T3" fmla="*/ 32 h 70"/>
                      <a:gd name="T4" fmla="*/ 252 w 252"/>
                      <a:gd name="T5" fmla="*/ 0 h 70"/>
                      <a:gd name="T6" fmla="*/ 252 w 252"/>
                      <a:gd name="T7" fmla="*/ 47 h 70"/>
                      <a:gd name="T8" fmla="*/ 103 w 252"/>
                      <a:gd name="T9" fmla="*/ 67 h 70"/>
                      <a:gd name="T10" fmla="*/ 0 w 252"/>
                      <a:gd name="T11" fmla="*/ 70 h 70"/>
                      <a:gd name="T12" fmla="*/ 0 w 252"/>
                      <a:gd name="T13" fmla="*/ 38 h 7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52"/>
                      <a:gd name="T22" fmla="*/ 0 h 70"/>
                      <a:gd name="T23" fmla="*/ 252 w 252"/>
                      <a:gd name="T24" fmla="*/ 70 h 7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52" h="70">
                        <a:moveTo>
                          <a:pt x="0" y="38"/>
                        </a:moveTo>
                        <a:lnTo>
                          <a:pt x="109" y="32"/>
                        </a:lnTo>
                        <a:lnTo>
                          <a:pt x="252" y="0"/>
                        </a:lnTo>
                        <a:lnTo>
                          <a:pt x="252" y="47"/>
                        </a:lnTo>
                        <a:lnTo>
                          <a:pt x="103" y="67"/>
                        </a:lnTo>
                        <a:lnTo>
                          <a:pt x="0" y="70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46644" name="Group 1729"/>
                  <p:cNvGrpSpPr>
                    <a:grpSpLocks/>
                  </p:cNvGrpSpPr>
                  <p:nvPr/>
                </p:nvGrpSpPr>
                <p:grpSpPr bwMode="auto">
                  <a:xfrm>
                    <a:off x="3166" y="1974"/>
                    <a:ext cx="367" cy="84"/>
                    <a:chOff x="3166" y="1974"/>
                    <a:chExt cx="367" cy="84"/>
                  </a:xfrm>
                </p:grpSpPr>
                <p:sp>
                  <p:nvSpPr>
                    <p:cNvPr id="46645" name="Rectangle 17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7" y="2022"/>
                      <a:ext cx="18" cy="3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6646" name="Group 17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6" y="1974"/>
                      <a:ext cx="367" cy="84"/>
                      <a:chOff x="3166" y="1974"/>
                      <a:chExt cx="367" cy="84"/>
                    </a:xfrm>
                  </p:grpSpPr>
                  <p:sp>
                    <p:nvSpPr>
                      <p:cNvPr id="46647" name="Freeform 17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6" y="1974"/>
                        <a:ext cx="367" cy="84"/>
                      </a:xfrm>
                      <a:custGeom>
                        <a:avLst/>
                        <a:gdLst>
                          <a:gd name="T0" fmla="*/ 367 w 367"/>
                          <a:gd name="T1" fmla="*/ 0 h 84"/>
                          <a:gd name="T2" fmla="*/ 137 w 367"/>
                          <a:gd name="T3" fmla="*/ 48 h 84"/>
                          <a:gd name="T4" fmla="*/ 0 w 367"/>
                          <a:gd name="T5" fmla="*/ 56 h 84"/>
                          <a:gd name="T6" fmla="*/ 0 w 367"/>
                          <a:gd name="T7" fmla="*/ 84 h 84"/>
                          <a:gd name="T8" fmla="*/ 141 w 367"/>
                          <a:gd name="T9" fmla="*/ 77 h 84"/>
                          <a:gd name="T10" fmla="*/ 367 w 367"/>
                          <a:gd name="T11" fmla="*/ 54 h 84"/>
                          <a:gd name="T12" fmla="*/ 367 w 367"/>
                          <a:gd name="T13" fmla="*/ 0 h 8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67"/>
                          <a:gd name="T22" fmla="*/ 0 h 84"/>
                          <a:gd name="T23" fmla="*/ 367 w 367"/>
                          <a:gd name="T24" fmla="*/ 84 h 8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67" h="84">
                            <a:moveTo>
                              <a:pt x="367" y="0"/>
                            </a:moveTo>
                            <a:lnTo>
                              <a:pt x="137" y="48"/>
                            </a:lnTo>
                            <a:lnTo>
                              <a:pt x="0" y="56"/>
                            </a:lnTo>
                            <a:lnTo>
                              <a:pt x="0" y="84"/>
                            </a:lnTo>
                            <a:lnTo>
                              <a:pt x="141" y="77"/>
                            </a:lnTo>
                            <a:lnTo>
                              <a:pt x="367" y="54"/>
                            </a:lnTo>
                            <a:lnTo>
                              <a:pt x="367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6648" name="Freeform 17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3" y="1990"/>
                        <a:ext cx="338" cy="52"/>
                      </a:xfrm>
                      <a:custGeom>
                        <a:avLst/>
                        <a:gdLst>
                          <a:gd name="T0" fmla="*/ 0 w 338"/>
                          <a:gd name="T1" fmla="*/ 52 h 52"/>
                          <a:gd name="T2" fmla="*/ 126 w 338"/>
                          <a:gd name="T3" fmla="*/ 44 h 52"/>
                          <a:gd name="T4" fmla="*/ 338 w 338"/>
                          <a:gd name="T5" fmla="*/ 0 h 52"/>
                          <a:gd name="T6" fmla="*/ 0 60000 65536"/>
                          <a:gd name="T7" fmla="*/ 0 60000 65536"/>
                          <a:gd name="T8" fmla="*/ 0 60000 65536"/>
                          <a:gd name="T9" fmla="*/ 0 w 338"/>
                          <a:gd name="T10" fmla="*/ 0 h 52"/>
                          <a:gd name="T11" fmla="*/ 338 w 338"/>
                          <a:gd name="T12" fmla="*/ 52 h 5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38" h="52">
                            <a:moveTo>
                              <a:pt x="0" y="52"/>
                            </a:moveTo>
                            <a:lnTo>
                              <a:pt x="126" y="44"/>
                            </a:lnTo>
                            <a:lnTo>
                              <a:pt x="338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46642" name="Freeform 1734"/>
                <p:cNvSpPr>
                  <a:spLocks/>
                </p:cNvSpPr>
                <p:nvPr/>
              </p:nvSpPr>
              <p:spPr bwMode="auto">
                <a:xfrm>
                  <a:off x="3504" y="2023"/>
                  <a:ext cx="560" cy="95"/>
                </a:xfrm>
                <a:custGeom>
                  <a:avLst/>
                  <a:gdLst>
                    <a:gd name="T0" fmla="*/ 0 w 560"/>
                    <a:gd name="T1" fmla="*/ 36 h 95"/>
                    <a:gd name="T2" fmla="*/ 6 w 560"/>
                    <a:gd name="T3" fmla="*/ 59 h 95"/>
                    <a:gd name="T4" fmla="*/ 15 w 560"/>
                    <a:gd name="T5" fmla="*/ 72 h 95"/>
                    <a:gd name="T6" fmla="*/ 30 w 560"/>
                    <a:gd name="T7" fmla="*/ 84 h 95"/>
                    <a:gd name="T8" fmla="*/ 46 w 560"/>
                    <a:gd name="T9" fmla="*/ 90 h 95"/>
                    <a:gd name="T10" fmla="*/ 66 w 560"/>
                    <a:gd name="T11" fmla="*/ 92 h 95"/>
                    <a:gd name="T12" fmla="*/ 82 w 560"/>
                    <a:gd name="T13" fmla="*/ 86 h 95"/>
                    <a:gd name="T14" fmla="*/ 105 w 560"/>
                    <a:gd name="T15" fmla="*/ 78 h 95"/>
                    <a:gd name="T16" fmla="*/ 133 w 560"/>
                    <a:gd name="T17" fmla="*/ 71 h 95"/>
                    <a:gd name="T18" fmla="*/ 165 w 560"/>
                    <a:gd name="T19" fmla="*/ 68 h 95"/>
                    <a:gd name="T20" fmla="*/ 205 w 560"/>
                    <a:gd name="T21" fmla="*/ 72 h 95"/>
                    <a:gd name="T22" fmla="*/ 240 w 560"/>
                    <a:gd name="T23" fmla="*/ 80 h 95"/>
                    <a:gd name="T24" fmla="*/ 276 w 560"/>
                    <a:gd name="T25" fmla="*/ 90 h 95"/>
                    <a:gd name="T26" fmla="*/ 310 w 560"/>
                    <a:gd name="T27" fmla="*/ 95 h 95"/>
                    <a:gd name="T28" fmla="*/ 334 w 560"/>
                    <a:gd name="T29" fmla="*/ 92 h 95"/>
                    <a:gd name="T30" fmla="*/ 373 w 560"/>
                    <a:gd name="T31" fmla="*/ 86 h 95"/>
                    <a:gd name="T32" fmla="*/ 416 w 560"/>
                    <a:gd name="T33" fmla="*/ 80 h 95"/>
                    <a:gd name="T34" fmla="*/ 458 w 560"/>
                    <a:gd name="T35" fmla="*/ 72 h 95"/>
                    <a:gd name="T36" fmla="*/ 503 w 560"/>
                    <a:gd name="T37" fmla="*/ 63 h 95"/>
                    <a:gd name="T38" fmla="*/ 530 w 560"/>
                    <a:gd name="T39" fmla="*/ 56 h 95"/>
                    <a:gd name="T40" fmla="*/ 543 w 560"/>
                    <a:gd name="T41" fmla="*/ 51 h 95"/>
                    <a:gd name="T42" fmla="*/ 554 w 560"/>
                    <a:gd name="T43" fmla="*/ 44 h 95"/>
                    <a:gd name="T44" fmla="*/ 560 w 560"/>
                    <a:gd name="T45" fmla="*/ 33 h 95"/>
                    <a:gd name="T46" fmla="*/ 555 w 560"/>
                    <a:gd name="T47" fmla="*/ 17 h 95"/>
                    <a:gd name="T48" fmla="*/ 546 w 560"/>
                    <a:gd name="T49" fmla="*/ 8 h 95"/>
                    <a:gd name="T50" fmla="*/ 530 w 560"/>
                    <a:gd name="T51" fmla="*/ 0 h 9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60"/>
                    <a:gd name="T79" fmla="*/ 0 h 95"/>
                    <a:gd name="T80" fmla="*/ 560 w 560"/>
                    <a:gd name="T81" fmla="*/ 95 h 9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60" h="95">
                      <a:moveTo>
                        <a:pt x="0" y="36"/>
                      </a:moveTo>
                      <a:lnTo>
                        <a:pt x="6" y="59"/>
                      </a:lnTo>
                      <a:lnTo>
                        <a:pt x="15" y="72"/>
                      </a:lnTo>
                      <a:lnTo>
                        <a:pt x="30" y="84"/>
                      </a:lnTo>
                      <a:lnTo>
                        <a:pt x="46" y="90"/>
                      </a:lnTo>
                      <a:lnTo>
                        <a:pt x="66" y="92"/>
                      </a:lnTo>
                      <a:lnTo>
                        <a:pt x="82" y="86"/>
                      </a:lnTo>
                      <a:lnTo>
                        <a:pt x="105" y="78"/>
                      </a:lnTo>
                      <a:lnTo>
                        <a:pt x="133" y="71"/>
                      </a:lnTo>
                      <a:lnTo>
                        <a:pt x="165" y="68"/>
                      </a:lnTo>
                      <a:lnTo>
                        <a:pt x="205" y="72"/>
                      </a:lnTo>
                      <a:lnTo>
                        <a:pt x="240" y="80"/>
                      </a:lnTo>
                      <a:lnTo>
                        <a:pt x="276" y="90"/>
                      </a:lnTo>
                      <a:lnTo>
                        <a:pt x="310" y="95"/>
                      </a:lnTo>
                      <a:lnTo>
                        <a:pt x="334" y="92"/>
                      </a:lnTo>
                      <a:lnTo>
                        <a:pt x="373" y="86"/>
                      </a:lnTo>
                      <a:lnTo>
                        <a:pt x="416" y="80"/>
                      </a:lnTo>
                      <a:lnTo>
                        <a:pt x="458" y="72"/>
                      </a:lnTo>
                      <a:lnTo>
                        <a:pt x="503" y="63"/>
                      </a:lnTo>
                      <a:lnTo>
                        <a:pt x="530" y="56"/>
                      </a:lnTo>
                      <a:lnTo>
                        <a:pt x="543" y="51"/>
                      </a:lnTo>
                      <a:lnTo>
                        <a:pt x="554" y="44"/>
                      </a:lnTo>
                      <a:lnTo>
                        <a:pt x="560" y="33"/>
                      </a:lnTo>
                      <a:lnTo>
                        <a:pt x="555" y="17"/>
                      </a:lnTo>
                      <a:lnTo>
                        <a:pt x="546" y="8"/>
                      </a:lnTo>
                      <a:lnTo>
                        <a:pt x="53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10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6565" name="Group 1735"/>
              <p:cNvGrpSpPr>
                <a:grpSpLocks/>
              </p:cNvGrpSpPr>
              <p:nvPr/>
            </p:nvGrpSpPr>
            <p:grpSpPr bwMode="auto">
              <a:xfrm>
                <a:off x="3542" y="1602"/>
                <a:ext cx="484" cy="465"/>
                <a:chOff x="3542" y="1602"/>
                <a:chExt cx="484" cy="465"/>
              </a:xfrm>
            </p:grpSpPr>
            <p:grpSp>
              <p:nvGrpSpPr>
                <p:cNvPr id="46566" name="Group 1736"/>
                <p:cNvGrpSpPr>
                  <a:grpSpLocks/>
                </p:cNvGrpSpPr>
                <p:nvPr/>
              </p:nvGrpSpPr>
              <p:grpSpPr bwMode="auto">
                <a:xfrm>
                  <a:off x="3558" y="1855"/>
                  <a:ext cx="468" cy="212"/>
                  <a:chOff x="3558" y="1855"/>
                  <a:chExt cx="468" cy="212"/>
                </a:xfrm>
              </p:grpSpPr>
              <p:grpSp>
                <p:nvGrpSpPr>
                  <p:cNvPr id="46595" name="Group 1737"/>
                  <p:cNvGrpSpPr>
                    <a:grpSpLocks/>
                  </p:cNvGrpSpPr>
                  <p:nvPr/>
                </p:nvGrpSpPr>
                <p:grpSpPr bwMode="auto">
                  <a:xfrm>
                    <a:off x="3558" y="1873"/>
                    <a:ext cx="468" cy="194"/>
                    <a:chOff x="3558" y="1873"/>
                    <a:chExt cx="468" cy="194"/>
                  </a:xfrm>
                </p:grpSpPr>
                <p:sp>
                  <p:nvSpPr>
                    <p:cNvPr id="46597" name="Rectangle 17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8" y="1873"/>
                      <a:ext cx="468" cy="182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6598" name="Group 17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80" y="1890"/>
                      <a:ext cx="434" cy="177"/>
                      <a:chOff x="3580" y="1890"/>
                      <a:chExt cx="434" cy="177"/>
                    </a:xfrm>
                  </p:grpSpPr>
                  <p:grpSp>
                    <p:nvGrpSpPr>
                      <p:cNvPr id="46599" name="Group 17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0" y="1890"/>
                        <a:ext cx="434" cy="100"/>
                        <a:chOff x="3580" y="1890"/>
                        <a:chExt cx="434" cy="100"/>
                      </a:xfrm>
                    </p:grpSpPr>
                    <p:grpSp>
                      <p:nvGrpSpPr>
                        <p:cNvPr id="46633" name="Group 174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0" y="1890"/>
                          <a:ext cx="433" cy="37"/>
                          <a:chOff x="3580" y="1890"/>
                          <a:chExt cx="433" cy="37"/>
                        </a:xfrm>
                      </p:grpSpPr>
                      <p:sp>
                        <p:nvSpPr>
                          <p:cNvPr id="46638" name="Line 174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890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639" name="Line 174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0" y="1908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640" name="Line 174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26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634" name="Group 17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1953"/>
                          <a:ext cx="433" cy="37"/>
                          <a:chOff x="3581" y="1953"/>
                          <a:chExt cx="433" cy="37"/>
                        </a:xfrm>
                      </p:grpSpPr>
                      <p:sp>
                        <p:nvSpPr>
                          <p:cNvPr id="46635" name="Line 174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53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636" name="Line 174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71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637" name="Line 174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89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6600" name="Group 174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1" y="2017"/>
                        <a:ext cx="412" cy="50"/>
                        <a:chOff x="3581" y="2017"/>
                        <a:chExt cx="412" cy="50"/>
                      </a:xfrm>
                    </p:grpSpPr>
                    <p:grpSp>
                      <p:nvGrpSpPr>
                        <p:cNvPr id="46601" name="Group 175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2017"/>
                          <a:ext cx="153" cy="49"/>
                          <a:chOff x="3581" y="2017"/>
                          <a:chExt cx="153" cy="49"/>
                        </a:xfrm>
                      </p:grpSpPr>
                      <p:grpSp>
                        <p:nvGrpSpPr>
                          <p:cNvPr id="46621" name="Group 175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81" y="2018"/>
                            <a:ext cx="65" cy="48"/>
                            <a:chOff x="3581" y="2018"/>
                            <a:chExt cx="65" cy="48"/>
                          </a:xfrm>
                        </p:grpSpPr>
                        <p:grpSp>
                          <p:nvGrpSpPr>
                            <p:cNvPr id="46628" name="Group 175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581" y="2018"/>
                              <a:ext cx="21" cy="48"/>
                              <a:chOff x="3581" y="2018"/>
                              <a:chExt cx="21" cy="48"/>
                            </a:xfrm>
                          </p:grpSpPr>
                          <p:sp>
                            <p:nvSpPr>
                              <p:cNvPr id="46631" name="Line 175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81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6632" name="Line 175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01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6629" name="Line 175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2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630" name="Line 175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4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6622" name="Group 175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69" y="2017"/>
                            <a:ext cx="65" cy="48"/>
                            <a:chOff x="3669" y="2017"/>
                            <a:chExt cx="65" cy="48"/>
                          </a:xfrm>
                        </p:grpSpPr>
                        <p:grpSp>
                          <p:nvGrpSpPr>
                            <p:cNvPr id="46623" name="Group 175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669" y="2017"/>
                              <a:ext cx="21" cy="48"/>
                              <a:chOff x="3669" y="2017"/>
                              <a:chExt cx="21" cy="48"/>
                            </a:xfrm>
                          </p:grpSpPr>
                          <p:sp>
                            <p:nvSpPr>
                              <p:cNvPr id="46626" name="Line 175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69" y="2017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6627" name="Line 176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89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6624" name="Line 176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1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625" name="Line 176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3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6602" name="Group 176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55" y="2018"/>
                          <a:ext cx="153" cy="49"/>
                          <a:chOff x="3755" y="2018"/>
                          <a:chExt cx="153" cy="49"/>
                        </a:xfrm>
                      </p:grpSpPr>
                      <p:grpSp>
                        <p:nvGrpSpPr>
                          <p:cNvPr id="46609" name="Group 176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55" y="2019"/>
                            <a:ext cx="65" cy="48"/>
                            <a:chOff x="3755" y="2019"/>
                            <a:chExt cx="65" cy="48"/>
                          </a:xfrm>
                        </p:grpSpPr>
                        <p:grpSp>
                          <p:nvGrpSpPr>
                            <p:cNvPr id="46616" name="Group 176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55" y="2019"/>
                              <a:ext cx="21" cy="48"/>
                              <a:chOff x="3755" y="2019"/>
                              <a:chExt cx="21" cy="48"/>
                            </a:xfrm>
                          </p:grpSpPr>
                          <p:sp>
                            <p:nvSpPr>
                              <p:cNvPr id="46619" name="Line 176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55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6620" name="Line 176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75" y="2020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6617" name="Line 176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9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618" name="Line 176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1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6610" name="Group 177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43" y="2018"/>
                            <a:ext cx="65" cy="48"/>
                            <a:chOff x="3843" y="2018"/>
                            <a:chExt cx="65" cy="48"/>
                          </a:xfrm>
                        </p:grpSpPr>
                        <p:grpSp>
                          <p:nvGrpSpPr>
                            <p:cNvPr id="46611" name="Group 177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843" y="2018"/>
                              <a:ext cx="21" cy="48"/>
                              <a:chOff x="3843" y="2018"/>
                              <a:chExt cx="21" cy="48"/>
                            </a:xfrm>
                          </p:grpSpPr>
                          <p:sp>
                            <p:nvSpPr>
                              <p:cNvPr id="46614" name="Line 177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3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6615" name="Line 177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63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6612" name="Line 177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8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613" name="Line 177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0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6603" name="Group 177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28" y="2018"/>
                          <a:ext cx="65" cy="48"/>
                          <a:chOff x="3928" y="2018"/>
                          <a:chExt cx="65" cy="48"/>
                        </a:xfrm>
                      </p:grpSpPr>
                      <p:grpSp>
                        <p:nvGrpSpPr>
                          <p:cNvPr id="46604" name="Group 177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928" y="2018"/>
                            <a:ext cx="21" cy="48"/>
                            <a:chOff x="3928" y="2018"/>
                            <a:chExt cx="21" cy="48"/>
                          </a:xfrm>
                        </p:grpSpPr>
                        <p:sp>
                          <p:nvSpPr>
                            <p:cNvPr id="46607" name="Line 177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28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608" name="Line 177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48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6605" name="Line 178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7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606" name="Line 178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9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46596" name="Freeform 1782"/>
                  <p:cNvSpPr>
                    <a:spLocks/>
                  </p:cNvSpPr>
                  <p:nvPr/>
                </p:nvSpPr>
                <p:spPr bwMode="auto">
                  <a:xfrm>
                    <a:off x="3574" y="1855"/>
                    <a:ext cx="373" cy="12"/>
                  </a:xfrm>
                  <a:custGeom>
                    <a:avLst/>
                    <a:gdLst>
                      <a:gd name="T0" fmla="*/ 373 w 373"/>
                      <a:gd name="T1" fmla="*/ 12 h 12"/>
                      <a:gd name="T2" fmla="*/ 0 w 373"/>
                      <a:gd name="T3" fmla="*/ 12 h 12"/>
                      <a:gd name="T4" fmla="*/ 0 w 373"/>
                      <a:gd name="T5" fmla="*/ 0 h 12"/>
                      <a:gd name="T6" fmla="*/ 372 w 373"/>
                      <a:gd name="T7" fmla="*/ 0 h 12"/>
                      <a:gd name="T8" fmla="*/ 373 w 373"/>
                      <a:gd name="T9" fmla="*/ 12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3"/>
                      <a:gd name="T16" fmla="*/ 0 h 12"/>
                      <a:gd name="T17" fmla="*/ 373 w 373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3" h="12">
                        <a:moveTo>
                          <a:pt x="373" y="12"/>
                        </a:move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372" y="0"/>
                        </a:lnTo>
                        <a:lnTo>
                          <a:pt x="373" y="12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46567" name="Group 1783"/>
                <p:cNvGrpSpPr>
                  <a:grpSpLocks/>
                </p:cNvGrpSpPr>
                <p:nvPr/>
              </p:nvGrpSpPr>
              <p:grpSpPr bwMode="auto">
                <a:xfrm>
                  <a:off x="3542" y="1602"/>
                  <a:ext cx="428" cy="260"/>
                  <a:chOff x="3542" y="1602"/>
                  <a:chExt cx="428" cy="260"/>
                </a:xfrm>
              </p:grpSpPr>
              <p:grpSp>
                <p:nvGrpSpPr>
                  <p:cNvPr id="46568" name="Group 1784"/>
                  <p:cNvGrpSpPr>
                    <a:grpSpLocks/>
                  </p:cNvGrpSpPr>
                  <p:nvPr/>
                </p:nvGrpSpPr>
                <p:grpSpPr bwMode="auto">
                  <a:xfrm>
                    <a:off x="3679" y="1627"/>
                    <a:ext cx="291" cy="226"/>
                    <a:chOff x="3679" y="1627"/>
                    <a:chExt cx="291" cy="226"/>
                  </a:xfrm>
                </p:grpSpPr>
                <p:sp>
                  <p:nvSpPr>
                    <p:cNvPr id="46572" name="Freeform 1785"/>
                    <p:cNvSpPr>
                      <a:spLocks/>
                    </p:cNvSpPr>
                    <p:nvPr/>
                  </p:nvSpPr>
                  <p:spPr bwMode="auto">
                    <a:xfrm>
                      <a:off x="3679" y="1627"/>
                      <a:ext cx="291" cy="226"/>
                    </a:xfrm>
                    <a:custGeom>
                      <a:avLst/>
                      <a:gdLst>
                        <a:gd name="T0" fmla="*/ 0 w 291"/>
                        <a:gd name="T1" fmla="*/ 226 h 226"/>
                        <a:gd name="T2" fmla="*/ 279 w 291"/>
                        <a:gd name="T3" fmla="*/ 226 h 226"/>
                        <a:gd name="T4" fmla="*/ 287 w 291"/>
                        <a:gd name="T5" fmla="*/ 220 h 226"/>
                        <a:gd name="T6" fmla="*/ 291 w 291"/>
                        <a:gd name="T7" fmla="*/ 206 h 226"/>
                        <a:gd name="T8" fmla="*/ 291 w 291"/>
                        <a:gd name="T9" fmla="*/ 21 h 226"/>
                        <a:gd name="T10" fmla="*/ 289 w 291"/>
                        <a:gd name="T11" fmla="*/ 6 h 226"/>
                        <a:gd name="T12" fmla="*/ 281 w 291"/>
                        <a:gd name="T13" fmla="*/ 0 h 226"/>
                        <a:gd name="T14" fmla="*/ 0 w 291"/>
                        <a:gd name="T15" fmla="*/ 0 h 226"/>
                        <a:gd name="T16" fmla="*/ 0 w 291"/>
                        <a:gd name="T17" fmla="*/ 226 h 22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91"/>
                        <a:gd name="T28" fmla="*/ 0 h 226"/>
                        <a:gd name="T29" fmla="*/ 291 w 291"/>
                        <a:gd name="T30" fmla="*/ 226 h 22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91" h="226">
                          <a:moveTo>
                            <a:pt x="0" y="226"/>
                          </a:moveTo>
                          <a:lnTo>
                            <a:pt x="279" y="226"/>
                          </a:lnTo>
                          <a:lnTo>
                            <a:pt x="287" y="220"/>
                          </a:lnTo>
                          <a:lnTo>
                            <a:pt x="291" y="206"/>
                          </a:lnTo>
                          <a:lnTo>
                            <a:pt x="291" y="21"/>
                          </a:lnTo>
                          <a:lnTo>
                            <a:pt x="289" y="6"/>
                          </a:lnTo>
                          <a:lnTo>
                            <a:pt x="281" y="0"/>
                          </a:lnTo>
                          <a:lnTo>
                            <a:pt x="0" y="0"/>
                          </a:lnTo>
                          <a:lnTo>
                            <a:pt x="0" y="22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6573" name="Group 17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4" y="1646"/>
                      <a:ext cx="268" cy="165"/>
                      <a:chOff x="3694" y="1646"/>
                      <a:chExt cx="268" cy="165"/>
                    </a:xfrm>
                  </p:grpSpPr>
                  <p:grpSp>
                    <p:nvGrpSpPr>
                      <p:cNvPr id="46574" name="Group 178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646"/>
                        <a:ext cx="267" cy="44"/>
                        <a:chOff x="3694" y="1646"/>
                        <a:chExt cx="267" cy="44"/>
                      </a:xfrm>
                    </p:grpSpPr>
                    <p:grpSp>
                      <p:nvGrpSpPr>
                        <p:cNvPr id="46589" name="Group 178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46"/>
                          <a:ext cx="267" cy="15"/>
                          <a:chOff x="3694" y="1646"/>
                          <a:chExt cx="267" cy="15"/>
                        </a:xfrm>
                      </p:grpSpPr>
                      <p:sp>
                        <p:nvSpPr>
                          <p:cNvPr id="46593" name="Line 178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4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594" name="Line 179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5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590" name="Group 179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76"/>
                          <a:ext cx="267" cy="14"/>
                          <a:chOff x="3694" y="1676"/>
                          <a:chExt cx="267" cy="14"/>
                        </a:xfrm>
                      </p:grpSpPr>
                      <p:sp>
                        <p:nvSpPr>
                          <p:cNvPr id="46591" name="Line 179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7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592" name="Line 179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8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6575" name="Group 17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5" y="1706"/>
                        <a:ext cx="267" cy="45"/>
                        <a:chOff x="3695" y="1706"/>
                        <a:chExt cx="267" cy="45"/>
                      </a:xfrm>
                    </p:grpSpPr>
                    <p:grpSp>
                      <p:nvGrpSpPr>
                        <p:cNvPr id="46583" name="Group 17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06"/>
                          <a:ext cx="267" cy="14"/>
                          <a:chOff x="3695" y="1706"/>
                          <a:chExt cx="267" cy="14"/>
                        </a:xfrm>
                      </p:grpSpPr>
                      <p:sp>
                        <p:nvSpPr>
                          <p:cNvPr id="46587" name="Line 179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0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588" name="Line 179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1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584" name="Group 179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36"/>
                          <a:ext cx="267" cy="15"/>
                          <a:chOff x="3695" y="1736"/>
                          <a:chExt cx="267" cy="15"/>
                        </a:xfrm>
                      </p:grpSpPr>
                      <p:sp>
                        <p:nvSpPr>
                          <p:cNvPr id="46585" name="Line 179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3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586" name="Line 180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4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6576" name="Group 18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766"/>
                        <a:ext cx="267" cy="45"/>
                        <a:chOff x="3694" y="1766"/>
                        <a:chExt cx="267" cy="45"/>
                      </a:xfrm>
                    </p:grpSpPr>
                    <p:grpSp>
                      <p:nvGrpSpPr>
                        <p:cNvPr id="46577" name="Group 180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66"/>
                          <a:ext cx="267" cy="15"/>
                          <a:chOff x="3694" y="1766"/>
                          <a:chExt cx="267" cy="15"/>
                        </a:xfrm>
                      </p:grpSpPr>
                      <p:sp>
                        <p:nvSpPr>
                          <p:cNvPr id="46581" name="Line 180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6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582" name="Line 180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77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578" name="Group 180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97"/>
                          <a:ext cx="267" cy="14"/>
                          <a:chOff x="3694" y="1797"/>
                          <a:chExt cx="267" cy="14"/>
                        </a:xfrm>
                      </p:grpSpPr>
                      <p:sp>
                        <p:nvSpPr>
                          <p:cNvPr id="46579" name="Line 180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97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580" name="Line 180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810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46569" name="Group 1808"/>
                  <p:cNvGrpSpPr>
                    <a:grpSpLocks/>
                  </p:cNvGrpSpPr>
                  <p:nvPr/>
                </p:nvGrpSpPr>
                <p:grpSpPr bwMode="auto">
                  <a:xfrm>
                    <a:off x="3542" y="1602"/>
                    <a:ext cx="135" cy="260"/>
                    <a:chOff x="3542" y="1602"/>
                    <a:chExt cx="135" cy="260"/>
                  </a:xfrm>
                </p:grpSpPr>
                <p:sp>
                  <p:nvSpPr>
                    <p:cNvPr id="46570" name="Freeform 1809"/>
                    <p:cNvSpPr>
                      <a:spLocks/>
                    </p:cNvSpPr>
                    <p:nvPr/>
                  </p:nvSpPr>
                  <p:spPr bwMode="auto">
                    <a:xfrm>
                      <a:off x="3542" y="1602"/>
                      <a:ext cx="135" cy="250"/>
                    </a:xfrm>
                    <a:custGeom>
                      <a:avLst/>
                      <a:gdLst>
                        <a:gd name="T0" fmla="*/ 135 w 135"/>
                        <a:gd name="T1" fmla="*/ 0 h 250"/>
                        <a:gd name="T2" fmla="*/ 135 w 135"/>
                        <a:gd name="T3" fmla="*/ 250 h 250"/>
                        <a:gd name="T4" fmla="*/ 9 w 135"/>
                        <a:gd name="T5" fmla="*/ 250 h 250"/>
                        <a:gd name="T6" fmla="*/ 4 w 135"/>
                        <a:gd name="T7" fmla="*/ 248 h 250"/>
                        <a:gd name="T8" fmla="*/ 1 w 135"/>
                        <a:gd name="T9" fmla="*/ 241 h 250"/>
                        <a:gd name="T10" fmla="*/ 0 w 135"/>
                        <a:gd name="T11" fmla="*/ 234 h 250"/>
                        <a:gd name="T12" fmla="*/ 0 w 135"/>
                        <a:gd name="T13" fmla="*/ 14 h 250"/>
                        <a:gd name="T14" fmla="*/ 2 w 135"/>
                        <a:gd name="T15" fmla="*/ 7 h 250"/>
                        <a:gd name="T16" fmla="*/ 6 w 135"/>
                        <a:gd name="T17" fmla="*/ 1 h 250"/>
                        <a:gd name="T18" fmla="*/ 12 w 135"/>
                        <a:gd name="T19" fmla="*/ 0 h 250"/>
                        <a:gd name="T20" fmla="*/ 135 w 135"/>
                        <a:gd name="T21" fmla="*/ 0 h 25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35"/>
                        <a:gd name="T34" fmla="*/ 0 h 250"/>
                        <a:gd name="T35" fmla="*/ 135 w 135"/>
                        <a:gd name="T36" fmla="*/ 250 h 25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35" h="250">
                          <a:moveTo>
                            <a:pt x="135" y="0"/>
                          </a:moveTo>
                          <a:lnTo>
                            <a:pt x="135" y="250"/>
                          </a:lnTo>
                          <a:lnTo>
                            <a:pt x="9" y="250"/>
                          </a:lnTo>
                          <a:lnTo>
                            <a:pt x="4" y="248"/>
                          </a:lnTo>
                          <a:lnTo>
                            <a:pt x="1" y="241"/>
                          </a:lnTo>
                          <a:lnTo>
                            <a:pt x="0" y="234"/>
                          </a:lnTo>
                          <a:lnTo>
                            <a:pt x="0" y="14"/>
                          </a:lnTo>
                          <a:lnTo>
                            <a:pt x="2" y="7"/>
                          </a:lnTo>
                          <a:lnTo>
                            <a:pt x="6" y="1"/>
                          </a:lnTo>
                          <a:lnTo>
                            <a:pt x="12" y="0"/>
                          </a:lnTo>
                          <a:lnTo>
                            <a:pt x="135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46571" name="Line 18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57" y="1604"/>
                      <a:ext cx="1" cy="25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46392" name="Group 1811"/>
            <p:cNvGrpSpPr>
              <a:grpSpLocks/>
            </p:cNvGrpSpPr>
            <p:nvPr/>
          </p:nvGrpSpPr>
          <p:grpSpPr bwMode="auto">
            <a:xfrm>
              <a:off x="624" y="3168"/>
              <a:ext cx="576" cy="288"/>
              <a:chOff x="3166" y="1602"/>
              <a:chExt cx="898" cy="516"/>
            </a:xfrm>
          </p:grpSpPr>
          <p:grpSp>
            <p:nvGrpSpPr>
              <p:cNvPr id="46479" name="Group 1812"/>
              <p:cNvGrpSpPr>
                <a:grpSpLocks/>
              </p:cNvGrpSpPr>
              <p:nvPr/>
            </p:nvGrpSpPr>
            <p:grpSpPr bwMode="auto">
              <a:xfrm>
                <a:off x="3166" y="1969"/>
                <a:ext cx="898" cy="149"/>
                <a:chOff x="3166" y="1969"/>
                <a:chExt cx="898" cy="149"/>
              </a:xfrm>
            </p:grpSpPr>
            <p:grpSp>
              <p:nvGrpSpPr>
                <p:cNvPr id="46556" name="Group 1813"/>
                <p:cNvGrpSpPr>
                  <a:grpSpLocks/>
                </p:cNvGrpSpPr>
                <p:nvPr/>
              </p:nvGrpSpPr>
              <p:grpSpPr bwMode="auto">
                <a:xfrm>
                  <a:off x="3166" y="1969"/>
                  <a:ext cx="367" cy="89"/>
                  <a:chOff x="3166" y="1969"/>
                  <a:chExt cx="367" cy="89"/>
                </a:xfrm>
              </p:grpSpPr>
              <p:sp>
                <p:nvSpPr>
                  <p:cNvPr id="46558" name="Freeform 1814"/>
                  <p:cNvSpPr>
                    <a:spLocks/>
                  </p:cNvSpPr>
                  <p:nvPr/>
                </p:nvSpPr>
                <p:spPr bwMode="auto">
                  <a:xfrm>
                    <a:off x="3192" y="1969"/>
                    <a:ext cx="252" cy="70"/>
                  </a:xfrm>
                  <a:custGeom>
                    <a:avLst/>
                    <a:gdLst>
                      <a:gd name="T0" fmla="*/ 0 w 252"/>
                      <a:gd name="T1" fmla="*/ 38 h 70"/>
                      <a:gd name="T2" fmla="*/ 109 w 252"/>
                      <a:gd name="T3" fmla="*/ 32 h 70"/>
                      <a:gd name="T4" fmla="*/ 252 w 252"/>
                      <a:gd name="T5" fmla="*/ 0 h 70"/>
                      <a:gd name="T6" fmla="*/ 252 w 252"/>
                      <a:gd name="T7" fmla="*/ 47 h 70"/>
                      <a:gd name="T8" fmla="*/ 103 w 252"/>
                      <a:gd name="T9" fmla="*/ 67 h 70"/>
                      <a:gd name="T10" fmla="*/ 0 w 252"/>
                      <a:gd name="T11" fmla="*/ 70 h 70"/>
                      <a:gd name="T12" fmla="*/ 0 w 252"/>
                      <a:gd name="T13" fmla="*/ 38 h 7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52"/>
                      <a:gd name="T22" fmla="*/ 0 h 70"/>
                      <a:gd name="T23" fmla="*/ 252 w 252"/>
                      <a:gd name="T24" fmla="*/ 70 h 7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52" h="70">
                        <a:moveTo>
                          <a:pt x="0" y="38"/>
                        </a:moveTo>
                        <a:lnTo>
                          <a:pt x="109" y="32"/>
                        </a:lnTo>
                        <a:lnTo>
                          <a:pt x="252" y="0"/>
                        </a:lnTo>
                        <a:lnTo>
                          <a:pt x="252" y="47"/>
                        </a:lnTo>
                        <a:lnTo>
                          <a:pt x="103" y="67"/>
                        </a:lnTo>
                        <a:lnTo>
                          <a:pt x="0" y="70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46559" name="Group 1815"/>
                  <p:cNvGrpSpPr>
                    <a:grpSpLocks/>
                  </p:cNvGrpSpPr>
                  <p:nvPr/>
                </p:nvGrpSpPr>
                <p:grpSpPr bwMode="auto">
                  <a:xfrm>
                    <a:off x="3166" y="1974"/>
                    <a:ext cx="367" cy="84"/>
                    <a:chOff x="3166" y="1974"/>
                    <a:chExt cx="367" cy="84"/>
                  </a:xfrm>
                </p:grpSpPr>
                <p:sp>
                  <p:nvSpPr>
                    <p:cNvPr id="46560" name="Rectangle 18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7" y="2022"/>
                      <a:ext cx="18" cy="3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6561" name="Group 18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6" y="1974"/>
                      <a:ext cx="367" cy="84"/>
                      <a:chOff x="3166" y="1974"/>
                      <a:chExt cx="367" cy="84"/>
                    </a:xfrm>
                  </p:grpSpPr>
                  <p:sp>
                    <p:nvSpPr>
                      <p:cNvPr id="46562" name="Freeform 18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6" y="1974"/>
                        <a:ext cx="367" cy="84"/>
                      </a:xfrm>
                      <a:custGeom>
                        <a:avLst/>
                        <a:gdLst>
                          <a:gd name="T0" fmla="*/ 367 w 367"/>
                          <a:gd name="T1" fmla="*/ 0 h 84"/>
                          <a:gd name="T2" fmla="*/ 137 w 367"/>
                          <a:gd name="T3" fmla="*/ 48 h 84"/>
                          <a:gd name="T4" fmla="*/ 0 w 367"/>
                          <a:gd name="T5" fmla="*/ 56 h 84"/>
                          <a:gd name="T6" fmla="*/ 0 w 367"/>
                          <a:gd name="T7" fmla="*/ 84 h 84"/>
                          <a:gd name="T8" fmla="*/ 141 w 367"/>
                          <a:gd name="T9" fmla="*/ 77 h 84"/>
                          <a:gd name="T10" fmla="*/ 367 w 367"/>
                          <a:gd name="T11" fmla="*/ 54 h 84"/>
                          <a:gd name="T12" fmla="*/ 367 w 367"/>
                          <a:gd name="T13" fmla="*/ 0 h 8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67"/>
                          <a:gd name="T22" fmla="*/ 0 h 84"/>
                          <a:gd name="T23" fmla="*/ 367 w 367"/>
                          <a:gd name="T24" fmla="*/ 84 h 8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67" h="84">
                            <a:moveTo>
                              <a:pt x="367" y="0"/>
                            </a:moveTo>
                            <a:lnTo>
                              <a:pt x="137" y="48"/>
                            </a:lnTo>
                            <a:lnTo>
                              <a:pt x="0" y="56"/>
                            </a:lnTo>
                            <a:lnTo>
                              <a:pt x="0" y="84"/>
                            </a:lnTo>
                            <a:lnTo>
                              <a:pt x="141" y="77"/>
                            </a:lnTo>
                            <a:lnTo>
                              <a:pt x="367" y="54"/>
                            </a:lnTo>
                            <a:lnTo>
                              <a:pt x="367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6563" name="Freeform 18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3" y="1990"/>
                        <a:ext cx="338" cy="52"/>
                      </a:xfrm>
                      <a:custGeom>
                        <a:avLst/>
                        <a:gdLst>
                          <a:gd name="T0" fmla="*/ 0 w 338"/>
                          <a:gd name="T1" fmla="*/ 52 h 52"/>
                          <a:gd name="T2" fmla="*/ 126 w 338"/>
                          <a:gd name="T3" fmla="*/ 44 h 52"/>
                          <a:gd name="T4" fmla="*/ 338 w 338"/>
                          <a:gd name="T5" fmla="*/ 0 h 52"/>
                          <a:gd name="T6" fmla="*/ 0 60000 65536"/>
                          <a:gd name="T7" fmla="*/ 0 60000 65536"/>
                          <a:gd name="T8" fmla="*/ 0 60000 65536"/>
                          <a:gd name="T9" fmla="*/ 0 w 338"/>
                          <a:gd name="T10" fmla="*/ 0 h 52"/>
                          <a:gd name="T11" fmla="*/ 338 w 338"/>
                          <a:gd name="T12" fmla="*/ 52 h 5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38" h="52">
                            <a:moveTo>
                              <a:pt x="0" y="52"/>
                            </a:moveTo>
                            <a:lnTo>
                              <a:pt x="126" y="44"/>
                            </a:lnTo>
                            <a:lnTo>
                              <a:pt x="338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46557" name="Freeform 1820"/>
                <p:cNvSpPr>
                  <a:spLocks/>
                </p:cNvSpPr>
                <p:nvPr/>
              </p:nvSpPr>
              <p:spPr bwMode="auto">
                <a:xfrm>
                  <a:off x="3504" y="2023"/>
                  <a:ext cx="560" cy="95"/>
                </a:xfrm>
                <a:custGeom>
                  <a:avLst/>
                  <a:gdLst>
                    <a:gd name="T0" fmla="*/ 0 w 560"/>
                    <a:gd name="T1" fmla="*/ 36 h 95"/>
                    <a:gd name="T2" fmla="*/ 6 w 560"/>
                    <a:gd name="T3" fmla="*/ 59 h 95"/>
                    <a:gd name="T4" fmla="*/ 15 w 560"/>
                    <a:gd name="T5" fmla="*/ 72 h 95"/>
                    <a:gd name="T6" fmla="*/ 30 w 560"/>
                    <a:gd name="T7" fmla="*/ 84 h 95"/>
                    <a:gd name="T8" fmla="*/ 46 w 560"/>
                    <a:gd name="T9" fmla="*/ 90 h 95"/>
                    <a:gd name="T10" fmla="*/ 66 w 560"/>
                    <a:gd name="T11" fmla="*/ 92 h 95"/>
                    <a:gd name="T12" fmla="*/ 82 w 560"/>
                    <a:gd name="T13" fmla="*/ 86 h 95"/>
                    <a:gd name="T14" fmla="*/ 105 w 560"/>
                    <a:gd name="T15" fmla="*/ 78 h 95"/>
                    <a:gd name="T16" fmla="*/ 133 w 560"/>
                    <a:gd name="T17" fmla="*/ 71 h 95"/>
                    <a:gd name="T18" fmla="*/ 165 w 560"/>
                    <a:gd name="T19" fmla="*/ 68 h 95"/>
                    <a:gd name="T20" fmla="*/ 205 w 560"/>
                    <a:gd name="T21" fmla="*/ 72 h 95"/>
                    <a:gd name="T22" fmla="*/ 240 w 560"/>
                    <a:gd name="T23" fmla="*/ 80 h 95"/>
                    <a:gd name="T24" fmla="*/ 276 w 560"/>
                    <a:gd name="T25" fmla="*/ 90 h 95"/>
                    <a:gd name="T26" fmla="*/ 310 w 560"/>
                    <a:gd name="T27" fmla="*/ 95 h 95"/>
                    <a:gd name="T28" fmla="*/ 334 w 560"/>
                    <a:gd name="T29" fmla="*/ 92 h 95"/>
                    <a:gd name="T30" fmla="*/ 373 w 560"/>
                    <a:gd name="T31" fmla="*/ 86 h 95"/>
                    <a:gd name="T32" fmla="*/ 416 w 560"/>
                    <a:gd name="T33" fmla="*/ 80 h 95"/>
                    <a:gd name="T34" fmla="*/ 458 w 560"/>
                    <a:gd name="T35" fmla="*/ 72 h 95"/>
                    <a:gd name="T36" fmla="*/ 503 w 560"/>
                    <a:gd name="T37" fmla="*/ 63 h 95"/>
                    <a:gd name="T38" fmla="*/ 530 w 560"/>
                    <a:gd name="T39" fmla="*/ 56 h 95"/>
                    <a:gd name="T40" fmla="*/ 543 w 560"/>
                    <a:gd name="T41" fmla="*/ 51 h 95"/>
                    <a:gd name="T42" fmla="*/ 554 w 560"/>
                    <a:gd name="T43" fmla="*/ 44 h 95"/>
                    <a:gd name="T44" fmla="*/ 560 w 560"/>
                    <a:gd name="T45" fmla="*/ 33 h 95"/>
                    <a:gd name="T46" fmla="*/ 555 w 560"/>
                    <a:gd name="T47" fmla="*/ 17 h 95"/>
                    <a:gd name="T48" fmla="*/ 546 w 560"/>
                    <a:gd name="T49" fmla="*/ 8 h 95"/>
                    <a:gd name="T50" fmla="*/ 530 w 560"/>
                    <a:gd name="T51" fmla="*/ 0 h 9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60"/>
                    <a:gd name="T79" fmla="*/ 0 h 95"/>
                    <a:gd name="T80" fmla="*/ 560 w 560"/>
                    <a:gd name="T81" fmla="*/ 95 h 9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60" h="95">
                      <a:moveTo>
                        <a:pt x="0" y="36"/>
                      </a:moveTo>
                      <a:lnTo>
                        <a:pt x="6" y="59"/>
                      </a:lnTo>
                      <a:lnTo>
                        <a:pt x="15" y="72"/>
                      </a:lnTo>
                      <a:lnTo>
                        <a:pt x="30" y="84"/>
                      </a:lnTo>
                      <a:lnTo>
                        <a:pt x="46" y="90"/>
                      </a:lnTo>
                      <a:lnTo>
                        <a:pt x="66" y="92"/>
                      </a:lnTo>
                      <a:lnTo>
                        <a:pt x="82" y="86"/>
                      </a:lnTo>
                      <a:lnTo>
                        <a:pt x="105" y="78"/>
                      </a:lnTo>
                      <a:lnTo>
                        <a:pt x="133" y="71"/>
                      </a:lnTo>
                      <a:lnTo>
                        <a:pt x="165" y="68"/>
                      </a:lnTo>
                      <a:lnTo>
                        <a:pt x="205" y="72"/>
                      </a:lnTo>
                      <a:lnTo>
                        <a:pt x="240" y="80"/>
                      </a:lnTo>
                      <a:lnTo>
                        <a:pt x="276" y="90"/>
                      </a:lnTo>
                      <a:lnTo>
                        <a:pt x="310" y="95"/>
                      </a:lnTo>
                      <a:lnTo>
                        <a:pt x="334" y="92"/>
                      </a:lnTo>
                      <a:lnTo>
                        <a:pt x="373" y="86"/>
                      </a:lnTo>
                      <a:lnTo>
                        <a:pt x="416" y="80"/>
                      </a:lnTo>
                      <a:lnTo>
                        <a:pt x="458" y="72"/>
                      </a:lnTo>
                      <a:lnTo>
                        <a:pt x="503" y="63"/>
                      </a:lnTo>
                      <a:lnTo>
                        <a:pt x="530" y="56"/>
                      </a:lnTo>
                      <a:lnTo>
                        <a:pt x="543" y="51"/>
                      </a:lnTo>
                      <a:lnTo>
                        <a:pt x="554" y="44"/>
                      </a:lnTo>
                      <a:lnTo>
                        <a:pt x="560" y="33"/>
                      </a:lnTo>
                      <a:lnTo>
                        <a:pt x="555" y="17"/>
                      </a:lnTo>
                      <a:lnTo>
                        <a:pt x="546" y="8"/>
                      </a:lnTo>
                      <a:lnTo>
                        <a:pt x="53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10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6480" name="Group 1821"/>
              <p:cNvGrpSpPr>
                <a:grpSpLocks/>
              </p:cNvGrpSpPr>
              <p:nvPr/>
            </p:nvGrpSpPr>
            <p:grpSpPr bwMode="auto">
              <a:xfrm>
                <a:off x="3542" y="1602"/>
                <a:ext cx="484" cy="465"/>
                <a:chOff x="3542" y="1602"/>
                <a:chExt cx="484" cy="465"/>
              </a:xfrm>
            </p:grpSpPr>
            <p:grpSp>
              <p:nvGrpSpPr>
                <p:cNvPr id="46481" name="Group 1822"/>
                <p:cNvGrpSpPr>
                  <a:grpSpLocks/>
                </p:cNvGrpSpPr>
                <p:nvPr/>
              </p:nvGrpSpPr>
              <p:grpSpPr bwMode="auto">
                <a:xfrm>
                  <a:off x="3558" y="1855"/>
                  <a:ext cx="468" cy="212"/>
                  <a:chOff x="3558" y="1855"/>
                  <a:chExt cx="468" cy="212"/>
                </a:xfrm>
              </p:grpSpPr>
              <p:grpSp>
                <p:nvGrpSpPr>
                  <p:cNvPr id="46510" name="Group 1823"/>
                  <p:cNvGrpSpPr>
                    <a:grpSpLocks/>
                  </p:cNvGrpSpPr>
                  <p:nvPr/>
                </p:nvGrpSpPr>
                <p:grpSpPr bwMode="auto">
                  <a:xfrm>
                    <a:off x="3558" y="1873"/>
                    <a:ext cx="468" cy="194"/>
                    <a:chOff x="3558" y="1873"/>
                    <a:chExt cx="468" cy="194"/>
                  </a:xfrm>
                </p:grpSpPr>
                <p:sp>
                  <p:nvSpPr>
                    <p:cNvPr id="46512" name="Rectangle 18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8" y="1873"/>
                      <a:ext cx="468" cy="182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6513" name="Group 18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80" y="1890"/>
                      <a:ext cx="434" cy="177"/>
                      <a:chOff x="3580" y="1890"/>
                      <a:chExt cx="434" cy="177"/>
                    </a:xfrm>
                  </p:grpSpPr>
                  <p:grpSp>
                    <p:nvGrpSpPr>
                      <p:cNvPr id="46514" name="Group 18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0" y="1890"/>
                        <a:ext cx="434" cy="100"/>
                        <a:chOff x="3580" y="1890"/>
                        <a:chExt cx="434" cy="100"/>
                      </a:xfrm>
                    </p:grpSpPr>
                    <p:grpSp>
                      <p:nvGrpSpPr>
                        <p:cNvPr id="46548" name="Group 182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0" y="1890"/>
                          <a:ext cx="433" cy="37"/>
                          <a:chOff x="3580" y="1890"/>
                          <a:chExt cx="433" cy="37"/>
                        </a:xfrm>
                      </p:grpSpPr>
                      <p:sp>
                        <p:nvSpPr>
                          <p:cNvPr id="46553" name="Line 182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890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554" name="Line 182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0" y="1908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555" name="Line 183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26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549" name="Group 183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1953"/>
                          <a:ext cx="433" cy="37"/>
                          <a:chOff x="3581" y="1953"/>
                          <a:chExt cx="433" cy="37"/>
                        </a:xfrm>
                      </p:grpSpPr>
                      <p:sp>
                        <p:nvSpPr>
                          <p:cNvPr id="46550" name="Line 183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53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551" name="Line 183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71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552" name="Line 183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89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6515" name="Group 183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1" y="2017"/>
                        <a:ext cx="412" cy="50"/>
                        <a:chOff x="3581" y="2017"/>
                        <a:chExt cx="412" cy="50"/>
                      </a:xfrm>
                    </p:grpSpPr>
                    <p:grpSp>
                      <p:nvGrpSpPr>
                        <p:cNvPr id="46516" name="Group 183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2017"/>
                          <a:ext cx="153" cy="49"/>
                          <a:chOff x="3581" y="2017"/>
                          <a:chExt cx="153" cy="49"/>
                        </a:xfrm>
                      </p:grpSpPr>
                      <p:grpSp>
                        <p:nvGrpSpPr>
                          <p:cNvPr id="46536" name="Group 183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81" y="2018"/>
                            <a:ext cx="65" cy="48"/>
                            <a:chOff x="3581" y="2018"/>
                            <a:chExt cx="65" cy="48"/>
                          </a:xfrm>
                        </p:grpSpPr>
                        <p:grpSp>
                          <p:nvGrpSpPr>
                            <p:cNvPr id="46543" name="Group 183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581" y="2018"/>
                              <a:ext cx="21" cy="48"/>
                              <a:chOff x="3581" y="2018"/>
                              <a:chExt cx="21" cy="48"/>
                            </a:xfrm>
                          </p:grpSpPr>
                          <p:sp>
                            <p:nvSpPr>
                              <p:cNvPr id="46546" name="Line 183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81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6547" name="Line 184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01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6544" name="Line 184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2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545" name="Line 184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4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6537" name="Group 184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69" y="2017"/>
                            <a:ext cx="65" cy="48"/>
                            <a:chOff x="3669" y="2017"/>
                            <a:chExt cx="65" cy="48"/>
                          </a:xfrm>
                        </p:grpSpPr>
                        <p:grpSp>
                          <p:nvGrpSpPr>
                            <p:cNvPr id="46538" name="Group 184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669" y="2017"/>
                              <a:ext cx="21" cy="48"/>
                              <a:chOff x="3669" y="2017"/>
                              <a:chExt cx="21" cy="48"/>
                            </a:xfrm>
                          </p:grpSpPr>
                          <p:sp>
                            <p:nvSpPr>
                              <p:cNvPr id="46541" name="Line 184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69" y="2017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6542" name="Line 184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89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6539" name="Line 184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1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540" name="Line 184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3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6517" name="Group 184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55" y="2018"/>
                          <a:ext cx="153" cy="49"/>
                          <a:chOff x="3755" y="2018"/>
                          <a:chExt cx="153" cy="49"/>
                        </a:xfrm>
                      </p:grpSpPr>
                      <p:grpSp>
                        <p:nvGrpSpPr>
                          <p:cNvPr id="46524" name="Group 185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55" y="2019"/>
                            <a:ext cx="65" cy="48"/>
                            <a:chOff x="3755" y="2019"/>
                            <a:chExt cx="65" cy="48"/>
                          </a:xfrm>
                        </p:grpSpPr>
                        <p:grpSp>
                          <p:nvGrpSpPr>
                            <p:cNvPr id="46531" name="Group 185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55" y="2019"/>
                              <a:ext cx="21" cy="48"/>
                              <a:chOff x="3755" y="2019"/>
                              <a:chExt cx="21" cy="48"/>
                            </a:xfrm>
                          </p:grpSpPr>
                          <p:sp>
                            <p:nvSpPr>
                              <p:cNvPr id="46534" name="Line 185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55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6535" name="Line 185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75" y="2020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6532" name="Line 185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9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533" name="Line 185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1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6525" name="Group 185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43" y="2018"/>
                            <a:ext cx="65" cy="48"/>
                            <a:chOff x="3843" y="2018"/>
                            <a:chExt cx="65" cy="48"/>
                          </a:xfrm>
                        </p:grpSpPr>
                        <p:grpSp>
                          <p:nvGrpSpPr>
                            <p:cNvPr id="46526" name="Group 185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843" y="2018"/>
                              <a:ext cx="21" cy="48"/>
                              <a:chOff x="3843" y="2018"/>
                              <a:chExt cx="21" cy="48"/>
                            </a:xfrm>
                          </p:grpSpPr>
                          <p:sp>
                            <p:nvSpPr>
                              <p:cNvPr id="46529" name="Line 185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3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6530" name="Line 185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63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6527" name="Line 186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8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528" name="Line 186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0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6518" name="Group 186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28" y="2018"/>
                          <a:ext cx="65" cy="48"/>
                          <a:chOff x="3928" y="2018"/>
                          <a:chExt cx="65" cy="48"/>
                        </a:xfrm>
                      </p:grpSpPr>
                      <p:grpSp>
                        <p:nvGrpSpPr>
                          <p:cNvPr id="46519" name="Group 186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928" y="2018"/>
                            <a:ext cx="21" cy="48"/>
                            <a:chOff x="3928" y="2018"/>
                            <a:chExt cx="21" cy="48"/>
                          </a:xfrm>
                        </p:grpSpPr>
                        <p:sp>
                          <p:nvSpPr>
                            <p:cNvPr id="46522" name="Line 186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28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523" name="Line 186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48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6520" name="Line 186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7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521" name="Line 186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9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46511" name="Freeform 1868"/>
                  <p:cNvSpPr>
                    <a:spLocks/>
                  </p:cNvSpPr>
                  <p:nvPr/>
                </p:nvSpPr>
                <p:spPr bwMode="auto">
                  <a:xfrm>
                    <a:off x="3574" y="1855"/>
                    <a:ext cx="373" cy="12"/>
                  </a:xfrm>
                  <a:custGeom>
                    <a:avLst/>
                    <a:gdLst>
                      <a:gd name="T0" fmla="*/ 373 w 373"/>
                      <a:gd name="T1" fmla="*/ 12 h 12"/>
                      <a:gd name="T2" fmla="*/ 0 w 373"/>
                      <a:gd name="T3" fmla="*/ 12 h 12"/>
                      <a:gd name="T4" fmla="*/ 0 w 373"/>
                      <a:gd name="T5" fmla="*/ 0 h 12"/>
                      <a:gd name="T6" fmla="*/ 372 w 373"/>
                      <a:gd name="T7" fmla="*/ 0 h 12"/>
                      <a:gd name="T8" fmla="*/ 373 w 373"/>
                      <a:gd name="T9" fmla="*/ 12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3"/>
                      <a:gd name="T16" fmla="*/ 0 h 12"/>
                      <a:gd name="T17" fmla="*/ 373 w 373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3" h="12">
                        <a:moveTo>
                          <a:pt x="373" y="12"/>
                        </a:move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372" y="0"/>
                        </a:lnTo>
                        <a:lnTo>
                          <a:pt x="373" y="12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46482" name="Group 1869"/>
                <p:cNvGrpSpPr>
                  <a:grpSpLocks/>
                </p:cNvGrpSpPr>
                <p:nvPr/>
              </p:nvGrpSpPr>
              <p:grpSpPr bwMode="auto">
                <a:xfrm>
                  <a:off x="3542" y="1602"/>
                  <a:ext cx="428" cy="260"/>
                  <a:chOff x="3542" y="1602"/>
                  <a:chExt cx="428" cy="260"/>
                </a:xfrm>
              </p:grpSpPr>
              <p:grpSp>
                <p:nvGrpSpPr>
                  <p:cNvPr id="46483" name="Group 1870"/>
                  <p:cNvGrpSpPr>
                    <a:grpSpLocks/>
                  </p:cNvGrpSpPr>
                  <p:nvPr/>
                </p:nvGrpSpPr>
                <p:grpSpPr bwMode="auto">
                  <a:xfrm>
                    <a:off x="3679" y="1627"/>
                    <a:ext cx="291" cy="226"/>
                    <a:chOff x="3679" y="1627"/>
                    <a:chExt cx="291" cy="226"/>
                  </a:xfrm>
                </p:grpSpPr>
                <p:sp>
                  <p:nvSpPr>
                    <p:cNvPr id="46487" name="Freeform 1871"/>
                    <p:cNvSpPr>
                      <a:spLocks/>
                    </p:cNvSpPr>
                    <p:nvPr/>
                  </p:nvSpPr>
                  <p:spPr bwMode="auto">
                    <a:xfrm>
                      <a:off x="3679" y="1627"/>
                      <a:ext cx="291" cy="226"/>
                    </a:xfrm>
                    <a:custGeom>
                      <a:avLst/>
                      <a:gdLst>
                        <a:gd name="T0" fmla="*/ 0 w 291"/>
                        <a:gd name="T1" fmla="*/ 226 h 226"/>
                        <a:gd name="T2" fmla="*/ 279 w 291"/>
                        <a:gd name="T3" fmla="*/ 226 h 226"/>
                        <a:gd name="T4" fmla="*/ 287 w 291"/>
                        <a:gd name="T5" fmla="*/ 220 h 226"/>
                        <a:gd name="T6" fmla="*/ 291 w 291"/>
                        <a:gd name="T7" fmla="*/ 206 h 226"/>
                        <a:gd name="T8" fmla="*/ 291 w 291"/>
                        <a:gd name="T9" fmla="*/ 21 h 226"/>
                        <a:gd name="T10" fmla="*/ 289 w 291"/>
                        <a:gd name="T11" fmla="*/ 6 h 226"/>
                        <a:gd name="T12" fmla="*/ 281 w 291"/>
                        <a:gd name="T13" fmla="*/ 0 h 226"/>
                        <a:gd name="T14" fmla="*/ 0 w 291"/>
                        <a:gd name="T15" fmla="*/ 0 h 226"/>
                        <a:gd name="T16" fmla="*/ 0 w 291"/>
                        <a:gd name="T17" fmla="*/ 226 h 22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91"/>
                        <a:gd name="T28" fmla="*/ 0 h 226"/>
                        <a:gd name="T29" fmla="*/ 291 w 291"/>
                        <a:gd name="T30" fmla="*/ 226 h 22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91" h="226">
                          <a:moveTo>
                            <a:pt x="0" y="226"/>
                          </a:moveTo>
                          <a:lnTo>
                            <a:pt x="279" y="226"/>
                          </a:lnTo>
                          <a:lnTo>
                            <a:pt x="287" y="220"/>
                          </a:lnTo>
                          <a:lnTo>
                            <a:pt x="291" y="206"/>
                          </a:lnTo>
                          <a:lnTo>
                            <a:pt x="291" y="21"/>
                          </a:lnTo>
                          <a:lnTo>
                            <a:pt x="289" y="6"/>
                          </a:lnTo>
                          <a:lnTo>
                            <a:pt x="281" y="0"/>
                          </a:lnTo>
                          <a:lnTo>
                            <a:pt x="0" y="0"/>
                          </a:lnTo>
                          <a:lnTo>
                            <a:pt x="0" y="22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6488" name="Group 18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4" y="1646"/>
                      <a:ext cx="268" cy="165"/>
                      <a:chOff x="3694" y="1646"/>
                      <a:chExt cx="268" cy="165"/>
                    </a:xfrm>
                  </p:grpSpPr>
                  <p:grpSp>
                    <p:nvGrpSpPr>
                      <p:cNvPr id="46489" name="Group 187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646"/>
                        <a:ext cx="267" cy="44"/>
                        <a:chOff x="3694" y="1646"/>
                        <a:chExt cx="267" cy="44"/>
                      </a:xfrm>
                    </p:grpSpPr>
                    <p:grpSp>
                      <p:nvGrpSpPr>
                        <p:cNvPr id="46504" name="Group 187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46"/>
                          <a:ext cx="267" cy="15"/>
                          <a:chOff x="3694" y="1646"/>
                          <a:chExt cx="267" cy="15"/>
                        </a:xfrm>
                      </p:grpSpPr>
                      <p:sp>
                        <p:nvSpPr>
                          <p:cNvPr id="46508" name="Line 187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4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509" name="Line 187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5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505" name="Group 187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76"/>
                          <a:ext cx="267" cy="14"/>
                          <a:chOff x="3694" y="1676"/>
                          <a:chExt cx="267" cy="14"/>
                        </a:xfrm>
                      </p:grpSpPr>
                      <p:sp>
                        <p:nvSpPr>
                          <p:cNvPr id="46506" name="Line 187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7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507" name="Line 187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8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6490" name="Group 188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5" y="1706"/>
                        <a:ext cx="267" cy="45"/>
                        <a:chOff x="3695" y="1706"/>
                        <a:chExt cx="267" cy="45"/>
                      </a:xfrm>
                    </p:grpSpPr>
                    <p:grpSp>
                      <p:nvGrpSpPr>
                        <p:cNvPr id="46498" name="Group 188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06"/>
                          <a:ext cx="267" cy="14"/>
                          <a:chOff x="3695" y="1706"/>
                          <a:chExt cx="267" cy="14"/>
                        </a:xfrm>
                      </p:grpSpPr>
                      <p:sp>
                        <p:nvSpPr>
                          <p:cNvPr id="46502" name="Line 188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0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503" name="Line 188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1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499" name="Group 188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36"/>
                          <a:ext cx="267" cy="15"/>
                          <a:chOff x="3695" y="1736"/>
                          <a:chExt cx="267" cy="15"/>
                        </a:xfrm>
                      </p:grpSpPr>
                      <p:sp>
                        <p:nvSpPr>
                          <p:cNvPr id="46500" name="Line 188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3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501" name="Line 188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4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6491" name="Group 188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766"/>
                        <a:ext cx="267" cy="45"/>
                        <a:chOff x="3694" y="1766"/>
                        <a:chExt cx="267" cy="45"/>
                      </a:xfrm>
                    </p:grpSpPr>
                    <p:grpSp>
                      <p:nvGrpSpPr>
                        <p:cNvPr id="46492" name="Group 188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66"/>
                          <a:ext cx="267" cy="15"/>
                          <a:chOff x="3694" y="1766"/>
                          <a:chExt cx="267" cy="15"/>
                        </a:xfrm>
                      </p:grpSpPr>
                      <p:sp>
                        <p:nvSpPr>
                          <p:cNvPr id="46496" name="Line 188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6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497" name="Line 189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77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493" name="Group 189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97"/>
                          <a:ext cx="267" cy="14"/>
                          <a:chOff x="3694" y="1797"/>
                          <a:chExt cx="267" cy="14"/>
                        </a:xfrm>
                      </p:grpSpPr>
                      <p:sp>
                        <p:nvSpPr>
                          <p:cNvPr id="46494" name="Line 189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97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495" name="Line 189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810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46484" name="Group 1894"/>
                  <p:cNvGrpSpPr>
                    <a:grpSpLocks/>
                  </p:cNvGrpSpPr>
                  <p:nvPr/>
                </p:nvGrpSpPr>
                <p:grpSpPr bwMode="auto">
                  <a:xfrm>
                    <a:off x="3542" y="1602"/>
                    <a:ext cx="135" cy="260"/>
                    <a:chOff x="3542" y="1602"/>
                    <a:chExt cx="135" cy="260"/>
                  </a:xfrm>
                </p:grpSpPr>
                <p:sp>
                  <p:nvSpPr>
                    <p:cNvPr id="46485" name="Freeform 1895"/>
                    <p:cNvSpPr>
                      <a:spLocks/>
                    </p:cNvSpPr>
                    <p:nvPr/>
                  </p:nvSpPr>
                  <p:spPr bwMode="auto">
                    <a:xfrm>
                      <a:off x="3542" y="1602"/>
                      <a:ext cx="135" cy="250"/>
                    </a:xfrm>
                    <a:custGeom>
                      <a:avLst/>
                      <a:gdLst>
                        <a:gd name="T0" fmla="*/ 135 w 135"/>
                        <a:gd name="T1" fmla="*/ 0 h 250"/>
                        <a:gd name="T2" fmla="*/ 135 w 135"/>
                        <a:gd name="T3" fmla="*/ 250 h 250"/>
                        <a:gd name="T4" fmla="*/ 9 w 135"/>
                        <a:gd name="T5" fmla="*/ 250 h 250"/>
                        <a:gd name="T6" fmla="*/ 4 w 135"/>
                        <a:gd name="T7" fmla="*/ 248 h 250"/>
                        <a:gd name="T8" fmla="*/ 1 w 135"/>
                        <a:gd name="T9" fmla="*/ 241 h 250"/>
                        <a:gd name="T10" fmla="*/ 0 w 135"/>
                        <a:gd name="T11" fmla="*/ 234 h 250"/>
                        <a:gd name="T12" fmla="*/ 0 w 135"/>
                        <a:gd name="T13" fmla="*/ 14 h 250"/>
                        <a:gd name="T14" fmla="*/ 2 w 135"/>
                        <a:gd name="T15" fmla="*/ 7 h 250"/>
                        <a:gd name="T16" fmla="*/ 6 w 135"/>
                        <a:gd name="T17" fmla="*/ 1 h 250"/>
                        <a:gd name="T18" fmla="*/ 12 w 135"/>
                        <a:gd name="T19" fmla="*/ 0 h 250"/>
                        <a:gd name="T20" fmla="*/ 135 w 135"/>
                        <a:gd name="T21" fmla="*/ 0 h 25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35"/>
                        <a:gd name="T34" fmla="*/ 0 h 250"/>
                        <a:gd name="T35" fmla="*/ 135 w 135"/>
                        <a:gd name="T36" fmla="*/ 250 h 25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35" h="250">
                          <a:moveTo>
                            <a:pt x="135" y="0"/>
                          </a:moveTo>
                          <a:lnTo>
                            <a:pt x="135" y="250"/>
                          </a:lnTo>
                          <a:lnTo>
                            <a:pt x="9" y="250"/>
                          </a:lnTo>
                          <a:lnTo>
                            <a:pt x="4" y="248"/>
                          </a:lnTo>
                          <a:lnTo>
                            <a:pt x="1" y="241"/>
                          </a:lnTo>
                          <a:lnTo>
                            <a:pt x="0" y="234"/>
                          </a:lnTo>
                          <a:lnTo>
                            <a:pt x="0" y="14"/>
                          </a:lnTo>
                          <a:lnTo>
                            <a:pt x="2" y="7"/>
                          </a:lnTo>
                          <a:lnTo>
                            <a:pt x="6" y="1"/>
                          </a:lnTo>
                          <a:lnTo>
                            <a:pt x="12" y="0"/>
                          </a:lnTo>
                          <a:lnTo>
                            <a:pt x="135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46486" name="Line 18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57" y="1604"/>
                      <a:ext cx="1" cy="25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46393" name="Group 1897"/>
            <p:cNvGrpSpPr>
              <a:grpSpLocks/>
            </p:cNvGrpSpPr>
            <p:nvPr/>
          </p:nvGrpSpPr>
          <p:grpSpPr bwMode="auto">
            <a:xfrm>
              <a:off x="576" y="3408"/>
              <a:ext cx="576" cy="288"/>
              <a:chOff x="3166" y="1602"/>
              <a:chExt cx="898" cy="516"/>
            </a:xfrm>
          </p:grpSpPr>
          <p:grpSp>
            <p:nvGrpSpPr>
              <p:cNvPr id="46394" name="Group 1898"/>
              <p:cNvGrpSpPr>
                <a:grpSpLocks/>
              </p:cNvGrpSpPr>
              <p:nvPr/>
            </p:nvGrpSpPr>
            <p:grpSpPr bwMode="auto">
              <a:xfrm>
                <a:off x="3166" y="1969"/>
                <a:ext cx="898" cy="149"/>
                <a:chOff x="3166" y="1969"/>
                <a:chExt cx="898" cy="149"/>
              </a:xfrm>
            </p:grpSpPr>
            <p:grpSp>
              <p:nvGrpSpPr>
                <p:cNvPr id="46471" name="Group 1899"/>
                <p:cNvGrpSpPr>
                  <a:grpSpLocks/>
                </p:cNvGrpSpPr>
                <p:nvPr/>
              </p:nvGrpSpPr>
              <p:grpSpPr bwMode="auto">
                <a:xfrm>
                  <a:off x="3166" y="1969"/>
                  <a:ext cx="367" cy="89"/>
                  <a:chOff x="3166" y="1969"/>
                  <a:chExt cx="367" cy="89"/>
                </a:xfrm>
              </p:grpSpPr>
              <p:sp>
                <p:nvSpPr>
                  <p:cNvPr id="46473" name="Freeform 1900"/>
                  <p:cNvSpPr>
                    <a:spLocks/>
                  </p:cNvSpPr>
                  <p:nvPr/>
                </p:nvSpPr>
                <p:spPr bwMode="auto">
                  <a:xfrm>
                    <a:off x="3192" y="1969"/>
                    <a:ext cx="252" cy="70"/>
                  </a:xfrm>
                  <a:custGeom>
                    <a:avLst/>
                    <a:gdLst>
                      <a:gd name="T0" fmla="*/ 0 w 252"/>
                      <a:gd name="T1" fmla="*/ 38 h 70"/>
                      <a:gd name="T2" fmla="*/ 109 w 252"/>
                      <a:gd name="T3" fmla="*/ 32 h 70"/>
                      <a:gd name="T4" fmla="*/ 252 w 252"/>
                      <a:gd name="T5" fmla="*/ 0 h 70"/>
                      <a:gd name="T6" fmla="*/ 252 w 252"/>
                      <a:gd name="T7" fmla="*/ 47 h 70"/>
                      <a:gd name="T8" fmla="*/ 103 w 252"/>
                      <a:gd name="T9" fmla="*/ 67 h 70"/>
                      <a:gd name="T10" fmla="*/ 0 w 252"/>
                      <a:gd name="T11" fmla="*/ 70 h 70"/>
                      <a:gd name="T12" fmla="*/ 0 w 252"/>
                      <a:gd name="T13" fmla="*/ 38 h 7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52"/>
                      <a:gd name="T22" fmla="*/ 0 h 70"/>
                      <a:gd name="T23" fmla="*/ 252 w 252"/>
                      <a:gd name="T24" fmla="*/ 70 h 7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52" h="70">
                        <a:moveTo>
                          <a:pt x="0" y="38"/>
                        </a:moveTo>
                        <a:lnTo>
                          <a:pt x="109" y="32"/>
                        </a:lnTo>
                        <a:lnTo>
                          <a:pt x="252" y="0"/>
                        </a:lnTo>
                        <a:lnTo>
                          <a:pt x="252" y="47"/>
                        </a:lnTo>
                        <a:lnTo>
                          <a:pt x="103" y="67"/>
                        </a:lnTo>
                        <a:lnTo>
                          <a:pt x="0" y="70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46474" name="Group 1901"/>
                  <p:cNvGrpSpPr>
                    <a:grpSpLocks/>
                  </p:cNvGrpSpPr>
                  <p:nvPr/>
                </p:nvGrpSpPr>
                <p:grpSpPr bwMode="auto">
                  <a:xfrm>
                    <a:off x="3166" y="1974"/>
                    <a:ext cx="367" cy="84"/>
                    <a:chOff x="3166" y="1974"/>
                    <a:chExt cx="367" cy="84"/>
                  </a:xfrm>
                </p:grpSpPr>
                <p:sp>
                  <p:nvSpPr>
                    <p:cNvPr id="46475" name="Rectangle 19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7" y="2022"/>
                      <a:ext cx="18" cy="3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6476" name="Group 190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6" y="1974"/>
                      <a:ext cx="367" cy="84"/>
                      <a:chOff x="3166" y="1974"/>
                      <a:chExt cx="367" cy="84"/>
                    </a:xfrm>
                  </p:grpSpPr>
                  <p:sp>
                    <p:nvSpPr>
                      <p:cNvPr id="46477" name="Freeform 19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6" y="1974"/>
                        <a:ext cx="367" cy="84"/>
                      </a:xfrm>
                      <a:custGeom>
                        <a:avLst/>
                        <a:gdLst>
                          <a:gd name="T0" fmla="*/ 367 w 367"/>
                          <a:gd name="T1" fmla="*/ 0 h 84"/>
                          <a:gd name="T2" fmla="*/ 137 w 367"/>
                          <a:gd name="T3" fmla="*/ 48 h 84"/>
                          <a:gd name="T4" fmla="*/ 0 w 367"/>
                          <a:gd name="T5" fmla="*/ 56 h 84"/>
                          <a:gd name="T6" fmla="*/ 0 w 367"/>
                          <a:gd name="T7" fmla="*/ 84 h 84"/>
                          <a:gd name="T8" fmla="*/ 141 w 367"/>
                          <a:gd name="T9" fmla="*/ 77 h 84"/>
                          <a:gd name="T10" fmla="*/ 367 w 367"/>
                          <a:gd name="T11" fmla="*/ 54 h 84"/>
                          <a:gd name="T12" fmla="*/ 367 w 367"/>
                          <a:gd name="T13" fmla="*/ 0 h 8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67"/>
                          <a:gd name="T22" fmla="*/ 0 h 84"/>
                          <a:gd name="T23" fmla="*/ 367 w 367"/>
                          <a:gd name="T24" fmla="*/ 84 h 8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67" h="84">
                            <a:moveTo>
                              <a:pt x="367" y="0"/>
                            </a:moveTo>
                            <a:lnTo>
                              <a:pt x="137" y="48"/>
                            </a:lnTo>
                            <a:lnTo>
                              <a:pt x="0" y="56"/>
                            </a:lnTo>
                            <a:lnTo>
                              <a:pt x="0" y="84"/>
                            </a:lnTo>
                            <a:lnTo>
                              <a:pt x="141" y="77"/>
                            </a:lnTo>
                            <a:lnTo>
                              <a:pt x="367" y="54"/>
                            </a:lnTo>
                            <a:lnTo>
                              <a:pt x="367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6478" name="Freeform 19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3" y="1990"/>
                        <a:ext cx="338" cy="52"/>
                      </a:xfrm>
                      <a:custGeom>
                        <a:avLst/>
                        <a:gdLst>
                          <a:gd name="T0" fmla="*/ 0 w 338"/>
                          <a:gd name="T1" fmla="*/ 52 h 52"/>
                          <a:gd name="T2" fmla="*/ 126 w 338"/>
                          <a:gd name="T3" fmla="*/ 44 h 52"/>
                          <a:gd name="T4" fmla="*/ 338 w 338"/>
                          <a:gd name="T5" fmla="*/ 0 h 52"/>
                          <a:gd name="T6" fmla="*/ 0 60000 65536"/>
                          <a:gd name="T7" fmla="*/ 0 60000 65536"/>
                          <a:gd name="T8" fmla="*/ 0 60000 65536"/>
                          <a:gd name="T9" fmla="*/ 0 w 338"/>
                          <a:gd name="T10" fmla="*/ 0 h 52"/>
                          <a:gd name="T11" fmla="*/ 338 w 338"/>
                          <a:gd name="T12" fmla="*/ 52 h 5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38" h="52">
                            <a:moveTo>
                              <a:pt x="0" y="52"/>
                            </a:moveTo>
                            <a:lnTo>
                              <a:pt x="126" y="44"/>
                            </a:lnTo>
                            <a:lnTo>
                              <a:pt x="338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46472" name="Freeform 1906"/>
                <p:cNvSpPr>
                  <a:spLocks/>
                </p:cNvSpPr>
                <p:nvPr/>
              </p:nvSpPr>
              <p:spPr bwMode="auto">
                <a:xfrm>
                  <a:off x="3504" y="2023"/>
                  <a:ext cx="560" cy="95"/>
                </a:xfrm>
                <a:custGeom>
                  <a:avLst/>
                  <a:gdLst>
                    <a:gd name="T0" fmla="*/ 0 w 560"/>
                    <a:gd name="T1" fmla="*/ 36 h 95"/>
                    <a:gd name="T2" fmla="*/ 6 w 560"/>
                    <a:gd name="T3" fmla="*/ 59 h 95"/>
                    <a:gd name="T4" fmla="*/ 15 w 560"/>
                    <a:gd name="T5" fmla="*/ 72 h 95"/>
                    <a:gd name="T6" fmla="*/ 30 w 560"/>
                    <a:gd name="T7" fmla="*/ 84 h 95"/>
                    <a:gd name="T8" fmla="*/ 46 w 560"/>
                    <a:gd name="T9" fmla="*/ 90 h 95"/>
                    <a:gd name="T10" fmla="*/ 66 w 560"/>
                    <a:gd name="T11" fmla="*/ 92 h 95"/>
                    <a:gd name="T12" fmla="*/ 82 w 560"/>
                    <a:gd name="T13" fmla="*/ 86 h 95"/>
                    <a:gd name="T14" fmla="*/ 105 w 560"/>
                    <a:gd name="T15" fmla="*/ 78 h 95"/>
                    <a:gd name="T16" fmla="*/ 133 w 560"/>
                    <a:gd name="T17" fmla="*/ 71 h 95"/>
                    <a:gd name="T18" fmla="*/ 165 w 560"/>
                    <a:gd name="T19" fmla="*/ 68 h 95"/>
                    <a:gd name="T20" fmla="*/ 205 w 560"/>
                    <a:gd name="T21" fmla="*/ 72 h 95"/>
                    <a:gd name="T22" fmla="*/ 240 w 560"/>
                    <a:gd name="T23" fmla="*/ 80 h 95"/>
                    <a:gd name="T24" fmla="*/ 276 w 560"/>
                    <a:gd name="T25" fmla="*/ 90 h 95"/>
                    <a:gd name="T26" fmla="*/ 310 w 560"/>
                    <a:gd name="T27" fmla="*/ 95 h 95"/>
                    <a:gd name="T28" fmla="*/ 334 w 560"/>
                    <a:gd name="T29" fmla="*/ 92 h 95"/>
                    <a:gd name="T30" fmla="*/ 373 w 560"/>
                    <a:gd name="T31" fmla="*/ 86 h 95"/>
                    <a:gd name="T32" fmla="*/ 416 w 560"/>
                    <a:gd name="T33" fmla="*/ 80 h 95"/>
                    <a:gd name="T34" fmla="*/ 458 w 560"/>
                    <a:gd name="T35" fmla="*/ 72 h 95"/>
                    <a:gd name="T36" fmla="*/ 503 w 560"/>
                    <a:gd name="T37" fmla="*/ 63 h 95"/>
                    <a:gd name="T38" fmla="*/ 530 w 560"/>
                    <a:gd name="T39" fmla="*/ 56 h 95"/>
                    <a:gd name="T40" fmla="*/ 543 w 560"/>
                    <a:gd name="T41" fmla="*/ 51 h 95"/>
                    <a:gd name="T42" fmla="*/ 554 w 560"/>
                    <a:gd name="T43" fmla="*/ 44 h 95"/>
                    <a:gd name="T44" fmla="*/ 560 w 560"/>
                    <a:gd name="T45" fmla="*/ 33 h 95"/>
                    <a:gd name="T46" fmla="*/ 555 w 560"/>
                    <a:gd name="T47" fmla="*/ 17 h 95"/>
                    <a:gd name="T48" fmla="*/ 546 w 560"/>
                    <a:gd name="T49" fmla="*/ 8 h 95"/>
                    <a:gd name="T50" fmla="*/ 530 w 560"/>
                    <a:gd name="T51" fmla="*/ 0 h 9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60"/>
                    <a:gd name="T79" fmla="*/ 0 h 95"/>
                    <a:gd name="T80" fmla="*/ 560 w 560"/>
                    <a:gd name="T81" fmla="*/ 95 h 9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60" h="95">
                      <a:moveTo>
                        <a:pt x="0" y="36"/>
                      </a:moveTo>
                      <a:lnTo>
                        <a:pt x="6" y="59"/>
                      </a:lnTo>
                      <a:lnTo>
                        <a:pt x="15" y="72"/>
                      </a:lnTo>
                      <a:lnTo>
                        <a:pt x="30" y="84"/>
                      </a:lnTo>
                      <a:lnTo>
                        <a:pt x="46" y="90"/>
                      </a:lnTo>
                      <a:lnTo>
                        <a:pt x="66" y="92"/>
                      </a:lnTo>
                      <a:lnTo>
                        <a:pt x="82" y="86"/>
                      </a:lnTo>
                      <a:lnTo>
                        <a:pt x="105" y="78"/>
                      </a:lnTo>
                      <a:lnTo>
                        <a:pt x="133" y="71"/>
                      </a:lnTo>
                      <a:lnTo>
                        <a:pt x="165" y="68"/>
                      </a:lnTo>
                      <a:lnTo>
                        <a:pt x="205" y="72"/>
                      </a:lnTo>
                      <a:lnTo>
                        <a:pt x="240" y="80"/>
                      </a:lnTo>
                      <a:lnTo>
                        <a:pt x="276" y="90"/>
                      </a:lnTo>
                      <a:lnTo>
                        <a:pt x="310" y="95"/>
                      </a:lnTo>
                      <a:lnTo>
                        <a:pt x="334" y="92"/>
                      </a:lnTo>
                      <a:lnTo>
                        <a:pt x="373" y="86"/>
                      </a:lnTo>
                      <a:lnTo>
                        <a:pt x="416" y="80"/>
                      </a:lnTo>
                      <a:lnTo>
                        <a:pt x="458" y="72"/>
                      </a:lnTo>
                      <a:lnTo>
                        <a:pt x="503" y="63"/>
                      </a:lnTo>
                      <a:lnTo>
                        <a:pt x="530" y="56"/>
                      </a:lnTo>
                      <a:lnTo>
                        <a:pt x="543" y="51"/>
                      </a:lnTo>
                      <a:lnTo>
                        <a:pt x="554" y="44"/>
                      </a:lnTo>
                      <a:lnTo>
                        <a:pt x="560" y="33"/>
                      </a:lnTo>
                      <a:lnTo>
                        <a:pt x="555" y="17"/>
                      </a:lnTo>
                      <a:lnTo>
                        <a:pt x="546" y="8"/>
                      </a:lnTo>
                      <a:lnTo>
                        <a:pt x="53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10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6395" name="Group 1907"/>
              <p:cNvGrpSpPr>
                <a:grpSpLocks/>
              </p:cNvGrpSpPr>
              <p:nvPr/>
            </p:nvGrpSpPr>
            <p:grpSpPr bwMode="auto">
              <a:xfrm>
                <a:off x="3542" y="1602"/>
                <a:ext cx="484" cy="465"/>
                <a:chOff x="3542" y="1602"/>
                <a:chExt cx="484" cy="465"/>
              </a:xfrm>
            </p:grpSpPr>
            <p:grpSp>
              <p:nvGrpSpPr>
                <p:cNvPr id="46396" name="Group 1908"/>
                <p:cNvGrpSpPr>
                  <a:grpSpLocks/>
                </p:cNvGrpSpPr>
                <p:nvPr/>
              </p:nvGrpSpPr>
              <p:grpSpPr bwMode="auto">
                <a:xfrm>
                  <a:off x="3558" y="1855"/>
                  <a:ext cx="468" cy="212"/>
                  <a:chOff x="3558" y="1855"/>
                  <a:chExt cx="468" cy="212"/>
                </a:xfrm>
              </p:grpSpPr>
              <p:grpSp>
                <p:nvGrpSpPr>
                  <p:cNvPr id="46425" name="Group 1909"/>
                  <p:cNvGrpSpPr>
                    <a:grpSpLocks/>
                  </p:cNvGrpSpPr>
                  <p:nvPr/>
                </p:nvGrpSpPr>
                <p:grpSpPr bwMode="auto">
                  <a:xfrm>
                    <a:off x="3558" y="1873"/>
                    <a:ext cx="468" cy="194"/>
                    <a:chOff x="3558" y="1873"/>
                    <a:chExt cx="468" cy="194"/>
                  </a:xfrm>
                </p:grpSpPr>
                <p:sp>
                  <p:nvSpPr>
                    <p:cNvPr id="46427" name="Rectangle 19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8" y="1873"/>
                      <a:ext cx="468" cy="182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6428" name="Group 19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80" y="1890"/>
                      <a:ext cx="434" cy="177"/>
                      <a:chOff x="3580" y="1890"/>
                      <a:chExt cx="434" cy="177"/>
                    </a:xfrm>
                  </p:grpSpPr>
                  <p:grpSp>
                    <p:nvGrpSpPr>
                      <p:cNvPr id="46429" name="Group 19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0" y="1890"/>
                        <a:ext cx="434" cy="100"/>
                        <a:chOff x="3580" y="1890"/>
                        <a:chExt cx="434" cy="100"/>
                      </a:xfrm>
                    </p:grpSpPr>
                    <p:grpSp>
                      <p:nvGrpSpPr>
                        <p:cNvPr id="46463" name="Group 191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0" y="1890"/>
                          <a:ext cx="433" cy="37"/>
                          <a:chOff x="3580" y="1890"/>
                          <a:chExt cx="433" cy="37"/>
                        </a:xfrm>
                      </p:grpSpPr>
                      <p:sp>
                        <p:nvSpPr>
                          <p:cNvPr id="46468" name="Line 191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890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469" name="Line 191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0" y="1908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470" name="Line 191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26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464" name="Group 191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1953"/>
                          <a:ext cx="433" cy="37"/>
                          <a:chOff x="3581" y="1953"/>
                          <a:chExt cx="433" cy="37"/>
                        </a:xfrm>
                      </p:grpSpPr>
                      <p:sp>
                        <p:nvSpPr>
                          <p:cNvPr id="46465" name="Line 191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53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466" name="Line 191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71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467" name="Line 192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89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6430" name="Group 19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1" y="2017"/>
                        <a:ext cx="412" cy="50"/>
                        <a:chOff x="3581" y="2017"/>
                        <a:chExt cx="412" cy="50"/>
                      </a:xfrm>
                    </p:grpSpPr>
                    <p:grpSp>
                      <p:nvGrpSpPr>
                        <p:cNvPr id="46431" name="Group 192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2017"/>
                          <a:ext cx="153" cy="49"/>
                          <a:chOff x="3581" y="2017"/>
                          <a:chExt cx="153" cy="49"/>
                        </a:xfrm>
                      </p:grpSpPr>
                      <p:grpSp>
                        <p:nvGrpSpPr>
                          <p:cNvPr id="46451" name="Group 192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81" y="2018"/>
                            <a:ext cx="65" cy="48"/>
                            <a:chOff x="3581" y="2018"/>
                            <a:chExt cx="65" cy="48"/>
                          </a:xfrm>
                        </p:grpSpPr>
                        <p:grpSp>
                          <p:nvGrpSpPr>
                            <p:cNvPr id="46458" name="Group 192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581" y="2018"/>
                              <a:ext cx="21" cy="48"/>
                              <a:chOff x="3581" y="2018"/>
                              <a:chExt cx="21" cy="48"/>
                            </a:xfrm>
                          </p:grpSpPr>
                          <p:sp>
                            <p:nvSpPr>
                              <p:cNvPr id="46461" name="Line 192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81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6462" name="Line 192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01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6459" name="Line 192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2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460" name="Line 192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4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6452" name="Group 192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69" y="2017"/>
                            <a:ext cx="65" cy="48"/>
                            <a:chOff x="3669" y="2017"/>
                            <a:chExt cx="65" cy="48"/>
                          </a:xfrm>
                        </p:grpSpPr>
                        <p:grpSp>
                          <p:nvGrpSpPr>
                            <p:cNvPr id="46453" name="Group 193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669" y="2017"/>
                              <a:ext cx="21" cy="48"/>
                              <a:chOff x="3669" y="2017"/>
                              <a:chExt cx="21" cy="48"/>
                            </a:xfrm>
                          </p:grpSpPr>
                          <p:sp>
                            <p:nvSpPr>
                              <p:cNvPr id="46456" name="Line 193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69" y="2017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6457" name="Line 193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89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6454" name="Line 193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1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455" name="Line 193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3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6432" name="Group 193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55" y="2018"/>
                          <a:ext cx="153" cy="49"/>
                          <a:chOff x="3755" y="2018"/>
                          <a:chExt cx="153" cy="49"/>
                        </a:xfrm>
                      </p:grpSpPr>
                      <p:grpSp>
                        <p:nvGrpSpPr>
                          <p:cNvPr id="46439" name="Group 193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55" y="2019"/>
                            <a:ext cx="65" cy="48"/>
                            <a:chOff x="3755" y="2019"/>
                            <a:chExt cx="65" cy="48"/>
                          </a:xfrm>
                        </p:grpSpPr>
                        <p:grpSp>
                          <p:nvGrpSpPr>
                            <p:cNvPr id="46446" name="Group 193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55" y="2019"/>
                              <a:ext cx="21" cy="48"/>
                              <a:chOff x="3755" y="2019"/>
                              <a:chExt cx="21" cy="48"/>
                            </a:xfrm>
                          </p:grpSpPr>
                          <p:sp>
                            <p:nvSpPr>
                              <p:cNvPr id="46449" name="Line 193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55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6450" name="Line 193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75" y="2020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6447" name="Line 194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9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448" name="Line 194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1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6440" name="Group 194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43" y="2018"/>
                            <a:ext cx="65" cy="48"/>
                            <a:chOff x="3843" y="2018"/>
                            <a:chExt cx="65" cy="48"/>
                          </a:xfrm>
                        </p:grpSpPr>
                        <p:grpSp>
                          <p:nvGrpSpPr>
                            <p:cNvPr id="46441" name="Group 194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843" y="2018"/>
                              <a:ext cx="21" cy="48"/>
                              <a:chOff x="3843" y="2018"/>
                              <a:chExt cx="21" cy="48"/>
                            </a:xfrm>
                          </p:grpSpPr>
                          <p:sp>
                            <p:nvSpPr>
                              <p:cNvPr id="46444" name="Line 194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3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6445" name="Line 194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63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6442" name="Line 194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8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443" name="Line 194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0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6433" name="Group 194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28" y="2018"/>
                          <a:ext cx="65" cy="48"/>
                          <a:chOff x="3928" y="2018"/>
                          <a:chExt cx="65" cy="48"/>
                        </a:xfrm>
                      </p:grpSpPr>
                      <p:grpSp>
                        <p:nvGrpSpPr>
                          <p:cNvPr id="46434" name="Group 194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928" y="2018"/>
                            <a:ext cx="21" cy="48"/>
                            <a:chOff x="3928" y="2018"/>
                            <a:chExt cx="21" cy="48"/>
                          </a:xfrm>
                        </p:grpSpPr>
                        <p:sp>
                          <p:nvSpPr>
                            <p:cNvPr id="46437" name="Line 195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28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438" name="Line 195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48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6435" name="Line 195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7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436" name="Line 195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9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46426" name="Freeform 1954"/>
                  <p:cNvSpPr>
                    <a:spLocks/>
                  </p:cNvSpPr>
                  <p:nvPr/>
                </p:nvSpPr>
                <p:spPr bwMode="auto">
                  <a:xfrm>
                    <a:off x="3574" y="1855"/>
                    <a:ext cx="373" cy="12"/>
                  </a:xfrm>
                  <a:custGeom>
                    <a:avLst/>
                    <a:gdLst>
                      <a:gd name="T0" fmla="*/ 373 w 373"/>
                      <a:gd name="T1" fmla="*/ 12 h 12"/>
                      <a:gd name="T2" fmla="*/ 0 w 373"/>
                      <a:gd name="T3" fmla="*/ 12 h 12"/>
                      <a:gd name="T4" fmla="*/ 0 w 373"/>
                      <a:gd name="T5" fmla="*/ 0 h 12"/>
                      <a:gd name="T6" fmla="*/ 372 w 373"/>
                      <a:gd name="T7" fmla="*/ 0 h 12"/>
                      <a:gd name="T8" fmla="*/ 373 w 373"/>
                      <a:gd name="T9" fmla="*/ 12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3"/>
                      <a:gd name="T16" fmla="*/ 0 h 12"/>
                      <a:gd name="T17" fmla="*/ 373 w 373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3" h="12">
                        <a:moveTo>
                          <a:pt x="373" y="12"/>
                        </a:move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372" y="0"/>
                        </a:lnTo>
                        <a:lnTo>
                          <a:pt x="373" y="12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46397" name="Group 1955"/>
                <p:cNvGrpSpPr>
                  <a:grpSpLocks/>
                </p:cNvGrpSpPr>
                <p:nvPr/>
              </p:nvGrpSpPr>
              <p:grpSpPr bwMode="auto">
                <a:xfrm>
                  <a:off x="3542" y="1602"/>
                  <a:ext cx="428" cy="260"/>
                  <a:chOff x="3542" y="1602"/>
                  <a:chExt cx="428" cy="260"/>
                </a:xfrm>
              </p:grpSpPr>
              <p:grpSp>
                <p:nvGrpSpPr>
                  <p:cNvPr id="46398" name="Group 1956"/>
                  <p:cNvGrpSpPr>
                    <a:grpSpLocks/>
                  </p:cNvGrpSpPr>
                  <p:nvPr/>
                </p:nvGrpSpPr>
                <p:grpSpPr bwMode="auto">
                  <a:xfrm>
                    <a:off x="3679" y="1627"/>
                    <a:ext cx="291" cy="226"/>
                    <a:chOff x="3679" y="1627"/>
                    <a:chExt cx="291" cy="226"/>
                  </a:xfrm>
                </p:grpSpPr>
                <p:sp>
                  <p:nvSpPr>
                    <p:cNvPr id="46402" name="Freeform 1957"/>
                    <p:cNvSpPr>
                      <a:spLocks/>
                    </p:cNvSpPr>
                    <p:nvPr/>
                  </p:nvSpPr>
                  <p:spPr bwMode="auto">
                    <a:xfrm>
                      <a:off x="3679" y="1627"/>
                      <a:ext cx="291" cy="226"/>
                    </a:xfrm>
                    <a:custGeom>
                      <a:avLst/>
                      <a:gdLst>
                        <a:gd name="T0" fmla="*/ 0 w 291"/>
                        <a:gd name="T1" fmla="*/ 226 h 226"/>
                        <a:gd name="T2" fmla="*/ 279 w 291"/>
                        <a:gd name="T3" fmla="*/ 226 h 226"/>
                        <a:gd name="T4" fmla="*/ 287 w 291"/>
                        <a:gd name="T5" fmla="*/ 220 h 226"/>
                        <a:gd name="T6" fmla="*/ 291 w 291"/>
                        <a:gd name="T7" fmla="*/ 206 h 226"/>
                        <a:gd name="T8" fmla="*/ 291 w 291"/>
                        <a:gd name="T9" fmla="*/ 21 h 226"/>
                        <a:gd name="T10" fmla="*/ 289 w 291"/>
                        <a:gd name="T11" fmla="*/ 6 h 226"/>
                        <a:gd name="T12" fmla="*/ 281 w 291"/>
                        <a:gd name="T13" fmla="*/ 0 h 226"/>
                        <a:gd name="T14" fmla="*/ 0 w 291"/>
                        <a:gd name="T15" fmla="*/ 0 h 226"/>
                        <a:gd name="T16" fmla="*/ 0 w 291"/>
                        <a:gd name="T17" fmla="*/ 226 h 22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91"/>
                        <a:gd name="T28" fmla="*/ 0 h 226"/>
                        <a:gd name="T29" fmla="*/ 291 w 291"/>
                        <a:gd name="T30" fmla="*/ 226 h 22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91" h="226">
                          <a:moveTo>
                            <a:pt x="0" y="226"/>
                          </a:moveTo>
                          <a:lnTo>
                            <a:pt x="279" y="226"/>
                          </a:lnTo>
                          <a:lnTo>
                            <a:pt x="287" y="220"/>
                          </a:lnTo>
                          <a:lnTo>
                            <a:pt x="291" y="206"/>
                          </a:lnTo>
                          <a:lnTo>
                            <a:pt x="291" y="21"/>
                          </a:lnTo>
                          <a:lnTo>
                            <a:pt x="289" y="6"/>
                          </a:lnTo>
                          <a:lnTo>
                            <a:pt x="281" y="0"/>
                          </a:lnTo>
                          <a:lnTo>
                            <a:pt x="0" y="0"/>
                          </a:lnTo>
                          <a:lnTo>
                            <a:pt x="0" y="22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6403" name="Group 19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4" y="1646"/>
                      <a:ext cx="268" cy="165"/>
                      <a:chOff x="3694" y="1646"/>
                      <a:chExt cx="268" cy="165"/>
                    </a:xfrm>
                  </p:grpSpPr>
                  <p:grpSp>
                    <p:nvGrpSpPr>
                      <p:cNvPr id="46404" name="Group 195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646"/>
                        <a:ext cx="267" cy="44"/>
                        <a:chOff x="3694" y="1646"/>
                        <a:chExt cx="267" cy="44"/>
                      </a:xfrm>
                    </p:grpSpPr>
                    <p:grpSp>
                      <p:nvGrpSpPr>
                        <p:cNvPr id="46419" name="Group 196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46"/>
                          <a:ext cx="267" cy="15"/>
                          <a:chOff x="3694" y="1646"/>
                          <a:chExt cx="267" cy="15"/>
                        </a:xfrm>
                      </p:grpSpPr>
                      <p:sp>
                        <p:nvSpPr>
                          <p:cNvPr id="46423" name="Line 196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4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424" name="Line 196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5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420" name="Group 196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76"/>
                          <a:ext cx="267" cy="14"/>
                          <a:chOff x="3694" y="1676"/>
                          <a:chExt cx="267" cy="14"/>
                        </a:xfrm>
                      </p:grpSpPr>
                      <p:sp>
                        <p:nvSpPr>
                          <p:cNvPr id="46421" name="Line 196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7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422" name="Line 196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8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6405" name="Group 196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5" y="1706"/>
                        <a:ext cx="267" cy="45"/>
                        <a:chOff x="3695" y="1706"/>
                        <a:chExt cx="267" cy="45"/>
                      </a:xfrm>
                    </p:grpSpPr>
                    <p:grpSp>
                      <p:nvGrpSpPr>
                        <p:cNvPr id="46413" name="Group 196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06"/>
                          <a:ext cx="267" cy="14"/>
                          <a:chOff x="3695" y="1706"/>
                          <a:chExt cx="267" cy="14"/>
                        </a:xfrm>
                      </p:grpSpPr>
                      <p:sp>
                        <p:nvSpPr>
                          <p:cNvPr id="46417" name="Line 196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0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418" name="Line 196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1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414" name="Group 19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36"/>
                          <a:ext cx="267" cy="15"/>
                          <a:chOff x="3695" y="1736"/>
                          <a:chExt cx="267" cy="15"/>
                        </a:xfrm>
                      </p:grpSpPr>
                      <p:sp>
                        <p:nvSpPr>
                          <p:cNvPr id="46415" name="Line 197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3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416" name="Line 197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4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6406" name="Group 197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766"/>
                        <a:ext cx="267" cy="45"/>
                        <a:chOff x="3694" y="1766"/>
                        <a:chExt cx="267" cy="45"/>
                      </a:xfrm>
                    </p:grpSpPr>
                    <p:grpSp>
                      <p:nvGrpSpPr>
                        <p:cNvPr id="46407" name="Group 197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66"/>
                          <a:ext cx="267" cy="15"/>
                          <a:chOff x="3694" y="1766"/>
                          <a:chExt cx="267" cy="15"/>
                        </a:xfrm>
                      </p:grpSpPr>
                      <p:sp>
                        <p:nvSpPr>
                          <p:cNvPr id="46411" name="Line 197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6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412" name="Line 197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77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408" name="Group 197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97"/>
                          <a:ext cx="267" cy="14"/>
                          <a:chOff x="3694" y="1797"/>
                          <a:chExt cx="267" cy="14"/>
                        </a:xfrm>
                      </p:grpSpPr>
                      <p:sp>
                        <p:nvSpPr>
                          <p:cNvPr id="46409" name="Line 197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97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410" name="Line 197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810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46399" name="Group 1980"/>
                  <p:cNvGrpSpPr>
                    <a:grpSpLocks/>
                  </p:cNvGrpSpPr>
                  <p:nvPr/>
                </p:nvGrpSpPr>
                <p:grpSpPr bwMode="auto">
                  <a:xfrm>
                    <a:off x="3542" y="1602"/>
                    <a:ext cx="135" cy="260"/>
                    <a:chOff x="3542" y="1602"/>
                    <a:chExt cx="135" cy="260"/>
                  </a:xfrm>
                </p:grpSpPr>
                <p:sp>
                  <p:nvSpPr>
                    <p:cNvPr id="46400" name="Freeform 1981"/>
                    <p:cNvSpPr>
                      <a:spLocks/>
                    </p:cNvSpPr>
                    <p:nvPr/>
                  </p:nvSpPr>
                  <p:spPr bwMode="auto">
                    <a:xfrm>
                      <a:off x="3542" y="1602"/>
                      <a:ext cx="135" cy="250"/>
                    </a:xfrm>
                    <a:custGeom>
                      <a:avLst/>
                      <a:gdLst>
                        <a:gd name="T0" fmla="*/ 135 w 135"/>
                        <a:gd name="T1" fmla="*/ 0 h 250"/>
                        <a:gd name="T2" fmla="*/ 135 w 135"/>
                        <a:gd name="T3" fmla="*/ 250 h 250"/>
                        <a:gd name="T4" fmla="*/ 9 w 135"/>
                        <a:gd name="T5" fmla="*/ 250 h 250"/>
                        <a:gd name="T6" fmla="*/ 4 w 135"/>
                        <a:gd name="T7" fmla="*/ 248 h 250"/>
                        <a:gd name="T8" fmla="*/ 1 w 135"/>
                        <a:gd name="T9" fmla="*/ 241 h 250"/>
                        <a:gd name="T10" fmla="*/ 0 w 135"/>
                        <a:gd name="T11" fmla="*/ 234 h 250"/>
                        <a:gd name="T12" fmla="*/ 0 w 135"/>
                        <a:gd name="T13" fmla="*/ 14 h 250"/>
                        <a:gd name="T14" fmla="*/ 2 w 135"/>
                        <a:gd name="T15" fmla="*/ 7 h 250"/>
                        <a:gd name="T16" fmla="*/ 6 w 135"/>
                        <a:gd name="T17" fmla="*/ 1 h 250"/>
                        <a:gd name="T18" fmla="*/ 12 w 135"/>
                        <a:gd name="T19" fmla="*/ 0 h 250"/>
                        <a:gd name="T20" fmla="*/ 135 w 135"/>
                        <a:gd name="T21" fmla="*/ 0 h 25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35"/>
                        <a:gd name="T34" fmla="*/ 0 h 250"/>
                        <a:gd name="T35" fmla="*/ 135 w 135"/>
                        <a:gd name="T36" fmla="*/ 250 h 25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35" h="250">
                          <a:moveTo>
                            <a:pt x="135" y="0"/>
                          </a:moveTo>
                          <a:lnTo>
                            <a:pt x="135" y="250"/>
                          </a:lnTo>
                          <a:lnTo>
                            <a:pt x="9" y="250"/>
                          </a:lnTo>
                          <a:lnTo>
                            <a:pt x="4" y="248"/>
                          </a:lnTo>
                          <a:lnTo>
                            <a:pt x="1" y="241"/>
                          </a:lnTo>
                          <a:lnTo>
                            <a:pt x="0" y="234"/>
                          </a:lnTo>
                          <a:lnTo>
                            <a:pt x="0" y="14"/>
                          </a:lnTo>
                          <a:lnTo>
                            <a:pt x="2" y="7"/>
                          </a:lnTo>
                          <a:lnTo>
                            <a:pt x="6" y="1"/>
                          </a:lnTo>
                          <a:lnTo>
                            <a:pt x="12" y="0"/>
                          </a:lnTo>
                          <a:lnTo>
                            <a:pt x="135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46401" name="Line 19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57" y="1604"/>
                      <a:ext cx="1" cy="25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48054" name="Group 1984"/>
          <p:cNvGrpSpPr>
            <a:grpSpLocks/>
          </p:cNvGrpSpPr>
          <p:nvPr/>
        </p:nvGrpSpPr>
        <p:grpSpPr bwMode="auto">
          <a:xfrm>
            <a:off x="1981200" y="2362200"/>
            <a:ext cx="1676400" cy="3810000"/>
            <a:chOff x="1248" y="1344"/>
            <a:chExt cx="1056" cy="2400"/>
          </a:xfrm>
        </p:grpSpPr>
        <p:sp>
          <p:nvSpPr>
            <p:cNvPr id="45764" name="Rectangle 1985"/>
            <p:cNvSpPr>
              <a:spLocks noChangeArrowheads="1"/>
            </p:cNvSpPr>
            <p:nvPr/>
          </p:nvSpPr>
          <p:spPr bwMode="auto">
            <a:xfrm>
              <a:off x="1392" y="1344"/>
              <a:ext cx="912" cy="2400"/>
            </a:xfrm>
            <a:prstGeom prst="rect">
              <a:avLst/>
            </a:prstGeom>
            <a:solidFill>
              <a:srgbClr val="FF66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6600"/>
              </a:extrusionClr>
            </a:sp3d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N" sz="10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765" name="Text Box 1986" descr="White marble"/>
            <p:cNvSpPr txBox="1">
              <a:spLocks noChangeArrowheads="1"/>
            </p:cNvSpPr>
            <p:nvPr/>
          </p:nvSpPr>
          <p:spPr bwMode="auto">
            <a:xfrm>
              <a:off x="1433" y="1416"/>
              <a:ext cx="851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Arial Black" pitchFamily="34" charset="0"/>
                </a:rPr>
                <a:t>Aware-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Arial Black" pitchFamily="34" charset="0"/>
                </a:rPr>
                <a:t>ness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Arial Black" pitchFamily="34" charset="0"/>
                </a:rPr>
                <a:t>Set</a:t>
              </a:r>
            </a:p>
          </p:txBody>
        </p:sp>
        <p:grpSp>
          <p:nvGrpSpPr>
            <p:cNvPr id="45766" name="Group 1987"/>
            <p:cNvGrpSpPr>
              <a:grpSpLocks/>
            </p:cNvGrpSpPr>
            <p:nvPr/>
          </p:nvGrpSpPr>
          <p:grpSpPr bwMode="auto">
            <a:xfrm>
              <a:off x="1392" y="2160"/>
              <a:ext cx="576" cy="288"/>
              <a:chOff x="3166" y="1602"/>
              <a:chExt cx="898" cy="516"/>
            </a:xfrm>
          </p:grpSpPr>
          <p:grpSp>
            <p:nvGrpSpPr>
              <p:cNvPr id="46284" name="Group 1988"/>
              <p:cNvGrpSpPr>
                <a:grpSpLocks/>
              </p:cNvGrpSpPr>
              <p:nvPr/>
            </p:nvGrpSpPr>
            <p:grpSpPr bwMode="auto">
              <a:xfrm>
                <a:off x="3166" y="1969"/>
                <a:ext cx="898" cy="149"/>
                <a:chOff x="3166" y="1969"/>
                <a:chExt cx="898" cy="149"/>
              </a:xfrm>
            </p:grpSpPr>
            <p:grpSp>
              <p:nvGrpSpPr>
                <p:cNvPr id="46361" name="Group 1989"/>
                <p:cNvGrpSpPr>
                  <a:grpSpLocks/>
                </p:cNvGrpSpPr>
                <p:nvPr/>
              </p:nvGrpSpPr>
              <p:grpSpPr bwMode="auto">
                <a:xfrm>
                  <a:off x="3166" y="1969"/>
                  <a:ext cx="367" cy="89"/>
                  <a:chOff x="3166" y="1969"/>
                  <a:chExt cx="367" cy="89"/>
                </a:xfrm>
              </p:grpSpPr>
              <p:sp>
                <p:nvSpPr>
                  <p:cNvPr id="46363" name="Freeform 1990"/>
                  <p:cNvSpPr>
                    <a:spLocks/>
                  </p:cNvSpPr>
                  <p:nvPr/>
                </p:nvSpPr>
                <p:spPr bwMode="auto">
                  <a:xfrm>
                    <a:off x="3192" y="1969"/>
                    <a:ext cx="252" cy="70"/>
                  </a:xfrm>
                  <a:custGeom>
                    <a:avLst/>
                    <a:gdLst>
                      <a:gd name="T0" fmla="*/ 0 w 252"/>
                      <a:gd name="T1" fmla="*/ 38 h 70"/>
                      <a:gd name="T2" fmla="*/ 109 w 252"/>
                      <a:gd name="T3" fmla="*/ 32 h 70"/>
                      <a:gd name="T4" fmla="*/ 252 w 252"/>
                      <a:gd name="T5" fmla="*/ 0 h 70"/>
                      <a:gd name="T6" fmla="*/ 252 w 252"/>
                      <a:gd name="T7" fmla="*/ 47 h 70"/>
                      <a:gd name="T8" fmla="*/ 103 w 252"/>
                      <a:gd name="T9" fmla="*/ 67 h 70"/>
                      <a:gd name="T10" fmla="*/ 0 w 252"/>
                      <a:gd name="T11" fmla="*/ 70 h 70"/>
                      <a:gd name="T12" fmla="*/ 0 w 252"/>
                      <a:gd name="T13" fmla="*/ 38 h 7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52"/>
                      <a:gd name="T22" fmla="*/ 0 h 70"/>
                      <a:gd name="T23" fmla="*/ 252 w 252"/>
                      <a:gd name="T24" fmla="*/ 70 h 7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52" h="70">
                        <a:moveTo>
                          <a:pt x="0" y="38"/>
                        </a:moveTo>
                        <a:lnTo>
                          <a:pt x="109" y="32"/>
                        </a:lnTo>
                        <a:lnTo>
                          <a:pt x="252" y="0"/>
                        </a:lnTo>
                        <a:lnTo>
                          <a:pt x="252" y="47"/>
                        </a:lnTo>
                        <a:lnTo>
                          <a:pt x="103" y="67"/>
                        </a:lnTo>
                        <a:lnTo>
                          <a:pt x="0" y="70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46364" name="Group 1991"/>
                  <p:cNvGrpSpPr>
                    <a:grpSpLocks/>
                  </p:cNvGrpSpPr>
                  <p:nvPr/>
                </p:nvGrpSpPr>
                <p:grpSpPr bwMode="auto">
                  <a:xfrm>
                    <a:off x="3166" y="1974"/>
                    <a:ext cx="367" cy="84"/>
                    <a:chOff x="3166" y="1974"/>
                    <a:chExt cx="367" cy="84"/>
                  </a:xfrm>
                </p:grpSpPr>
                <p:sp>
                  <p:nvSpPr>
                    <p:cNvPr id="46365" name="Rectangle 19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7" y="2022"/>
                      <a:ext cx="18" cy="3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6366" name="Group 19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6" y="1974"/>
                      <a:ext cx="367" cy="84"/>
                      <a:chOff x="3166" y="1974"/>
                      <a:chExt cx="367" cy="84"/>
                    </a:xfrm>
                  </p:grpSpPr>
                  <p:sp>
                    <p:nvSpPr>
                      <p:cNvPr id="46367" name="Freeform 19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6" y="1974"/>
                        <a:ext cx="367" cy="84"/>
                      </a:xfrm>
                      <a:custGeom>
                        <a:avLst/>
                        <a:gdLst>
                          <a:gd name="T0" fmla="*/ 367 w 367"/>
                          <a:gd name="T1" fmla="*/ 0 h 84"/>
                          <a:gd name="T2" fmla="*/ 137 w 367"/>
                          <a:gd name="T3" fmla="*/ 48 h 84"/>
                          <a:gd name="T4" fmla="*/ 0 w 367"/>
                          <a:gd name="T5" fmla="*/ 56 h 84"/>
                          <a:gd name="T6" fmla="*/ 0 w 367"/>
                          <a:gd name="T7" fmla="*/ 84 h 84"/>
                          <a:gd name="T8" fmla="*/ 141 w 367"/>
                          <a:gd name="T9" fmla="*/ 77 h 84"/>
                          <a:gd name="T10" fmla="*/ 367 w 367"/>
                          <a:gd name="T11" fmla="*/ 54 h 84"/>
                          <a:gd name="T12" fmla="*/ 367 w 367"/>
                          <a:gd name="T13" fmla="*/ 0 h 8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67"/>
                          <a:gd name="T22" fmla="*/ 0 h 84"/>
                          <a:gd name="T23" fmla="*/ 367 w 367"/>
                          <a:gd name="T24" fmla="*/ 84 h 8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67" h="84">
                            <a:moveTo>
                              <a:pt x="367" y="0"/>
                            </a:moveTo>
                            <a:lnTo>
                              <a:pt x="137" y="48"/>
                            </a:lnTo>
                            <a:lnTo>
                              <a:pt x="0" y="56"/>
                            </a:lnTo>
                            <a:lnTo>
                              <a:pt x="0" y="84"/>
                            </a:lnTo>
                            <a:lnTo>
                              <a:pt x="141" y="77"/>
                            </a:lnTo>
                            <a:lnTo>
                              <a:pt x="367" y="54"/>
                            </a:lnTo>
                            <a:lnTo>
                              <a:pt x="367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6368" name="Freeform 19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3" y="1990"/>
                        <a:ext cx="338" cy="52"/>
                      </a:xfrm>
                      <a:custGeom>
                        <a:avLst/>
                        <a:gdLst>
                          <a:gd name="T0" fmla="*/ 0 w 338"/>
                          <a:gd name="T1" fmla="*/ 52 h 52"/>
                          <a:gd name="T2" fmla="*/ 126 w 338"/>
                          <a:gd name="T3" fmla="*/ 44 h 52"/>
                          <a:gd name="T4" fmla="*/ 338 w 338"/>
                          <a:gd name="T5" fmla="*/ 0 h 52"/>
                          <a:gd name="T6" fmla="*/ 0 60000 65536"/>
                          <a:gd name="T7" fmla="*/ 0 60000 65536"/>
                          <a:gd name="T8" fmla="*/ 0 60000 65536"/>
                          <a:gd name="T9" fmla="*/ 0 w 338"/>
                          <a:gd name="T10" fmla="*/ 0 h 52"/>
                          <a:gd name="T11" fmla="*/ 338 w 338"/>
                          <a:gd name="T12" fmla="*/ 52 h 5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38" h="52">
                            <a:moveTo>
                              <a:pt x="0" y="52"/>
                            </a:moveTo>
                            <a:lnTo>
                              <a:pt x="126" y="44"/>
                            </a:lnTo>
                            <a:lnTo>
                              <a:pt x="338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46362" name="Freeform 1996"/>
                <p:cNvSpPr>
                  <a:spLocks/>
                </p:cNvSpPr>
                <p:nvPr/>
              </p:nvSpPr>
              <p:spPr bwMode="auto">
                <a:xfrm>
                  <a:off x="3504" y="2023"/>
                  <a:ext cx="560" cy="95"/>
                </a:xfrm>
                <a:custGeom>
                  <a:avLst/>
                  <a:gdLst>
                    <a:gd name="T0" fmla="*/ 0 w 560"/>
                    <a:gd name="T1" fmla="*/ 36 h 95"/>
                    <a:gd name="T2" fmla="*/ 6 w 560"/>
                    <a:gd name="T3" fmla="*/ 59 h 95"/>
                    <a:gd name="T4" fmla="*/ 15 w 560"/>
                    <a:gd name="T5" fmla="*/ 72 h 95"/>
                    <a:gd name="T6" fmla="*/ 30 w 560"/>
                    <a:gd name="T7" fmla="*/ 84 h 95"/>
                    <a:gd name="T8" fmla="*/ 46 w 560"/>
                    <a:gd name="T9" fmla="*/ 90 h 95"/>
                    <a:gd name="T10" fmla="*/ 66 w 560"/>
                    <a:gd name="T11" fmla="*/ 92 h 95"/>
                    <a:gd name="T12" fmla="*/ 82 w 560"/>
                    <a:gd name="T13" fmla="*/ 86 h 95"/>
                    <a:gd name="T14" fmla="*/ 105 w 560"/>
                    <a:gd name="T15" fmla="*/ 78 h 95"/>
                    <a:gd name="T16" fmla="*/ 133 w 560"/>
                    <a:gd name="T17" fmla="*/ 71 h 95"/>
                    <a:gd name="T18" fmla="*/ 165 w 560"/>
                    <a:gd name="T19" fmla="*/ 68 h 95"/>
                    <a:gd name="T20" fmla="*/ 205 w 560"/>
                    <a:gd name="T21" fmla="*/ 72 h 95"/>
                    <a:gd name="T22" fmla="*/ 240 w 560"/>
                    <a:gd name="T23" fmla="*/ 80 h 95"/>
                    <a:gd name="T24" fmla="*/ 276 w 560"/>
                    <a:gd name="T25" fmla="*/ 90 h 95"/>
                    <a:gd name="T26" fmla="*/ 310 w 560"/>
                    <a:gd name="T27" fmla="*/ 95 h 95"/>
                    <a:gd name="T28" fmla="*/ 334 w 560"/>
                    <a:gd name="T29" fmla="*/ 92 h 95"/>
                    <a:gd name="T30" fmla="*/ 373 w 560"/>
                    <a:gd name="T31" fmla="*/ 86 h 95"/>
                    <a:gd name="T32" fmla="*/ 416 w 560"/>
                    <a:gd name="T33" fmla="*/ 80 h 95"/>
                    <a:gd name="T34" fmla="*/ 458 w 560"/>
                    <a:gd name="T35" fmla="*/ 72 h 95"/>
                    <a:gd name="T36" fmla="*/ 503 w 560"/>
                    <a:gd name="T37" fmla="*/ 63 h 95"/>
                    <a:gd name="T38" fmla="*/ 530 w 560"/>
                    <a:gd name="T39" fmla="*/ 56 h 95"/>
                    <a:gd name="T40" fmla="*/ 543 w 560"/>
                    <a:gd name="T41" fmla="*/ 51 h 95"/>
                    <a:gd name="T42" fmla="*/ 554 w 560"/>
                    <a:gd name="T43" fmla="*/ 44 h 95"/>
                    <a:gd name="T44" fmla="*/ 560 w 560"/>
                    <a:gd name="T45" fmla="*/ 33 h 95"/>
                    <a:gd name="T46" fmla="*/ 555 w 560"/>
                    <a:gd name="T47" fmla="*/ 17 h 95"/>
                    <a:gd name="T48" fmla="*/ 546 w 560"/>
                    <a:gd name="T49" fmla="*/ 8 h 95"/>
                    <a:gd name="T50" fmla="*/ 530 w 560"/>
                    <a:gd name="T51" fmla="*/ 0 h 9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60"/>
                    <a:gd name="T79" fmla="*/ 0 h 95"/>
                    <a:gd name="T80" fmla="*/ 560 w 560"/>
                    <a:gd name="T81" fmla="*/ 95 h 9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60" h="95">
                      <a:moveTo>
                        <a:pt x="0" y="36"/>
                      </a:moveTo>
                      <a:lnTo>
                        <a:pt x="6" y="59"/>
                      </a:lnTo>
                      <a:lnTo>
                        <a:pt x="15" y="72"/>
                      </a:lnTo>
                      <a:lnTo>
                        <a:pt x="30" y="84"/>
                      </a:lnTo>
                      <a:lnTo>
                        <a:pt x="46" y="90"/>
                      </a:lnTo>
                      <a:lnTo>
                        <a:pt x="66" y="92"/>
                      </a:lnTo>
                      <a:lnTo>
                        <a:pt x="82" y="86"/>
                      </a:lnTo>
                      <a:lnTo>
                        <a:pt x="105" y="78"/>
                      </a:lnTo>
                      <a:lnTo>
                        <a:pt x="133" y="71"/>
                      </a:lnTo>
                      <a:lnTo>
                        <a:pt x="165" y="68"/>
                      </a:lnTo>
                      <a:lnTo>
                        <a:pt x="205" y="72"/>
                      </a:lnTo>
                      <a:lnTo>
                        <a:pt x="240" y="80"/>
                      </a:lnTo>
                      <a:lnTo>
                        <a:pt x="276" y="90"/>
                      </a:lnTo>
                      <a:lnTo>
                        <a:pt x="310" y="95"/>
                      </a:lnTo>
                      <a:lnTo>
                        <a:pt x="334" y="92"/>
                      </a:lnTo>
                      <a:lnTo>
                        <a:pt x="373" y="86"/>
                      </a:lnTo>
                      <a:lnTo>
                        <a:pt x="416" y="80"/>
                      </a:lnTo>
                      <a:lnTo>
                        <a:pt x="458" y="72"/>
                      </a:lnTo>
                      <a:lnTo>
                        <a:pt x="503" y="63"/>
                      </a:lnTo>
                      <a:lnTo>
                        <a:pt x="530" y="56"/>
                      </a:lnTo>
                      <a:lnTo>
                        <a:pt x="543" y="51"/>
                      </a:lnTo>
                      <a:lnTo>
                        <a:pt x="554" y="44"/>
                      </a:lnTo>
                      <a:lnTo>
                        <a:pt x="560" y="33"/>
                      </a:lnTo>
                      <a:lnTo>
                        <a:pt x="555" y="17"/>
                      </a:lnTo>
                      <a:lnTo>
                        <a:pt x="546" y="8"/>
                      </a:lnTo>
                      <a:lnTo>
                        <a:pt x="53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10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6285" name="Group 1997"/>
              <p:cNvGrpSpPr>
                <a:grpSpLocks/>
              </p:cNvGrpSpPr>
              <p:nvPr/>
            </p:nvGrpSpPr>
            <p:grpSpPr bwMode="auto">
              <a:xfrm>
                <a:off x="3542" y="1602"/>
                <a:ext cx="484" cy="465"/>
                <a:chOff x="3542" y="1602"/>
                <a:chExt cx="484" cy="465"/>
              </a:xfrm>
            </p:grpSpPr>
            <p:grpSp>
              <p:nvGrpSpPr>
                <p:cNvPr id="46286" name="Group 1998"/>
                <p:cNvGrpSpPr>
                  <a:grpSpLocks/>
                </p:cNvGrpSpPr>
                <p:nvPr/>
              </p:nvGrpSpPr>
              <p:grpSpPr bwMode="auto">
                <a:xfrm>
                  <a:off x="3558" y="1855"/>
                  <a:ext cx="468" cy="212"/>
                  <a:chOff x="3558" y="1855"/>
                  <a:chExt cx="468" cy="212"/>
                </a:xfrm>
              </p:grpSpPr>
              <p:grpSp>
                <p:nvGrpSpPr>
                  <p:cNvPr id="46315" name="Group 1999"/>
                  <p:cNvGrpSpPr>
                    <a:grpSpLocks/>
                  </p:cNvGrpSpPr>
                  <p:nvPr/>
                </p:nvGrpSpPr>
                <p:grpSpPr bwMode="auto">
                  <a:xfrm>
                    <a:off x="3558" y="1873"/>
                    <a:ext cx="468" cy="194"/>
                    <a:chOff x="3558" y="1873"/>
                    <a:chExt cx="468" cy="194"/>
                  </a:xfrm>
                </p:grpSpPr>
                <p:sp>
                  <p:nvSpPr>
                    <p:cNvPr id="46317" name="Rectangle 20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8" y="1873"/>
                      <a:ext cx="468" cy="182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6318" name="Group 20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80" y="1890"/>
                      <a:ext cx="434" cy="177"/>
                      <a:chOff x="3580" y="1890"/>
                      <a:chExt cx="434" cy="177"/>
                    </a:xfrm>
                  </p:grpSpPr>
                  <p:grpSp>
                    <p:nvGrpSpPr>
                      <p:cNvPr id="46319" name="Group 200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0" y="1890"/>
                        <a:ext cx="434" cy="100"/>
                        <a:chOff x="3580" y="1890"/>
                        <a:chExt cx="434" cy="100"/>
                      </a:xfrm>
                    </p:grpSpPr>
                    <p:grpSp>
                      <p:nvGrpSpPr>
                        <p:cNvPr id="46353" name="Group 200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0" y="1890"/>
                          <a:ext cx="433" cy="37"/>
                          <a:chOff x="3580" y="1890"/>
                          <a:chExt cx="433" cy="37"/>
                        </a:xfrm>
                      </p:grpSpPr>
                      <p:sp>
                        <p:nvSpPr>
                          <p:cNvPr id="46358" name="Line 200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890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359" name="Line 200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0" y="1908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360" name="Line 200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26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354" name="Group 200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1953"/>
                          <a:ext cx="433" cy="37"/>
                          <a:chOff x="3581" y="1953"/>
                          <a:chExt cx="433" cy="37"/>
                        </a:xfrm>
                      </p:grpSpPr>
                      <p:sp>
                        <p:nvSpPr>
                          <p:cNvPr id="46355" name="Line 200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53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356" name="Line 200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71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357" name="Line 201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89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6320" name="Group 20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1" y="2017"/>
                        <a:ext cx="412" cy="50"/>
                        <a:chOff x="3581" y="2017"/>
                        <a:chExt cx="412" cy="50"/>
                      </a:xfrm>
                    </p:grpSpPr>
                    <p:grpSp>
                      <p:nvGrpSpPr>
                        <p:cNvPr id="46321" name="Group 201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2017"/>
                          <a:ext cx="153" cy="49"/>
                          <a:chOff x="3581" y="2017"/>
                          <a:chExt cx="153" cy="49"/>
                        </a:xfrm>
                      </p:grpSpPr>
                      <p:grpSp>
                        <p:nvGrpSpPr>
                          <p:cNvPr id="46341" name="Group 201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81" y="2018"/>
                            <a:ext cx="65" cy="48"/>
                            <a:chOff x="3581" y="2018"/>
                            <a:chExt cx="65" cy="48"/>
                          </a:xfrm>
                        </p:grpSpPr>
                        <p:grpSp>
                          <p:nvGrpSpPr>
                            <p:cNvPr id="46348" name="Group 201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581" y="2018"/>
                              <a:ext cx="21" cy="48"/>
                              <a:chOff x="3581" y="2018"/>
                              <a:chExt cx="21" cy="48"/>
                            </a:xfrm>
                          </p:grpSpPr>
                          <p:sp>
                            <p:nvSpPr>
                              <p:cNvPr id="46351" name="Line 201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81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6352" name="Line 201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01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6349" name="Line 201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2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350" name="Line 201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4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6342" name="Group 201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69" y="2017"/>
                            <a:ext cx="65" cy="48"/>
                            <a:chOff x="3669" y="2017"/>
                            <a:chExt cx="65" cy="48"/>
                          </a:xfrm>
                        </p:grpSpPr>
                        <p:grpSp>
                          <p:nvGrpSpPr>
                            <p:cNvPr id="46343" name="Group 202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669" y="2017"/>
                              <a:ext cx="21" cy="48"/>
                              <a:chOff x="3669" y="2017"/>
                              <a:chExt cx="21" cy="48"/>
                            </a:xfrm>
                          </p:grpSpPr>
                          <p:sp>
                            <p:nvSpPr>
                              <p:cNvPr id="46346" name="Line 202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69" y="2017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6347" name="Line 202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89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6344" name="Line 202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1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345" name="Line 202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3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6322" name="Group 20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55" y="2018"/>
                          <a:ext cx="153" cy="49"/>
                          <a:chOff x="3755" y="2018"/>
                          <a:chExt cx="153" cy="49"/>
                        </a:xfrm>
                      </p:grpSpPr>
                      <p:grpSp>
                        <p:nvGrpSpPr>
                          <p:cNvPr id="46329" name="Group 202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55" y="2019"/>
                            <a:ext cx="65" cy="48"/>
                            <a:chOff x="3755" y="2019"/>
                            <a:chExt cx="65" cy="48"/>
                          </a:xfrm>
                        </p:grpSpPr>
                        <p:grpSp>
                          <p:nvGrpSpPr>
                            <p:cNvPr id="46336" name="Group 202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55" y="2019"/>
                              <a:ext cx="21" cy="48"/>
                              <a:chOff x="3755" y="2019"/>
                              <a:chExt cx="21" cy="48"/>
                            </a:xfrm>
                          </p:grpSpPr>
                          <p:sp>
                            <p:nvSpPr>
                              <p:cNvPr id="46339" name="Line 202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55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6340" name="Line 202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75" y="2020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6337" name="Line 203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9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338" name="Line 203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1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6330" name="Group 203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43" y="2018"/>
                            <a:ext cx="65" cy="48"/>
                            <a:chOff x="3843" y="2018"/>
                            <a:chExt cx="65" cy="48"/>
                          </a:xfrm>
                        </p:grpSpPr>
                        <p:grpSp>
                          <p:nvGrpSpPr>
                            <p:cNvPr id="46331" name="Group 203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843" y="2018"/>
                              <a:ext cx="21" cy="48"/>
                              <a:chOff x="3843" y="2018"/>
                              <a:chExt cx="21" cy="48"/>
                            </a:xfrm>
                          </p:grpSpPr>
                          <p:sp>
                            <p:nvSpPr>
                              <p:cNvPr id="46334" name="Line 203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3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6335" name="Line 203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63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6332" name="Line 203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8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333" name="Line 203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0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6323" name="Group 203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28" y="2018"/>
                          <a:ext cx="65" cy="48"/>
                          <a:chOff x="3928" y="2018"/>
                          <a:chExt cx="65" cy="48"/>
                        </a:xfrm>
                      </p:grpSpPr>
                      <p:grpSp>
                        <p:nvGrpSpPr>
                          <p:cNvPr id="46324" name="Group 203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928" y="2018"/>
                            <a:ext cx="21" cy="48"/>
                            <a:chOff x="3928" y="2018"/>
                            <a:chExt cx="21" cy="48"/>
                          </a:xfrm>
                        </p:grpSpPr>
                        <p:sp>
                          <p:nvSpPr>
                            <p:cNvPr id="46327" name="Line 204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28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328" name="Line 204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48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6325" name="Line 204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7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326" name="Line 204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9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46316" name="Freeform 2044"/>
                  <p:cNvSpPr>
                    <a:spLocks/>
                  </p:cNvSpPr>
                  <p:nvPr/>
                </p:nvSpPr>
                <p:spPr bwMode="auto">
                  <a:xfrm>
                    <a:off x="3574" y="1855"/>
                    <a:ext cx="373" cy="12"/>
                  </a:xfrm>
                  <a:custGeom>
                    <a:avLst/>
                    <a:gdLst>
                      <a:gd name="T0" fmla="*/ 373 w 373"/>
                      <a:gd name="T1" fmla="*/ 12 h 12"/>
                      <a:gd name="T2" fmla="*/ 0 w 373"/>
                      <a:gd name="T3" fmla="*/ 12 h 12"/>
                      <a:gd name="T4" fmla="*/ 0 w 373"/>
                      <a:gd name="T5" fmla="*/ 0 h 12"/>
                      <a:gd name="T6" fmla="*/ 372 w 373"/>
                      <a:gd name="T7" fmla="*/ 0 h 12"/>
                      <a:gd name="T8" fmla="*/ 373 w 373"/>
                      <a:gd name="T9" fmla="*/ 12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3"/>
                      <a:gd name="T16" fmla="*/ 0 h 12"/>
                      <a:gd name="T17" fmla="*/ 373 w 373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3" h="12">
                        <a:moveTo>
                          <a:pt x="373" y="12"/>
                        </a:move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372" y="0"/>
                        </a:lnTo>
                        <a:lnTo>
                          <a:pt x="373" y="12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46287" name="Group 2045"/>
                <p:cNvGrpSpPr>
                  <a:grpSpLocks/>
                </p:cNvGrpSpPr>
                <p:nvPr/>
              </p:nvGrpSpPr>
              <p:grpSpPr bwMode="auto">
                <a:xfrm>
                  <a:off x="3542" y="1602"/>
                  <a:ext cx="428" cy="260"/>
                  <a:chOff x="3542" y="1602"/>
                  <a:chExt cx="428" cy="260"/>
                </a:xfrm>
              </p:grpSpPr>
              <p:grpSp>
                <p:nvGrpSpPr>
                  <p:cNvPr id="46288" name="Group 2046"/>
                  <p:cNvGrpSpPr>
                    <a:grpSpLocks/>
                  </p:cNvGrpSpPr>
                  <p:nvPr/>
                </p:nvGrpSpPr>
                <p:grpSpPr bwMode="auto">
                  <a:xfrm>
                    <a:off x="3679" y="1627"/>
                    <a:ext cx="291" cy="226"/>
                    <a:chOff x="3679" y="1627"/>
                    <a:chExt cx="291" cy="226"/>
                  </a:xfrm>
                </p:grpSpPr>
                <p:sp>
                  <p:nvSpPr>
                    <p:cNvPr id="46292" name="Freeform 2047"/>
                    <p:cNvSpPr>
                      <a:spLocks/>
                    </p:cNvSpPr>
                    <p:nvPr/>
                  </p:nvSpPr>
                  <p:spPr bwMode="auto">
                    <a:xfrm>
                      <a:off x="3679" y="1627"/>
                      <a:ext cx="291" cy="226"/>
                    </a:xfrm>
                    <a:custGeom>
                      <a:avLst/>
                      <a:gdLst>
                        <a:gd name="T0" fmla="*/ 0 w 291"/>
                        <a:gd name="T1" fmla="*/ 226 h 226"/>
                        <a:gd name="T2" fmla="*/ 279 w 291"/>
                        <a:gd name="T3" fmla="*/ 226 h 226"/>
                        <a:gd name="T4" fmla="*/ 287 w 291"/>
                        <a:gd name="T5" fmla="*/ 220 h 226"/>
                        <a:gd name="T6" fmla="*/ 291 w 291"/>
                        <a:gd name="T7" fmla="*/ 206 h 226"/>
                        <a:gd name="T8" fmla="*/ 291 w 291"/>
                        <a:gd name="T9" fmla="*/ 21 h 226"/>
                        <a:gd name="T10" fmla="*/ 289 w 291"/>
                        <a:gd name="T11" fmla="*/ 6 h 226"/>
                        <a:gd name="T12" fmla="*/ 281 w 291"/>
                        <a:gd name="T13" fmla="*/ 0 h 226"/>
                        <a:gd name="T14" fmla="*/ 0 w 291"/>
                        <a:gd name="T15" fmla="*/ 0 h 226"/>
                        <a:gd name="T16" fmla="*/ 0 w 291"/>
                        <a:gd name="T17" fmla="*/ 226 h 22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91"/>
                        <a:gd name="T28" fmla="*/ 0 h 226"/>
                        <a:gd name="T29" fmla="*/ 291 w 291"/>
                        <a:gd name="T30" fmla="*/ 226 h 22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91" h="226">
                          <a:moveTo>
                            <a:pt x="0" y="226"/>
                          </a:moveTo>
                          <a:lnTo>
                            <a:pt x="279" y="226"/>
                          </a:lnTo>
                          <a:lnTo>
                            <a:pt x="287" y="220"/>
                          </a:lnTo>
                          <a:lnTo>
                            <a:pt x="291" y="206"/>
                          </a:lnTo>
                          <a:lnTo>
                            <a:pt x="291" y="21"/>
                          </a:lnTo>
                          <a:lnTo>
                            <a:pt x="289" y="6"/>
                          </a:lnTo>
                          <a:lnTo>
                            <a:pt x="281" y="0"/>
                          </a:lnTo>
                          <a:lnTo>
                            <a:pt x="0" y="0"/>
                          </a:lnTo>
                          <a:lnTo>
                            <a:pt x="0" y="22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6293" name="Group 20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4" y="1646"/>
                      <a:ext cx="268" cy="165"/>
                      <a:chOff x="3694" y="1646"/>
                      <a:chExt cx="268" cy="165"/>
                    </a:xfrm>
                  </p:grpSpPr>
                  <p:grpSp>
                    <p:nvGrpSpPr>
                      <p:cNvPr id="46294" name="Group 204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646"/>
                        <a:ext cx="267" cy="44"/>
                        <a:chOff x="3694" y="1646"/>
                        <a:chExt cx="267" cy="44"/>
                      </a:xfrm>
                    </p:grpSpPr>
                    <p:grpSp>
                      <p:nvGrpSpPr>
                        <p:cNvPr id="46309" name="Group 205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46"/>
                          <a:ext cx="267" cy="15"/>
                          <a:chOff x="3694" y="1646"/>
                          <a:chExt cx="267" cy="15"/>
                        </a:xfrm>
                      </p:grpSpPr>
                      <p:sp>
                        <p:nvSpPr>
                          <p:cNvPr id="46313" name="Line 205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4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314" name="Line 205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5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310" name="Group 205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76"/>
                          <a:ext cx="267" cy="14"/>
                          <a:chOff x="3694" y="1676"/>
                          <a:chExt cx="267" cy="14"/>
                        </a:xfrm>
                      </p:grpSpPr>
                      <p:sp>
                        <p:nvSpPr>
                          <p:cNvPr id="46311" name="Line 205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7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312" name="Line 205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8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6295" name="Group 205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5" y="1706"/>
                        <a:ext cx="267" cy="45"/>
                        <a:chOff x="3695" y="1706"/>
                        <a:chExt cx="267" cy="45"/>
                      </a:xfrm>
                    </p:grpSpPr>
                    <p:grpSp>
                      <p:nvGrpSpPr>
                        <p:cNvPr id="46303" name="Group 205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06"/>
                          <a:ext cx="267" cy="14"/>
                          <a:chOff x="3695" y="1706"/>
                          <a:chExt cx="267" cy="14"/>
                        </a:xfrm>
                      </p:grpSpPr>
                      <p:sp>
                        <p:nvSpPr>
                          <p:cNvPr id="46307" name="Line 205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0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308" name="Line 205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1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304" name="Group 206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36"/>
                          <a:ext cx="267" cy="15"/>
                          <a:chOff x="3695" y="1736"/>
                          <a:chExt cx="267" cy="15"/>
                        </a:xfrm>
                      </p:grpSpPr>
                      <p:sp>
                        <p:nvSpPr>
                          <p:cNvPr id="46305" name="Line 206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3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306" name="Line 206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4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6296" name="Group 206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766"/>
                        <a:ext cx="267" cy="45"/>
                        <a:chOff x="3694" y="1766"/>
                        <a:chExt cx="267" cy="45"/>
                      </a:xfrm>
                    </p:grpSpPr>
                    <p:grpSp>
                      <p:nvGrpSpPr>
                        <p:cNvPr id="46297" name="Group 206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66"/>
                          <a:ext cx="267" cy="15"/>
                          <a:chOff x="3694" y="1766"/>
                          <a:chExt cx="267" cy="15"/>
                        </a:xfrm>
                      </p:grpSpPr>
                      <p:sp>
                        <p:nvSpPr>
                          <p:cNvPr id="46301" name="Line 206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6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302" name="Line 206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77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298" name="Group 206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97"/>
                          <a:ext cx="267" cy="14"/>
                          <a:chOff x="3694" y="1797"/>
                          <a:chExt cx="267" cy="14"/>
                        </a:xfrm>
                      </p:grpSpPr>
                      <p:sp>
                        <p:nvSpPr>
                          <p:cNvPr id="46299" name="Line 206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97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300" name="Line 206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810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46289" name="Group 2070"/>
                  <p:cNvGrpSpPr>
                    <a:grpSpLocks/>
                  </p:cNvGrpSpPr>
                  <p:nvPr/>
                </p:nvGrpSpPr>
                <p:grpSpPr bwMode="auto">
                  <a:xfrm>
                    <a:off x="3542" y="1602"/>
                    <a:ext cx="135" cy="260"/>
                    <a:chOff x="3542" y="1602"/>
                    <a:chExt cx="135" cy="260"/>
                  </a:xfrm>
                </p:grpSpPr>
                <p:sp>
                  <p:nvSpPr>
                    <p:cNvPr id="46290" name="Freeform 2071"/>
                    <p:cNvSpPr>
                      <a:spLocks/>
                    </p:cNvSpPr>
                    <p:nvPr/>
                  </p:nvSpPr>
                  <p:spPr bwMode="auto">
                    <a:xfrm>
                      <a:off x="3542" y="1602"/>
                      <a:ext cx="135" cy="250"/>
                    </a:xfrm>
                    <a:custGeom>
                      <a:avLst/>
                      <a:gdLst>
                        <a:gd name="T0" fmla="*/ 135 w 135"/>
                        <a:gd name="T1" fmla="*/ 0 h 250"/>
                        <a:gd name="T2" fmla="*/ 135 w 135"/>
                        <a:gd name="T3" fmla="*/ 250 h 250"/>
                        <a:gd name="T4" fmla="*/ 9 w 135"/>
                        <a:gd name="T5" fmla="*/ 250 h 250"/>
                        <a:gd name="T6" fmla="*/ 4 w 135"/>
                        <a:gd name="T7" fmla="*/ 248 h 250"/>
                        <a:gd name="T8" fmla="*/ 1 w 135"/>
                        <a:gd name="T9" fmla="*/ 241 h 250"/>
                        <a:gd name="T10" fmla="*/ 0 w 135"/>
                        <a:gd name="T11" fmla="*/ 234 h 250"/>
                        <a:gd name="T12" fmla="*/ 0 w 135"/>
                        <a:gd name="T13" fmla="*/ 14 h 250"/>
                        <a:gd name="T14" fmla="*/ 2 w 135"/>
                        <a:gd name="T15" fmla="*/ 7 h 250"/>
                        <a:gd name="T16" fmla="*/ 6 w 135"/>
                        <a:gd name="T17" fmla="*/ 1 h 250"/>
                        <a:gd name="T18" fmla="*/ 12 w 135"/>
                        <a:gd name="T19" fmla="*/ 0 h 250"/>
                        <a:gd name="T20" fmla="*/ 135 w 135"/>
                        <a:gd name="T21" fmla="*/ 0 h 25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35"/>
                        <a:gd name="T34" fmla="*/ 0 h 250"/>
                        <a:gd name="T35" fmla="*/ 135 w 135"/>
                        <a:gd name="T36" fmla="*/ 250 h 25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35" h="250">
                          <a:moveTo>
                            <a:pt x="135" y="0"/>
                          </a:moveTo>
                          <a:lnTo>
                            <a:pt x="135" y="250"/>
                          </a:lnTo>
                          <a:lnTo>
                            <a:pt x="9" y="250"/>
                          </a:lnTo>
                          <a:lnTo>
                            <a:pt x="4" y="248"/>
                          </a:lnTo>
                          <a:lnTo>
                            <a:pt x="1" y="241"/>
                          </a:lnTo>
                          <a:lnTo>
                            <a:pt x="0" y="234"/>
                          </a:lnTo>
                          <a:lnTo>
                            <a:pt x="0" y="14"/>
                          </a:lnTo>
                          <a:lnTo>
                            <a:pt x="2" y="7"/>
                          </a:lnTo>
                          <a:lnTo>
                            <a:pt x="6" y="1"/>
                          </a:lnTo>
                          <a:lnTo>
                            <a:pt x="12" y="0"/>
                          </a:lnTo>
                          <a:lnTo>
                            <a:pt x="135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46291" name="Line 20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57" y="1604"/>
                      <a:ext cx="1" cy="25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45767" name="Group 2073"/>
            <p:cNvGrpSpPr>
              <a:grpSpLocks/>
            </p:cNvGrpSpPr>
            <p:nvPr/>
          </p:nvGrpSpPr>
          <p:grpSpPr bwMode="auto">
            <a:xfrm>
              <a:off x="1488" y="2256"/>
              <a:ext cx="576" cy="288"/>
              <a:chOff x="3166" y="1602"/>
              <a:chExt cx="898" cy="516"/>
            </a:xfrm>
          </p:grpSpPr>
          <p:grpSp>
            <p:nvGrpSpPr>
              <p:cNvPr id="46199" name="Group 2074"/>
              <p:cNvGrpSpPr>
                <a:grpSpLocks/>
              </p:cNvGrpSpPr>
              <p:nvPr/>
            </p:nvGrpSpPr>
            <p:grpSpPr bwMode="auto">
              <a:xfrm>
                <a:off x="3166" y="1969"/>
                <a:ext cx="898" cy="149"/>
                <a:chOff x="3166" y="1969"/>
                <a:chExt cx="898" cy="149"/>
              </a:xfrm>
            </p:grpSpPr>
            <p:grpSp>
              <p:nvGrpSpPr>
                <p:cNvPr id="46276" name="Group 2075"/>
                <p:cNvGrpSpPr>
                  <a:grpSpLocks/>
                </p:cNvGrpSpPr>
                <p:nvPr/>
              </p:nvGrpSpPr>
              <p:grpSpPr bwMode="auto">
                <a:xfrm>
                  <a:off x="3166" y="1969"/>
                  <a:ext cx="367" cy="89"/>
                  <a:chOff x="3166" y="1969"/>
                  <a:chExt cx="367" cy="89"/>
                </a:xfrm>
              </p:grpSpPr>
              <p:sp>
                <p:nvSpPr>
                  <p:cNvPr id="46278" name="Freeform 2076"/>
                  <p:cNvSpPr>
                    <a:spLocks/>
                  </p:cNvSpPr>
                  <p:nvPr/>
                </p:nvSpPr>
                <p:spPr bwMode="auto">
                  <a:xfrm>
                    <a:off x="3192" y="1969"/>
                    <a:ext cx="252" cy="70"/>
                  </a:xfrm>
                  <a:custGeom>
                    <a:avLst/>
                    <a:gdLst>
                      <a:gd name="T0" fmla="*/ 0 w 252"/>
                      <a:gd name="T1" fmla="*/ 38 h 70"/>
                      <a:gd name="T2" fmla="*/ 109 w 252"/>
                      <a:gd name="T3" fmla="*/ 32 h 70"/>
                      <a:gd name="T4" fmla="*/ 252 w 252"/>
                      <a:gd name="T5" fmla="*/ 0 h 70"/>
                      <a:gd name="T6" fmla="*/ 252 w 252"/>
                      <a:gd name="T7" fmla="*/ 47 h 70"/>
                      <a:gd name="T8" fmla="*/ 103 w 252"/>
                      <a:gd name="T9" fmla="*/ 67 h 70"/>
                      <a:gd name="T10" fmla="*/ 0 w 252"/>
                      <a:gd name="T11" fmla="*/ 70 h 70"/>
                      <a:gd name="T12" fmla="*/ 0 w 252"/>
                      <a:gd name="T13" fmla="*/ 38 h 7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52"/>
                      <a:gd name="T22" fmla="*/ 0 h 70"/>
                      <a:gd name="T23" fmla="*/ 252 w 252"/>
                      <a:gd name="T24" fmla="*/ 70 h 7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52" h="70">
                        <a:moveTo>
                          <a:pt x="0" y="38"/>
                        </a:moveTo>
                        <a:lnTo>
                          <a:pt x="109" y="32"/>
                        </a:lnTo>
                        <a:lnTo>
                          <a:pt x="252" y="0"/>
                        </a:lnTo>
                        <a:lnTo>
                          <a:pt x="252" y="47"/>
                        </a:lnTo>
                        <a:lnTo>
                          <a:pt x="103" y="67"/>
                        </a:lnTo>
                        <a:lnTo>
                          <a:pt x="0" y="70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46279" name="Group 2077"/>
                  <p:cNvGrpSpPr>
                    <a:grpSpLocks/>
                  </p:cNvGrpSpPr>
                  <p:nvPr/>
                </p:nvGrpSpPr>
                <p:grpSpPr bwMode="auto">
                  <a:xfrm>
                    <a:off x="3166" y="1974"/>
                    <a:ext cx="367" cy="84"/>
                    <a:chOff x="3166" y="1974"/>
                    <a:chExt cx="367" cy="84"/>
                  </a:xfrm>
                </p:grpSpPr>
                <p:sp>
                  <p:nvSpPr>
                    <p:cNvPr id="46280" name="Rectangle 20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7" y="2022"/>
                      <a:ext cx="18" cy="3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6281" name="Group 20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6" y="1974"/>
                      <a:ext cx="367" cy="84"/>
                      <a:chOff x="3166" y="1974"/>
                      <a:chExt cx="367" cy="84"/>
                    </a:xfrm>
                  </p:grpSpPr>
                  <p:sp>
                    <p:nvSpPr>
                      <p:cNvPr id="46282" name="Freeform 20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6" y="1974"/>
                        <a:ext cx="367" cy="84"/>
                      </a:xfrm>
                      <a:custGeom>
                        <a:avLst/>
                        <a:gdLst>
                          <a:gd name="T0" fmla="*/ 367 w 367"/>
                          <a:gd name="T1" fmla="*/ 0 h 84"/>
                          <a:gd name="T2" fmla="*/ 137 w 367"/>
                          <a:gd name="T3" fmla="*/ 48 h 84"/>
                          <a:gd name="T4" fmla="*/ 0 w 367"/>
                          <a:gd name="T5" fmla="*/ 56 h 84"/>
                          <a:gd name="T6" fmla="*/ 0 w 367"/>
                          <a:gd name="T7" fmla="*/ 84 h 84"/>
                          <a:gd name="T8" fmla="*/ 141 w 367"/>
                          <a:gd name="T9" fmla="*/ 77 h 84"/>
                          <a:gd name="T10" fmla="*/ 367 w 367"/>
                          <a:gd name="T11" fmla="*/ 54 h 84"/>
                          <a:gd name="T12" fmla="*/ 367 w 367"/>
                          <a:gd name="T13" fmla="*/ 0 h 8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67"/>
                          <a:gd name="T22" fmla="*/ 0 h 84"/>
                          <a:gd name="T23" fmla="*/ 367 w 367"/>
                          <a:gd name="T24" fmla="*/ 84 h 8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67" h="84">
                            <a:moveTo>
                              <a:pt x="367" y="0"/>
                            </a:moveTo>
                            <a:lnTo>
                              <a:pt x="137" y="48"/>
                            </a:lnTo>
                            <a:lnTo>
                              <a:pt x="0" y="56"/>
                            </a:lnTo>
                            <a:lnTo>
                              <a:pt x="0" y="84"/>
                            </a:lnTo>
                            <a:lnTo>
                              <a:pt x="141" y="77"/>
                            </a:lnTo>
                            <a:lnTo>
                              <a:pt x="367" y="54"/>
                            </a:lnTo>
                            <a:lnTo>
                              <a:pt x="367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6283" name="Freeform 20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3" y="1990"/>
                        <a:ext cx="338" cy="52"/>
                      </a:xfrm>
                      <a:custGeom>
                        <a:avLst/>
                        <a:gdLst>
                          <a:gd name="T0" fmla="*/ 0 w 338"/>
                          <a:gd name="T1" fmla="*/ 52 h 52"/>
                          <a:gd name="T2" fmla="*/ 126 w 338"/>
                          <a:gd name="T3" fmla="*/ 44 h 52"/>
                          <a:gd name="T4" fmla="*/ 338 w 338"/>
                          <a:gd name="T5" fmla="*/ 0 h 52"/>
                          <a:gd name="T6" fmla="*/ 0 60000 65536"/>
                          <a:gd name="T7" fmla="*/ 0 60000 65536"/>
                          <a:gd name="T8" fmla="*/ 0 60000 65536"/>
                          <a:gd name="T9" fmla="*/ 0 w 338"/>
                          <a:gd name="T10" fmla="*/ 0 h 52"/>
                          <a:gd name="T11" fmla="*/ 338 w 338"/>
                          <a:gd name="T12" fmla="*/ 52 h 5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38" h="52">
                            <a:moveTo>
                              <a:pt x="0" y="52"/>
                            </a:moveTo>
                            <a:lnTo>
                              <a:pt x="126" y="44"/>
                            </a:lnTo>
                            <a:lnTo>
                              <a:pt x="338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46277" name="Freeform 2082"/>
                <p:cNvSpPr>
                  <a:spLocks/>
                </p:cNvSpPr>
                <p:nvPr/>
              </p:nvSpPr>
              <p:spPr bwMode="auto">
                <a:xfrm>
                  <a:off x="3504" y="2023"/>
                  <a:ext cx="560" cy="95"/>
                </a:xfrm>
                <a:custGeom>
                  <a:avLst/>
                  <a:gdLst>
                    <a:gd name="T0" fmla="*/ 0 w 560"/>
                    <a:gd name="T1" fmla="*/ 36 h 95"/>
                    <a:gd name="T2" fmla="*/ 6 w 560"/>
                    <a:gd name="T3" fmla="*/ 59 h 95"/>
                    <a:gd name="T4" fmla="*/ 15 w 560"/>
                    <a:gd name="T5" fmla="*/ 72 h 95"/>
                    <a:gd name="T6" fmla="*/ 30 w 560"/>
                    <a:gd name="T7" fmla="*/ 84 h 95"/>
                    <a:gd name="T8" fmla="*/ 46 w 560"/>
                    <a:gd name="T9" fmla="*/ 90 h 95"/>
                    <a:gd name="T10" fmla="*/ 66 w 560"/>
                    <a:gd name="T11" fmla="*/ 92 h 95"/>
                    <a:gd name="T12" fmla="*/ 82 w 560"/>
                    <a:gd name="T13" fmla="*/ 86 h 95"/>
                    <a:gd name="T14" fmla="*/ 105 w 560"/>
                    <a:gd name="T15" fmla="*/ 78 h 95"/>
                    <a:gd name="T16" fmla="*/ 133 w 560"/>
                    <a:gd name="T17" fmla="*/ 71 h 95"/>
                    <a:gd name="T18" fmla="*/ 165 w 560"/>
                    <a:gd name="T19" fmla="*/ 68 h 95"/>
                    <a:gd name="T20" fmla="*/ 205 w 560"/>
                    <a:gd name="T21" fmla="*/ 72 h 95"/>
                    <a:gd name="T22" fmla="*/ 240 w 560"/>
                    <a:gd name="T23" fmla="*/ 80 h 95"/>
                    <a:gd name="T24" fmla="*/ 276 w 560"/>
                    <a:gd name="T25" fmla="*/ 90 h 95"/>
                    <a:gd name="T26" fmla="*/ 310 w 560"/>
                    <a:gd name="T27" fmla="*/ 95 h 95"/>
                    <a:gd name="T28" fmla="*/ 334 w 560"/>
                    <a:gd name="T29" fmla="*/ 92 h 95"/>
                    <a:gd name="T30" fmla="*/ 373 w 560"/>
                    <a:gd name="T31" fmla="*/ 86 h 95"/>
                    <a:gd name="T32" fmla="*/ 416 w 560"/>
                    <a:gd name="T33" fmla="*/ 80 h 95"/>
                    <a:gd name="T34" fmla="*/ 458 w 560"/>
                    <a:gd name="T35" fmla="*/ 72 h 95"/>
                    <a:gd name="T36" fmla="*/ 503 w 560"/>
                    <a:gd name="T37" fmla="*/ 63 h 95"/>
                    <a:gd name="T38" fmla="*/ 530 w 560"/>
                    <a:gd name="T39" fmla="*/ 56 h 95"/>
                    <a:gd name="T40" fmla="*/ 543 w 560"/>
                    <a:gd name="T41" fmla="*/ 51 h 95"/>
                    <a:gd name="T42" fmla="*/ 554 w 560"/>
                    <a:gd name="T43" fmla="*/ 44 h 95"/>
                    <a:gd name="T44" fmla="*/ 560 w 560"/>
                    <a:gd name="T45" fmla="*/ 33 h 95"/>
                    <a:gd name="T46" fmla="*/ 555 w 560"/>
                    <a:gd name="T47" fmla="*/ 17 h 95"/>
                    <a:gd name="T48" fmla="*/ 546 w 560"/>
                    <a:gd name="T49" fmla="*/ 8 h 95"/>
                    <a:gd name="T50" fmla="*/ 530 w 560"/>
                    <a:gd name="T51" fmla="*/ 0 h 9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60"/>
                    <a:gd name="T79" fmla="*/ 0 h 95"/>
                    <a:gd name="T80" fmla="*/ 560 w 560"/>
                    <a:gd name="T81" fmla="*/ 95 h 9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60" h="95">
                      <a:moveTo>
                        <a:pt x="0" y="36"/>
                      </a:moveTo>
                      <a:lnTo>
                        <a:pt x="6" y="59"/>
                      </a:lnTo>
                      <a:lnTo>
                        <a:pt x="15" y="72"/>
                      </a:lnTo>
                      <a:lnTo>
                        <a:pt x="30" y="84"/>
                      </a:lnTo>
                      <a:lnTo>
                        <a:pt x="46" y="90"/>
                      </a:lnTo>
                      <a:lnTo>
                        <a:pt x="66" y="92"/>
                      </a:lnTo>
                      <a:lnTo>
                        <a:pt x="82" y="86"/>
                      </a:lnTo>
                      <a:lnTo>
                        <a:pt x="105" y="78"/>
                      </a:lnTo>
                      <a:lnTo>
                        <a:pt x="133" y="71"/>
                      </a:lnTo>
                      <a:lnTo>
                        <a:pt x="165" y="68"/>
                      </a:lnTo>
                      <a:lnTo>
                        <a:pt x="205" y="72"/>
                      </a:lnTo>
                      <a:lnTo>
                        <a:pt x="240" y="80"/>
                      </a:lnTo>
                      <a:lnTo>
                        <a:pt x="276" y="90"/>
                      </a:lnTo>
                      <a:lnTo>
                        <a:pt x="310" y="95"/>
                      </a:lnTo>
                      <a:lnTo>
                        <a:pt x="334" y="92"/>
                      </a:lnTo>
                      <a:lnTo>
                        <a:pt x="373" y="86"/>
                      </a:lnTo>
                      <a:lnTo>
                        <a:pt x="416" y="80"/>
                      </a:lnTo>
                      <a:lnTo>
                        <a:pt x="458" y="72"/>
                      </a:lnTo>
                      <a:lnTo>
                        <a:pt x="503" y="63"/>
                      </a:lnTo>
                      <a:lnTo>
                        <a:pt x="530" y="56"/>
                      </a:lnTo>
                      <a:lnTo>
                        <a:pt x="543" y="51"/>
                      </a:lnTo>
                      <a:lnTo>
                        <a:pt x="554" y="44"/>
                      </a:lnTo>
                      <a:lnTo>
                        <a:pt x="560" y="33"/>
                      </a:lnTo>
                      <a:lnTo>
                        <a:pt x="555" y="17"/>
                      </a:lnTo>
                      <a:lnTo>
                        <a:pt x="546" y="8"/>
                      </a:lnTo>
                      <a:lnTo>
                        <a:pt x="53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10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6200" name="Group 2083"/>
              <p:cNvGrpSpPr>
                <a:grpSpLocks/>
              </p:cNvGrpSpPr>
              <p:nvPr/>
            </p:nvGrpSpPr>
            <p:grpSpPr bwMode="auto">
              <a:xfrm>
                <a:off x="3542" y="1602"/>
                <a:ext cx="484" cy="465"/>
                <a:chOff x="3542" y="1602"/>
                <a:chExt cx="484" cy="465"/>
              </a:xfrm>
            </p:grpSpPr>
            <p:grpSp>
              <p:nvGrpSpPr>
                <p:cNvPr id="46201" name="Group 2084"/>
                <p:cNvGrpSpPr>
                  <a:grpSpLocks/>
                </p:cNvGrpSpPr>
                <p:nvPr/>
              </p:nvGrpSpPr>
              <p:grpSpPr bwMode="auto">
                <a:xfrm>
                  <a:off x="3558" y="1855"/>
                  <a:ext cx="468" cy="212"/>
                  <a:chOff x="3558" y="1855"/>
                  <a:chExt cx="468" cy="212"/>
                </a:xfrm>
              </p:grpSpPr>
              <p:grpSp>
                <p:nvGrpSpPr>
                  <p:cNvPr id="46230" name="Group 2085"/>
                  <p:cNvGrpSpPr>
                    <a:grpSpLocks/>
                  </p:cNvGrpSpPr>
                  <p:nvPr/>
                </p:nvGrpSpPr>
                <p:grpSpPr bwMode="auto">
                  <a:xfrm>
                    <a:off x="3558" y="1873"/>
                    <a:ext cx="468" cy="194"/>
                    <a:chOff x="3558" y="1873"/>
                    <a:chExt cx="468" cy="194"/>
                  </a:xfrm>
                </p:grpSpPr>
                <p:sp>
                  <p:nvSpPr>
                    <p:cNvPr id="46232" name="Rectangle 20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8" y="1873"/>
                      <a:ext cx="468" cy="182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6233" name="Group 20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80" y="1890"/>
                      <a:ext cx="434" cy="177"/>
                      <a:chOff x="3580" y="1890"/>
                      <a:chExt cx="434" cy="177"/>
                    </a:xfrm>
                  </p:grpSpPr>
                  <p:grpSp>
                    <p:nvGrpSpPr>
                      <p:cNvPr id="46234" name="Group 208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0" y="1890"/>
                        <a:ext cx="434" cy="100"/>
                        <a:chOff x="3580" y="1890"/>
                        <a:chExt cx="434" cy="100"/>
                      </a:xfrm>
                    </p:grpSpPr>
                    <p:grpSp>
                      <p:nvGrpSpPr>
                        <p:cNvPr id="46268" name="Group 208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0" y="1890"/>
                          <a:ext cx="433" cy="37"/>
                          <a:chOff x="3580" y="1890"/>
                          <a:chExt cx="433" cy="37"/>
                        </a:xfrm>
                      </p:grpSpPr>
                      <p:sp>
                        <p:nvSpPr>
                          <p:cNvPr id="46273" name="Line 209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890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274" name="Line 209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0" y="1908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275" name="Line 209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26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269" name="Group 209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1953"/>
                          <a:ext cx="433" cy="37"/>
                          <a:chOff x="3581" y="1953"/>
                          <a:chExt cx="433" cy="37"/>
                        </a:xfrm>
                      </p:grpSpPr>
                      <p:sp>
                        <p:nvSpPr>
                          <p:cNvPr id="46270" name="Line 209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53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271" name="Line 209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71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272" name="Line 209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89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6235" name="Group 209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1" y="2017"/>
                        <a:ext cx="412" cy="50"/>
                        <a:chOff x="3581" y="2017"/>
                        <a:chExt cx="412" cy="50"/>
                      </a:xfrm>
                    </p:grpSpPr>
                    <p:grpSp>
                      <p:nvGrpSpPr>
                        <p:cNvPr id="46236" name="Group 209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2017"/>
                          <a:ext cx="153" cy="49"/>
                          <a:chOff x="3581" y="2017"/>
                          <a:chExt cx="153" cy="49"/>
                        </a:xfrm>
                      </p:grpSpPr>
                      <p:grpSp>
                        <p:nvGrpSpPr>
                          <p:cNvPr id="46256" name="Group 209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81" y="2018"/>
                            <a:ext cx="65" cy="48"/>
                            <a:chOff x="3581" y="2018"/>
                            <a:chExt cx="65" cy="48"/>
                          </a:xfrm>
                        </p:grpSpPr>
                        <p:grpSp>
                          <p:nvGrpSpPr>
                            <p:cNvPr id="46263" name="Group 210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581" y="2018"/>
                              <a:ext cx="21" cy="48"/>
                              <a:chOff x="3581" y="2018"/>
                              <a:chExt cx="21" cy="48"/>
                            </a:xfrm>
                          </p:grpSpPr>
                          <p:sp>
                            <p:nvSpPr>
                              <p:cNvPr id="46266" name="Line 210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81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6267" name="Line 210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01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6264" name="Line 210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2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265" name="Line 210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4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6257" name="Group 210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69" y="2017"/>
                            <a:ext cx="65" cy="48"/>
                            <a:chOff x="3669" y="2017"/>
                            <a:chExt cx="65" cy="48"/>
                          </a:xfrm>
                        </p:grpSpPr>
                        <p:grpSp>
                          <p:nvGrpSpPr>
                            <p:cNvPr id="46258" name="Group 210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669" y="2017"/>
                              <a:ext cx="21" cy="48"/>
                              <a:chOff x="3669" y="2017"/>
                              <a:chExt cx="21" cy="48"/>
                            </a:xfrm>
                          </p:grpSpPr>
                          <p:sp>
                            <p:nvSpPr>
                              <p:cNvPr id="46261" name="Line 210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69" y="2017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6262" name="Line 210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89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6259" name="Line 210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1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260" name="Line 211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3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6237" name="Group 211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55" y="2018"/>
                          <a:ext cx="153" cy="49"/>
                          <a:chOff x="3755" y="2018"/>
                          <a:chExt cx="153" cy="49"/>
                        </a:xfrm>
                      </p:grpSpPr>
                      <p:grpSp>
                        <p:nvGrpSpPr>
                          <p:cNvPr id="46244" name="Group 211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55" y="2019"/>
                            <a:ext cx="65" cy="48"/>
                            <a:chOff x="3755" y="2019"/>
                            <a:chExt cx="65" cy="48"/>
                          </a:xfrm>
                        </p:grpSpPr>
                        <p:grpSp>
                          <p:nvGrpSpPr>
                            <p:cNvPr id="46251" name="Group 211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55" y="2019"/>
                              <a:ext cx="21" cy="48"/>
                              <a:chOff x="3755" y="2019"/>
                              <a:chExt cx="21" cy="48"/>
                            </a:xfrm>
                          </p:grpSpPr>
                          <p:sp>
                            <p:nvSpPr>
                              <p:cNvPr id="46254" name="Line 211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55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6255" name="Line 211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75" y="2020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6252" name="Line 211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9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253" name="Line 211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1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6245" name="Group 211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43" y="2018"/>
                            <a:ext cx="65" cy="48"/>
                            <a:chOff x="3843" y="2018"/>
                            <a:chExt cx="65" cy="48"/>
                          </a:xfrm>
                        </p:grpSpPr>
                        <p:grpSp>
                          <p:nvGrpSpPr>
                            <p:cNvPr id="46246" name="Group 211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843" y="2018"/>
                              <a:ext cx="21" cy="48"/>
                              <a:chOff x="3843" y="2018"/>
                              <a:chExt cx="21" cy="48"/>
                            </a:xfrm>
                          </p:grpSpPr>
                          <p:sp>
                            <p:nvSpPr>
                              <p:cNvPr id="46249" name="Line 212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3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6250" name="Line 212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63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6247" name="Line 212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8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248" name="Line 212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0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6238" name="Group 212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28" y="2018"/>
                          <a:ext cx="65" cy="48"/>
                          <a:chOff x="3928" y="2018"/>
                          <a:chExt cx="65" cy="48"/>
                        </a:xfrm>
                      </p:grpSpPr>
                      <p:grpSp>
                        <p:nvGrpSpPr>
                          <p:cNvPr id="46239" name="Group 21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928" y="2018"/>
                            <a:ext cx="21" cy="48"/>
                            <a:chOff x="3928" y="2018"/>
                            <a:chExt cx="21" cy="48"/>
                          </a:xfrm>
                        </p:grpSpPr>
                        <p:sp>
                          <p:nvSpPr>
                            <p:cNvPr id="46242" name="Line 212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28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243" name="Line 212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48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6240" name="Line 212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7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241" name="Line 212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9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46231" name="Freeform 2130"/>
                  <p:cNvSpPr>
                    <a:spLocks/>
                  </p:cNvSpPr>
                  <p:nvPr/>
                </p:nvSpPr>
                <p:spPr bwMode="auto">
                  <a:xfrm>
                    <a:off x="3574" y="1855"/>
                    <a:ext cx="373" cy="12"/>
                  </a:xfrm>
                  <a:custGeom>
                    <a:avLst/>
                    <a:gdLst>
                      <a:gd name="T0" fmla="*/ 373 w 373"/>
                      <a:gd name="T1" fmla="*/ 12 h 12"/>
                      <a:gd name="T2" fmla="*/ 0 w 373"/>
                      <a:gd name="T3" fmla="*/ 12 h 12"/>
                      <a:gd name="T4" fmla="*/ 0 w 373"/>
                      <a:gd name="T5" fmla="*/ 0 h 12"/>
                      <a:gd name="T6" fmla="*/ 372 w 373"/>
                      <a:gd name="T7" fmla="*/ 0 h 12"/>
                      <a:gd name="T8" fmla="*/ 373 w 373"/>
                      <a:gd name="T9" fmla="*/ 12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3"/>
                      <a:gd name="T16" fmla="*/ 0 h 12"/>
                      <a:gd name="T17" fmla="*/ 373 w 373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3" h="12">
                        <a:moveTo>
                          <a:pt x="373" y="12"/>
                        </a:move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372" y="0"/>
                        </a:lnTo>
                        <a:lnTo>
                          <a:pt x="373" y="12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46202" name="Group 2131"/>
                <p:cNvGrpSpPr>
                  <a:grpSpLocks/>
                </p:cNvGrpSpPr>
                <p:nvPr/>
              </p:nvGrpSpPr>
              <p:grpSpPr bwMode="auto">
                <a:xfrm>
                  <a:off x="3542" y="1602"/>
                  <a:ext cx="428" cy="260"/>
                  <a:chOff x="3542" y="1602"/>
                  <a:chExt cx="428" cy="260"/>
                </a:xfrm>
              </p:grpSpPr>
              <p:grpSp>
                <p:nvGrpSpPr>
                  <p:cNvPr id="46203" name="Group 2132"/>
                  <p:cNvGrpSpPr>
                    <a:grpSpLocks/>
                  </p:cNvGrpSpPr>
                  <p:nvPr/>
                </p:nvGrpSpPr>
                <p:grpSpPr bwMode="auto">
                  <a:xfrm>
                    <a:off x="3679" y="1627"/>
                    <a:ext cx="291" cy="226"/>
                    <a:chOff x="3679" y="1627"/>
                    <a:chExt cx="291" cy="226"/>
                  </a:xfrm>
                </p:grpSpPr>
                <p:sp>
                  <p:nvSpPr>
                    <p:cNvPr id="46207" name="Freeform 2133"/>
                    <p:cNvSpPr>
                      <a:spLocks/>
                    </p:cNvSpPr>
                    <p:nvPr/>
                  </p:nvSpPr>
                  <p:spPr bwMode="auto">
                    <a:xfrm>
                      <a:off x="3679" y="1627"/>
                      <a:ext cx="291" cy="226"/>
                    </a:xfrm>
                    <a:custGeom>
                      <a:avLst/>
                      <a:gdLst>
                        <a:gd name="T0" fmla="*/ 0 w 291"/>
                        <a:gd name="T1" fmla="*/ 226 h 226"/>
                        <a:gd name="T2" fmla="*/ 279 w 291"/>
                        <a:gd name="T3" fmla="*/ 226 h 226"/>
                        <a:gd name="T4" fmla="*/ 287 w 291"/>
                        <a:gd name="T5" fmla="*/ 220 h 226"/>
                        <a:gd name="T6" fmla="*/ 291 w 291"/>
                        <a:gd name="T7" fmla="*/ 206 h 226"/>
                        <a:gd name="T8" fmla="*/ 291 w 291"/>
                        <a:gd name="T9" fmla="*/ 21 h 226"/>
                        <a:gd name="T10" fmla="*/ 289 w 291"/>
                        <a:gd name="T11" fmla="*/ 6 h 226"/>
                        <a:gd name="T12" fmla="*/ 281 w 291"/>
                        <a:gd name="T13" fmla="*/ 0 h 226"/>
                        <a:gd name="T14" fmla="*/ 0 w 291"/>
                        <a:gd name="T15" fmla="*/ 0 h 226"/>
                        <a:gd name="T16" fmla="*/ 0 w 291"/>
                        <a:gd name="T17" fmla="*/ 226 h 22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91"/>
                        <a:gd name="T28" fmla="*/ 0 h 226"/>
                        <a:gd name="T29" fmla="*/ 291 w 291"/>
                        <a:gd name="T30" fmla="*/ 226 h 22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91" h="226">
                          <a:moveTo>
                            <a:pt x="0" y="226"/>
                          </a:moveTo>
                          <a:lnTo>
                            <a:pt x="279" y="226"/>
                          </a:lnTo>
                          <a:lnTo>
                            <a:pt x="287" y="220"/>
                          </a:lnTo>
                          <a:lnTo>
                            <a:pt x="291" y="206"/>
                          </a:lnTo>
                          <a:lnTo>
                            <a:pt x="291" y="21"/>
                          </a:lnTo>
                          <a:lnTo>
                            <a:pt x="289" y="6"/>
                          </a:lnTo>
                          <a:lnTo>
                            <a:pt x="281" y="0"/>
                          </a:lnTo>
                          <a:lnTo>
                            <a:pt x="0" y="0"/>
                          </a:lnTo>
                          <a:lnTo>
                            <a:pt x="0" y="22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6208" name="Group 2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4" y="1646"/>
                      <a:ext cx="268" cy="165"/>
                      <a:chOff x="3694" y="1646"/>
                      <a:chExt cx="268" cy="165"/>
                    </a:xfrm>
                  </p:grpSpPr>
                  <p:grpSp>
                    <p:nvGrpSpPr>
                      <p:cNvPr id="46209" name="Group 213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646"/>
                        <a:ext cx="267" cy="44"/>
                        <a:chOff x="3694" y="1646"/>
                        <a:chExt cx="267" cy="44"/>
                      </a:xfrm>
                    </p:grpSpPr>
                    <p:grpSp>
                      <p:nvGrpSpPr>
                        <p:cNvPr id="46224" name="Group 213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46"/>
                          <a:ext cx="267" cy="15"/>
                          <a:chOff x="3694" y="1646"/>
                          <a:chExt cx="267" cy="15"/>
                        </a:xfrm>
                      </p:grpSpPr>
                      <p:sp>
                        <p:nvSpPr>
                          <p:cNvPr id="46228" name="Line 21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4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229" name="Line 213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5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225" name="Group 213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76"/>
                          <a:ext cx="267" cy="14"/>
                          <a:chOff x="3694" y="1676"/>
                          <a:chExt cx="267" cy="14"/>
                        </a:xfrm>
                      </p:grpSpPr>
                      <p:sp>
                        <p:nvSpPr>
                          <p:cNvPr id="46226" name="Line 214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7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227" name="Line 214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8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6210" name="Group 21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5" y="1706"/>
                        <a:ext cx="267" cy="45"/>
                        <a:chOff x="3695" y="1706"/>
                        <a:chExt cx="267" cy="45"/>
                      </a:xfrm>
                    </p:grpSpPr>
                    <p:grpSp>
                      <p:nvGrpSpPr>
                        <p:cNvPr id="46218" name="Group 214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06"/>
                          <a:ext cx="267" cy="14"/>
                          <a:chOff x="3695" y="1706"/>
                          <a:chExt cx="267" cy="14"/>
                        </a:xfrm>
                      </p:grpSpPr>
                      <p:sp>
                        <p:nvSpPr>
                          <p:cNvPr id="46222" name="Line 214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0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223" name="Line 214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1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219" name="Group 214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36"/>
                          <a:ext cx="267" cy="15"/>
                          <a:chOff x="3695" y="1736"/>
                          <a:chExt cx="267" cy="15"/>
                        </a:xfrm>
                      </p:grpSpPr>
                      <p:sp>
                        <p:nvSpPr>
                          <p:cNvPr id="46220" name="Line 214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3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221" name="Line 214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4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6211" name="Group 214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766"/>
                        <a:ext cx="267" cy="45"/>
                        <a:chOff x="3694" y="1766"/>
                        <a:chExt cx="267" cy="45"/>
                      </a:xfrm>
                    </p:grpSpPr>
                    <p:grpSp>
                      <p:nvGrpSpPr>
                        <p:cNvPr id="46212" name="Group 215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66"/>
                          <a:ext cx="267" cy="15"/>
                          <a:chOff x="3694" y="1766"/>
                          <a:chExt cx="267" cy="15"/>
                        </a:xfrm>
                      </p:grpSpPr>
                      <p:sp>
                        <p:nvSpPr>
                          <p:cNvPr id="46216" name="Line 215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6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217" name="Line 215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77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213" name="Group 215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97"/>
                          <a:ext cx="267" cy="14"/>
                          <a:chOff x="3694" y="1797"/>
                          <a:chExt cx="267" cy="14"/>
                        </a:xfrm>
                      </p:grpSpPr>
                      <p:sp>
                        <p:nvSpPr>
                          <p:cNvPr id="46214" name="Line 215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97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215" name="Line 215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810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46204" name="Group 2156"/>
                  <p:cNvGrpSpPr>
                    <a:grpSpLocks/>
                  </p:cNvGrpSpPr>
                  <p:nvPr/>
                </p:nvGrpSpPr>
                <p:grpSpPr bwMode="auto">
                  <a:xfrm>
                    <a:off x="3542" y="1602"/>
                    <a:ext cx="135" cy="260"/>
                    <a:chOff x="3542" y="1602"/>
                    <a:chExt cx="135" cy="260"/>
                  </a:xfrm>
                </p:grpSpPr>
                <p:sp>
                  <p:nvSpPr>
                    <p:cNvPr id="46205" name="Freeform 2157"/>
                    <p:cNvSpPr>
                      <a:spLocks/>
                    </p:cNvSpPr>
                    <p:nvPr/>
                  </p:nvSpPr>
                  <p:spPr bwMode="auto">
                    <a:xfrm>
                      <a:off x="3542" y="1602"/>
                      <a:ext cx="135" cy="250"/>
                    </a:xfrm>
                    <a:custGeom>
                      <a:avLst/>
                      <a:gdLst>
                        <a:gd name="T0" fmla="*/ 135 w 135"/>
                        <a:gd name="T1" fmla="*/ 0 h 250"/>
                        <a:gd name="T2" fmla="*/ 135 w 135"/>
                        <a:gd name="T3" fmla="*/ 250 h 250"/>
                        <a:gd name="T4" fmla="*/ 9 w 135"/>
                        <a:gd name="T5" fmla="*/ 250 h 250"/>
                        <a:gd name="T6" fmla="*/ 4 w 135"/>
                        <a:gd name="T7" fmla="*/ 248 h 250"/>
                        <a:gd name="T8" fmla="*/ 1 w 135"/>
                        <a:gd name="T9" fmla="*/ 241 h 250"/>
                        <a:gd name="T10" fmla="*/ 0 w 135"/>
                        <a:gd name="T11" fmla="*/ 234 h 250"/>
                        <a:gd name="T12" fmla="*/ 0 w 135"/>
                        <a:gd name="T13" fmla="*/ 14 h 250"/>
                        <a:gd name="T14" fmla="*/ 2 w 135"/>
                        <a:gd name="T15" fmla="*/ 7 h 250"/>
                        <a:gd name="T16" fmla="*/ 6 w 135"/>
                        <a:gd name="T17" fmla="*/ 1 h 250"/>
                        <a:gd name="T18" fmla="*/ 12 w 135"/>
                        <a:gd name="T19" fmla="*/ 0 h 250"/>
                        <a:gd name="T20" fmla="*/ 135 w 135"/>
                        <a:gd name="T21" fmla="*/ 0 h 25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35"/>
                        <a:gd name="T34" fmla="*/ 0 h 250"/>
                        <a:gd name="T35" fmla="*/ 135 w 135"/>
                        <a:gd name="T36" fmla="*/ 250 h 25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35" h="250">
                          <a:moveTo>
                            <a:pt x="135" y="0"/>
                          </a:moveTo>
                          <a:lnTo>
                            <a:pt x="135" y="250"/>
                          </a:lnTo>
                          <a:lnTo>
                            <a:pt x="9" y="250"/>
                          </a:lnTo>
                          <a:lnTo>
                            <a:pt x="4" y="248"/>
                          </a:lnTo>
                          <a:lnTo>
                            <a:pt x="1" y="241"/>
                          </a:lnTo>
                          <a:lnTo>
                            <a:pt x="0" y="234"/>
                          </a:lnTo>
                          <a:lnTo>
                            <a:pt x="0" y="14"/>
                          </a:lnTo>
                          <a:lnTo>
                            <a:pt x="2" y="7"/>
                          </a:lnTo>
                          <a:lnTo>
                            <a:pt x="6" y="1"/>
                          </a:lnTo>
                          <a:lnTo>
                            <a:pt x="12" y="0"/>
                          </a:lnTo>
                          <a:lnTo>
                            <a:pt x="135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46206" name="Line 21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57" y="1604"/>
                      <a:ext cx="1" cy="25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45768" name="Group 2159"/>
            <p:cNvGrpSpPr>
              <a:grpSpLocks/>
            </p:cNvGrpSpPr>
            <p:nvPr/>
          </p:nvGrpSpPr>
          <p:grpSpPr bwMode="auto">
            <a:xfrm>
              <a:off x="1584" y="2352"/>
              <a:ext cx="576" cy="288"/>
              <a:chOff x="3166" y="1602"/>
              <a:chExt cx="898" cy="516"/>
            </a:xfrm>
          </p:grpSpPr>
          <p:grpSp>
            <p:nvGrpSpPr>
              <p:cNvPr id="46114" name="Group 2160"/>
              <p:cNvGrpSpPr>
                <a:grpSpLocks/>
              </p:cNvGrpSpPr>
              <p:nvPr/>
            </p:nvGrpSpPr>
            <p:grpSpPr bwMode="auto">
              <a:xfrm>
                <a:off x="3166" y="1969"/>
                <a:ext cx="898" cy="149"/>
                <a:chOff x="3166" y="1969"/>
                <a:chExt cx="898" cy="149"/>
              </a:xfrm>
            </p:grpSpPr>
            <p:grpSp>
              <p:nvGrpSpPr>
                <p:cNvPr id="46191" name="Group 2161"/>
                <p:cNvGrpSpPr>
                  <a:grpSpLocks/>
                </p:cNvGrpSpPr>
                <p:nvPr/>
              </p:nvGrpSpPr>
              <p:grpSpPr bwMode="auto">
                <a:xfrm>
                  <a:off x="3166" y="1969"/>
                  <a:ext cx="367" cy="89"/>
                  <a:chOff x="3166" y="1969"/>
                  <a:chExt cx="367" cy="89"/>
                </a:xfrm>
              </p:grpSpPr>
              <p:sp>
                <p:nvSpPr>
                  <p:cNvPr id="46193" name="Freeform 2162"/>
                  <p:cNvSpPr>
                    <a:spLocks/>
                  </p:cNvSpPr>
                  <p:nvPr/>
                </p:nvSpPr>
                <p:spPr bwMode="auto">
                  <a:xfrm>
                    <a:off x="3192" y="1969"/>
                    <a:ext cx="252" cy="70"/>
                  </a:xfrm>
                  <a:custGeom>
                    <a:avLst/>
                    <a:gdLst>
                      <a:gd name="T0" fmla="*/ 0 w 252"/>
                      <a:gd name="T1" fmla="*/ 38 h 70"/>
                      <a:gd name="T2" fmla="*/ 109 w 252"/>
                      <a:gd name="T3" fmla="*/ 32 h 70"/>
                      <a:gd name="T4" fmla="*/ 252 w 252"/>
                      <a:gd name="T5" fmla="*/ 0 h 70"/>
                      <a:gd name="T6" fmla="*/ 252 w 252"/>
                      <a:gd name="T7" fmla="*/ 47 h 70"/>
                      <a:gd name="T8" fmla="*/ 103 w 252"/>
                      <a:gd name="T9" fmla="*/ 67 h 70"/>
                      <a:gd name="T10" fmla="*/ 0 w 252"/>
                      <a:gd name="T11" fmla="*/ 70 h 70"/>
                      <a:gd name="T12" fmla="*/ 0 w 252"/>
                      <a:gd name="T13" fmla="*/ 38 h 7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52"/>
                      <a:gd name="T22" fmla="*/ 0 h 70"/>
                      <a:gd name="T23" fmla="*/ 252 w 252"/>
                      <a:gd name="T24" fmla="*/ 70 h 7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52" h="70">
                        <a:moveTo>
                          <a:pt x="0" y="38"/>
                        </a:moveTo>
                        <a:lnTo>
                          <a:pt x="109" y="32"/>
                        </a:lnTo>
                        <a:lnTo>
                          <a:pt x="252" y="0"/>
                        </a:lnTo>
                        <a:lnTo>
                          <a:pt x="252" y="47"/>
                        </a:lnTo>
                        <a:lnTo>
                          <a:pt x="103" y="67"/>
                        </a:lnTo>
                        <a:lnTo>
                          <a:pt x="0" y="70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46194" name="Group 2163"/>
                  <p:cNvGrpSpPr>
                    <a:grpSpLocks/>
                  </p:cNvGrpSpPr>
                  <p:nvPr/>
                </p:nvGrpSpPr>
                <p:grpSpPr bwMode="auto">
                  <a:xfrm>
                    <a:off x="3166" y="1974"/>
                    <a:ext cx="367" cy="84"/>
                    <a:chOff x="3166" y="1974"/>
                    <a:chExt cx="367" cy="84"/>
                  </a:xfrm>
                </p:grpSpPr>
                <p:sp>
                  <p:nvSpPr>
                    <p:cNvPr id="46195" name="Rectangle 2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7" y="2022"/>
                      <a:ext cx="18" cy="3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6196" name="Group 21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6" y="1974"/>
                      <a:ext cx="367" cy="84"/>
                      <a:chOff x="3166" y="1974"/>
                      <a:chExt cx="367" cy="84"/>
                    </a:xfrm>
                  </p:grpSpPr>
                  <p:sp>
                    <p:nvSpPr>
                      <p:cNvPr id="46197" name="Freeform 21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6" y="1974"/>
                        <a:ext cx="367" cy="84"/>
                      </a:xfrm>
                      <a:custGeom>
                        <a:avLst/>
                        <a:gdLst>
                          <a:gd name="T0" fmla="*/ 367 w 367"/>
                          <a:gd name="T1" fmla="*/ 0 h 84"/>
                          <a:gd name="T2" fmla="*/ 137 w 367"/>
                          <a:gd name="T3" fmla="*/ 48 h 84"/>
                          <a:gd name="T4" fmla="*/ 0 w 367"/>
                          <a:gd name="T5" fmla="*/ 56 h 84"/>
                          <a:gd name="T6" fmla="*/ 0 w 367"/>
                          <a:gd name="T7" fmla="*/ 84 h 84"/>
                          <a:gd name="T8" fmla="*/ 141 w 367"/>
                          <a:gd name="T9" fmla="*/ 77 h 84"/>
                          <a:gd name="T10" fmla="*/ 367 w 367"/>
                          <a:gd name="T11" fmla="*/ 54 h 84"/>
                          <a:gd name="T12" fmla="*/ 367 w 367"/>
                          <a:gd name="T13" fmla="*/ 0 h 8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67"/>
                          <a:gd name="T22" fmla="*/ 0 h 84"/>
                          <a:gd name="T23" fmla="*/ 367 w 367"/>
                          <a:gd name="T24" fmla="*/ 84 h 8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67" h="84">
                            <a:moveTo>
                              <a:pt x="367" y="0"/>
                            </a:moveTo>
                            <a:lnTo>
                              <a:pt x="137" y="48"/>
                            </a:lnTo>
                            <a:lnTo>
                              <a:pt x="0" y="56"/>
                            </a:lnTo>
                            <a:lnTo>
                              <a:pt x="0" y="84"/>
                            </a:lnTo>
                            <a:lnTo>
                              <a:pt x="141" y="77"/>
                            </a:lnTo>
                            <a:lnTo>
                              <a:pt x="367" y="54"/>
                            </a:lnTo>
                            <a:lnTo>
                              <a:pt x="367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6198" name="Freeform 21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3" y="1990"/>
                        <a:ext cx="338" cy="52"/>
                      </a:xfrm>
                      <a:custGeom>
                        <a:avLst/>
                        <a:gdLst>
                          <a:gd name="T0" fmla="*/ 0 w 338"/>
                          <a:gd name="T1" fmla="*/ 52 h 52"/>
                          <a:gd name="T2" fmla="*/ 126 w 338"/>
                          <a:gd name="T3" fmla="*/ 44 h 52"/>
                          <a:gd name="T4" fmla="*/ 338 w 338"/>
                          <a:gd name="T5" fmla="*/ 0 h 52"/>
                          <a:gd name="T6" fmla="*/ 0 60000 65536"/>
                          <a:gd name="T7" fmla="*/ 0 60000 65536"/>
                          <a:gd name="T8" fmla="*/ 0 60000 65536"/>
                          <a:gd name="T9" fmla="*/ 0 w 338"/>
                          <a:gd name="T10" fmla="*/ 0 h 52"/>
                          <a:gd name="T11" fmla="*/ 338 w 338"/>
                          <a:gd name="T12" fmla="*/ 52 h 5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38" h="52">
                            <a:moveTo>
                              <a:pt x="0" y="52"/>
                            </a:moveTo>
                            <a:lnTo>
                              <a:pt x="126" y="44"/>
                            </a:lnTo>
                            <a:lnTo>
                              <a:pt x="338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46192" name="Freeform 2168"/>
                <p:cNvSpPr>
                  <a:spLocks/>
                </p:cNvSpPr>
                <p:nvPr/>
              </p:nvSpPr>
              <p:spPr bwMode="auto">
                <a:xfrm>
                  <a:off x="3504" y="2023"/>
                  <a:ext cx="560" cy="95"/>
                </a:xfrm>
                <a:custGeom>
                  <a:avLst/>
                  <a:gdLst>
                    <a:gd name="T0" fmla="*/ 0 w 560"/>
                    <a:gd name="T1" fmla="*/ 36 h 95"/>
                    <a:gd name="T2" fmla="*/ 6 w 560"/>
                    <a:gd name="T3" fmla="*/ 59 h 95"/>
                    <a:gd name="T4" fmla="*/ 15 w 560"/>
                    <a:gd name="T5" fmla="*/ 72 h 95"/>
                    <a:gd name="T6" fmla="*/ 30 w 560"/>
                    <a:gd name="T7" fmla="*/ 84 h 95"/>
                    <a:gd name="T8" fmla="*/ 46 w 560"/>
                    <a:gd name="T9" fmla="*/ 90 h 95"/>
                    <a:gd name="T10" fmla="*/ 66 w 560"/>
                    <a:gd name="T11" fmla="*/ 92 h 95"/>
                    <a:gd name="T12" fmla="*/ 82 w 560"/>
                    <a:gd name="T13" fmla="*/ 86 h 95"/>
                    <a:gd name="T14" fmla="*/ 105 w 560"/>
                    <a:gd name="T15" fmla="*/ 78 h 95"/>
                    <a:gd name="T16" fmla="*/ 133 w 560"/>
                    <a:gd name="T17" fmla="*/ 71 h 95"/>
                    <a:gd name="T18" fmla="*/ 165 w 560"/>
                    <a:gd name="T19" fmla="*/ 68 h 95"/>
                    <a:gd name="T20" fmla="*/ 205 w 560"/>
                    <a:gd name="T21" fmla="*/ 72 h 95"/>
                    <a:gd name="T22" fmla="*/ 240 w 560"/>
                    <a:gd name="T23" fmla="*/ 80 h 95"/>
                    <a:gd name="T24" fmla="*/ 276 w 560"/>
                    <a:gd name="T25" fmla="*/ 90 h 95"/>
                    <a:gd name="T26" fmla="*/ 310 w 560"/>
                    <a:gd name="T27" fmla="*/ 95 h 95"/>
                    <a:gd name="T28" fmla="*/ 334 w 560"/>
                    <a:gd name="T29" fmla="*/ 92 h 95"/>
                    <a:gd name="T30" fmla="*/ 373 w 560"/>
                    <a:gd name="T31" fmla="*/ 86 h 95"/>
                    <a:gd name="T32" fmla="*/ 416 w 560"/>
                    <a:gd name="T33" fmla="*/ 80 h 95"/>
                    <a:gd name="T34" fmla="*/ 458 w 560"/>
                    <a:gd name="T35" fmla="*/ 72 h 95"/>
                    <a:gd name="T36" fmla="*/ 503 w 560"/>
                    <a:gd name="T37" fmla="*/ 63 h 95"/>
                    <a:gd name="T38" fmla="*/ 530 w 560"/>
                    <a:gd name="T39" fmla="*/ 56 h 95"/>
                    <a:gd name="T40" fmla="*/ 543 w 560"/>
                    <a:gd name="T41" fmla="*/ 51 h 95"/>
                    <a:gd name="T42" fmla="*/ 554 w 560"/>
                    <a:gd name="T43" fmla="*/ 44 h 95"/>
                    <a:gd name="T44" fmla="*/ 560 w 560"/>
                    <a:gd name="T45" fmla="*/ 33 h 95"/>
                    <a:gd name="T46" fmla="*/ 555 w 560"/>
                    <a:gd name="T47" fmla="*/ 17 h 95"/>
                    <a:gd name="T48" fmla="*/ 546 w 560"/>
                    <a:gd name="T49" fmla="*/ 8 h 95"/>
                    <a:gd name="T50" fmla="*/ 530 w 560"/>
                    <a:gd name="T51" fmla="*/ 0 h 9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60"/>
                    <a:gd name="T79" fmla="*/ 0 h 95"/>
                    <a:gd name="T80" fmla="*/ 560 w 560"/>
                    <a:gd name="T81" fmla="*/ 95 h 9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60" h="95">
                      <a:moveTo>
                        <a:pt x="0" y="36"/>
                      </a:moveTo>
                      <a:lnTo>
                        <a:pt x="6" y="59"/>
                      </a:lnTo>
                      <a:lnTo>
                        <a:pt x="15" y="72"/>
                      </a:lnTo>
                      <a:lnTo>
                        <a:pt x="30" y="84"/>
                      </a:lnTo>
                      <a:lnTo>
                        <a:pt x="46" y="90"/>
                      </a:lnTo>
                      <a:lnTo>
                        <a:pt x="66" y="92"/>
                      </a:lnTo>
                      <a:lnTo>
                        <a:pt x="82" y="86"/>
                      </a:lnTo>
                      <a:lnTo>
                        <a:pt x="105" y="78"/>
                      </a:lnTo>
                      <a:lnTo>
                        <a:pt x="133" y="71"/>
                      </a:lnTo>
                      <a:lnTo>
                        <a:pt x="165" y="68"/>
                      </a:lnTo>
                      <a:lnTo>
                        <a:pt x="205" y="72"/>
                      </a:lnTo>
                      <a:lnTo>
                        <a:pt x="240" y="80"/>
                      </a:lnTo>
                      <a:lnTo>
                        <a:pt x="276" y="90"/>
                      </a:lnTo>
                      <a:lnTo>
                        <a:pt x="310" y="95"/>
                      </a:lnTo>
                      <a:lnTo>
                        <a:pt x="334" y="92"/>
                      </a:lnTo>
                      <a:lnTo>
                        <a:pt x="373" y="86"/>
                      </a:lnTo>
                      <a:lnTo>
                        <a:pt x="416" y="80"/>
                      </a:lnTo>
                      <a:lnTo>
                        <a:pt x="458" y="72"/>
                      </a:lnTo>
                      <a:lnTo>
                        <a:pt x="503" y="63"/>
                      </a:lnTo>
                      <a:lnTo>
                        <a:pt x="530" y="56"/>
                      </a:lnTo>
                      <a:lnTo>
                        <a:pt x="543" y="51"/>
                      </a:lnTo>
                      <a:lnTo>
                        <a:pt x="554" y="44"/>
                      </a:lnTo>
                      <a:lnTo>
                        <a:pt x="560" y="33"/>
                      </a:lnTo>
                      <a:lnTo>
                        <a:pt x="555" y="17"/>
                      </a:lnTo>
                      <a:lnTo>
                        <a:pt x="546" y="8"/>
                      </a:lnTo>
                      <a:lnTo>
                        <a:pt x="53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10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6115" name="Group 2169"/>
              <p:cNvGrpSpPr>
                <a:grpSpLocks/>
              </p:cNvGrpSpPr>
              <p:nvPr/>
            </p:nvGrpSpPr>
            <p:grpSpPr bwMode="auto">
              <a:xfrm>
                <a:off x="3542" y="1602"/>
                <a:ext cx="484" cy="465"/>
                <a:chOff x="3542" y="1602"/>
                <a:chExt cx="484" cy="465"/>
              </a:xfrm>
            </p:grpSpPr>
            <p:grpSp>
              <p:nvGrpSpPr>
                <p:cNvPr id="46116" name="Group 2170"/>
                <p:cNvGrpSpPr>
                  <a:grpSpLocks/>
                </p:cNvGrpSpPr>
                <p:nvPr/>
              </p:nvGrpSpPr>
              <p:grpSpPr bwMode="auto">
                <a:xfrm>
                  <a:off x="3558" y="1855"/>
                  <a:ext cx="468" cy="212"/>
                  <a:chOff x="3558" y="1855"/>
                  <a:chExt cx="468" cy="212"/>
                </a:xfrm>
              </p:grpSpPr>
              <p:grpSp>
                <p:nvGrpSpPr>
                  <p:cNvPr id="46145" name="Group 2171"/>
                  <p:cNvGrpSpPr>
                    <a:grpSpLocks/>
                  </p:cNvGrpSpPr>
                  <p:nvPr/>
                </p:nvGrpSpPr>
                <p:grpSpPr bwMode="auto">
                  <a:xfrm>
                    <a:off x="3558" y="1873"/>
                    <a:ext cx="468" cy="194"/>
                    <a:chOff x="3558" y="1873"/>
                    <a:chExt cx="468" cy="194"/>
                  </a:xfrm>
                </p:grpSpPr>
                <p:sp>
                  <p:nvSpPr>
                    <p:cNvPr id="46147" name="Rectangle 21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8" y="1873"/>
                      <a:ext cx="468" cy="182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6148" name="Group 21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80" y="1890"/>
                      <a:ext cx="434" cy="177"/>
                      <a:chOff x="3580" y="1890"/>
                      <a:chExt cx="434" cy="177"/>
                    </a:xfrm>
                  </p:grpSpPr>
                  <p:grpSp>
                    <p:nvGrpSpPr>
                      <p:cNvPr id="46149" name="Group 217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0" y="1890"/>
                        <a:ext cx="434" cy="100"/>
                        <a:chOff x="3580" y="1890"/>
                        <a:chExt cx="434" cy="100"/>
                      </a:xfrm>
                    </p:grpSpPr>
                    <p:grpSp>
                      <p:nvGrpSpPr>
                        <p:cNvPr id="46183" name="Group 217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0" y="1890"/>
                          <a:ext cx="433" cy="37"/>
                          <a:chOff x="3580" y="1890"/>
                          <a:chExt cx="433" cy="37"/>
                        </a:xfrm>
                      </p:grpSpPr>
                      <p:sp>
                        <p:nvSpPr>
                          <p:cNvPr id="46188" name="Line 217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890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189" name="Line 217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0" y="1908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190" name="Line 217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26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184" name="Group 21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1953"/>
                          <a:ext cx="433" cy="37"/>
                          <a:chOff x="3581" y="1953"/>
                          <a:chExt cx="433" cy="37"/>
                        </a:xfrm>
                      </p:grpSpPr>
                      <p:sp>
                        <p:nvSpPr>
                          <p:cNvPr id="46185" name="Line 218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53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186" name="Line 218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71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187" name="Line 218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89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6150" name="Group 218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1" y="2017"/>
                        <a:ext cx="412" cy="50"/>
                        <a:chOff x="3581" y="2017"/>
                        <a:chExt cx="412" cy="50"/>
                      </a:xfrm>
                    </p:grpSpPr>
                    <p:grpSp>
                      <p:nvGrpSpPr>
                        <p:cNvPr id="46151" name="Group 218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2017"/>
                          <a:ext cx="153" cy="49"/>
                          <a:chOff x="3581" y="2017"/>
                          <a:chExt cx="153" cy="49"/>
                        </a:xfrm>
                      </p:grpSpPr>
                      <p:grpSp>
                        <p:nvGrpSpPr>
                          <p:cNvPr id="46171" name="Group 218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81" y="2018"/>
                            <a:ext cx="65" cy="48"/>
                            <a:chOff x="3581" y="2018"/>
                            <a:chExt cx="65" cy="48"/>
                          </a:xfrm>
                        </p:grpSpPr>
                        <p:grpSp>
                          <p:nvGrpSpPr>
                            <p:cNvPr id="46178" name="Group 218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581" y="2018"/>
                              <a:ext cx="21" cy="48"/>
                              <a:chOff x="3581" y="2018"/>
                              <a:chExt cx="21" cy="48"/>
                            </a:xfrm>
                          </p:grpSpPr>
                          <p:sp>
                            <p:nvSpPr>
                              <p:cNvPr id="46181" name="Line 218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81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6182" name="Line 218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01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6179" name="Line 218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2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180" name="Line 219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4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6172" name="Group 219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69" y="2017"/>
                            <a:ext cx="65" cy="48"/>
                            <a:chOff x="3669" y="2017"/>
                            <a:chExt cx="65" cy="48"/>
                          </a:xfrm>
                        </p:grpSpPr>
                        <p:grpSp>
                          <p:nvGrpSpPr>
                            <p:cNvPr id="46173" name="Group 219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669" y="2017"/>
                              <a:ext cx="21" cy="48"/>
                              <a:chOff x="3669" y="2017"/>
                              <a:chExt cx="21" cy="48"/>
                            </a:xfrm>
                          </p:grpSpPr>
                          <p:sp>
                            <p:nvSpPr>
                              <p:cNvPr id="46176" name="Line 219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69" y="2017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6177" name="Line 219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89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6174" name="Line 219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1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175" name="Line 219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3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6152" name="Group 219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55" y="2018"/>
                          <a:ext cx="153" cy="49"/>
                          <a:chOff x="3755" y="2018"/>
                          <a:chExt cx="153" cy="49"/>
                        </a:xfrm>
                      </p:grpSpPr>
                      <p:grpSp>
                        <p:nvGrpSpPr>
                          <p:cNvPr id="46159" name="Group 219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55" y="2019"/>
                            <a:ext cx="65" cy="48"/>
                            <a:chOff x="3755" y="2019"/>
                            <a:chExt cx="65" cy="48"/>
                          </a:xfrm>
                        </p:grpSpPr>
                        <p:grpSp>
                          <p:nvGrpSpPr>
                            <p:cNvPr id="46166" name="Group 219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55" y="2019"/>
                              <a:ext cx="21" cy="48"/>
                              <a:chOff x="3755" y="2019"/>
                              <a:chExt cx="21" cy="48"/>
                            </a:xfrm>
                          </p:grpSpPr>
                          <p:sp>
                            <p:nvSpPr>
                              <p:cNvPr id="46169" name="Line 220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55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6170" name="Line 220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75" y="2020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6167" name="Line 220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9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168" name="Line 220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1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6160" name="Group 220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43" y="2018"/>
                            <a:ext cx="65" cy="48"/>
                            <a:chOff x="3843" y="2018"/>
                            <a:chExt cx="65" cy="48"/>
                          </a:xfrm>
                        </p:grpSpPr>
                        <p:grpSp>
                          <p:nvGrpSpPr>
                            <p:cNvPr id="46161" name="Group 220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843" y="2018"/>
                              <a:ext cx="21" cy="48"/>
                              <a:chOff x="3843" y="2018"/>
                              <a:chExt cx="21" cy="48"/>
                            </a:xfrm>
                          </p:grpSpPr>
                          <p:sp>
                            <p:nvSpPr>
                              <p:cNvPr id="46164" name="Line 220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3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6165" name="Line 220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63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6162" name="Line 220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8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163" name="Line 220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0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6153" name="Group 221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28" y="2018"/>
                          <a:ext cx="65" cy="48"/>
                          <a:chOff x="3928" y="2018"/>
                          <a:chExt cx="65" cy="48"/>
                        </a:xfrm>
                      </p:grpSpPr>
                      <p:grpSp>
                        <p:nvGrpSpPr>
                          <p:cNvPr id="46154" name="Group 221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928" y="2018"/>
                            <a:ext cx="21" cy="48"/>
                            <a:chOff x="3928" y="2018"/>
                            <a:chExt cx="21" cy="48"/>
                          </a:xfrm>
                        </p:grpSpPr>
                        <p:sp>
                          <p:nvSpPr>
                            <p:cNvPr id="46157" name="Line 221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28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158" name="Line 221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48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6155" name="Line 221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7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156" name="Line 221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9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46146" name="Freeform 2216"/>
                  <p:cNvSpPr>
                    <a:spLocks/>
                  </p:cNvSpPr>
                  <p:nvPr/>
                </p:nvSpPr>
                <p:spPr bwMode="auto">
                  <a:xfrm>
                    <a:off x="3574" y="1855"/>
                    <a:ext cx="373" cy="12"/>
                  </a:xfrm>
                  <a:custGeom>
                    <a:avLst/>
                    <a:gdLst>
                      <a:gd name="T0" fmla="*/ 373 w 373"/>
                      <a:gd name="T1" fmla="*/ 12 h 12"/>
                      <a:gd name="T2" fmla="*/ 0 w 373"/>
                      <a:gd name="T3" fmla="*/ 12 h 12"/>
                      <a:gd name="T4" fmla="*/ 0 w 373"/>
                      <a:gd name="T5" fmla="*/ 0 h 12"/>
                      <a:gd name="T6" fmla="*/ 372 w 373"/>
                      <a:gd name="T7" fmla="*/ 0 h 12"/>
                      <a:gd name="T8" fmla="*/ 373 w 373"/>
                      <a:gd name="T9" fmla="*/ 12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3"/>
                      <a:gd name="T16" fmla="*/ 0 h 12"/>
                      <a:gd name="T17" fmla="*/ 373 w 373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3" h="12">
                        <a:moveTo>
                          <a:pt x="373" y="12"/>
                        </a:move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372" y="0"/>
                        </a:lnTo>
                        <a:lnTo>
                          <a:pt x="373" y="12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46117" name="Group 2217"/>
                <p:cNvGrpSpPr>
                  <a:grpSpLocks/>
                </p:cNvGrpSpPr>
                <p:nvPr/>
              </p:nvGrpSpPr>
              <p:grpSpPr bwMode="auto">
                <a:xfrm>
                  <a:off x="3542" y="1602"/>
                  <a:ext cx="428" cy="260"/>
                  <a:chOff x="3542" y="1602"/>
                  <a:chExt cx="428" cy="260"/>
                </a:xfrm>
              </p:grpSpPr>
              <p:grpSp>
                <p:nvGrpSpPr>
                  <p:cNvPr id="46118" name="Group 2218"/>
                  <p:cNvGrpSpPr>
                    <a:grpSpLocks/>
                  </p:cNvGrpSpPr>
                  <p:nvPr/>
                </p:nvGrpSpPr>
                <p:grpSpPr bwMode="auto">
                  <a:xfrm>
                    <a:off x="3679" y="1627"/>
                    <a:ext cx="291" cy="226"/>
                    <a:chOff x="3679" y="1627"/>
                    <a:chExt cx="291" cy="226"/>
                  </a:xfrm>
                </p:grpSpPr>
                <p:sp>
                  <p:nvSpPr>
                    <p:cNvPr id="46122" name="Freeform 2219"/>
                    <p:cNvSpPr>
                      <a:spLocks/>
                    </p:cNvSpPr>
                    <p:nvPr/>
                  </p:nvSpPr>
                  <p:spPr bwMode="auto">
                    <a:xfrm>
                      <a:off x="3679" y="1627"/>
                      <a:ext cx="291" cy="226"/>
                    </a:xfrm>
                    <a:custGeom>
                      <a:avLst/>
                      <a:gdLst>
                        <a:gd name="T0" fmla="*/ 0 w 291"/>
                        <a:gd name="T1" fmla="*/ 226 h 226"/>
                        <a:gd name="T2" fmla="*/ 279 w 291"/>
                        <a:gd name="T3" fmla="*/ 226 h 226"/>
                        <a:gd name="T4" fmla="*/ 287 w 291"/>
                        <a:gd name="T5" fmla="*/ 220 h 226"/>
                        <a:gd name="T6" fmla="*/ 291 w 291"/>
                        <a:gd name="T7" fmla="*/ 206 h 226"/>
                        <a:gd name="T8" fmla="*/ 291 w 291"/>
                        <a:gd name="T9" fmla="*/ 21 h 226"/>
                        <a:gd name="T10" fmla="*/ 289 w 291"/>
                        <a:gd name="T11" fmla="*/ 6 h 226"/>
                        <a:gd name="T12" fmla="*/ 281 w 291"/>
                        <a:gd name="T13" fmla="*/ 0 h 226"/>
                        <a:gd name="T14" fmla="*/ 0 w 291"/>
                        <a:gd name="T15" fmla="*/ 0 h 226"/>
                        <a:gd name="T16" fmla="*/ 0 w 291"/>
                        <a:gd name="T17" fmla="*/ 226 h 22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91"/>
                        <a:gd name="T28" fmla="*/ 0 h 226"/>
                        <a:gd name="T29" fmla="*/ 291 w 291"/>
                        <a:gd name="T30" fmla="*/ 226 h 22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91" h="226">
                          <a:moveTo>
                            <a:pt x="0" y="226"/>
                          </a:moveTo>
                          <a:lnTo>
                            <a:pt x="279" y="226"/>
                          </a:lnTo>
                          <a:lnTo>
                            <a:pt x="287" y="220"/>
                          </a:lnTo>
                          <a:lnTo>
                            <a:pt x="291" y="206"/>
                          </a:lnTo>
                          <a:lnTo>
                            <a:pt x="291" y="21"/>
                          </a:lnTo>
                          <a:lnTo>
                            <a:pt x="289" y="6"/>
                          </a:lnTo>
                          <a:lnTo>
                            <a:pt x="281" y="0"/>
                          </a:lnTo>
                          <a:lnTo>
                            <a:pt x="0" y="0"/>
                          </a:lnTo>
                          <a:lnTo>
                            <a:pt x="0" y="22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6123" name="Group 2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4" y="1646"/>
                      <a:ext cx="268" cy="165"/>
                      <a:chOff x="3694" y="1646"/>
                      <a:chExt cx="268" cy="165"/>
                    </a:xfrm>
                  </p:grpSpPr>
                  <p:grpSp>
                    <p:nvGrpSpPr>
                      <p:cNvPr id="46124" name="Group 22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646"/>
                        <a:ext cx="267" cy="44"/>
                        <a:chOff x="3694" y="1646"/>
                        <a:chExt cx="267" cy="44"/>
                      </a:xfrm>
                    </p:grpSpPr>
                    <p:grpSp>
                      <p:nvGrpSpPr>
                        <p:cNvPr id="46139" name="Group 222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46"/>
                          <a:ext cx="267" cy="15"/>
                          <a:chOff x="3694" y="1646"/>
                          <a:chExt cx="267" cy="15"/>
                        </a:xfrm>
                      </p:grpSpPr>
                      <p:sp>
                        <p:nvSpPr>
                          <p:cNvPr id="46143" name="Line 22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4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144" name="Line 222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5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140" name="Group 22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76"/>
                          <a:ext cx="267" cy="14"/>
                          <a:chOff x="3694" y="1676"/>
                          <a:chExt cx="267" cy="14"/>
                        </a:xfrm>
                      </p:grpSpPr>
                      <p:sp>
                        <p:nvSpPr>
                          <p:cNvPr id="46141" name="Line 222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7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142" name="Line 222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8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6125" name="Group 22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5" y="1706"/>
                        <a:ext cx="267" cy="45"/>
                        <a:chOff x="3695" y="1706"/>
                        <a:chExt cx="267" cy="45"/>
                      </a:xfrm>
                    </p:grpSpPr>
                    <p:grpSp>
                      <p:nvGrpSpPr>
                        <p:cNvPr id="46133" name="Group 22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06"/>
                          <a:ext cx="267" cy="14"/>
                          <a:chOff x="3695" y="1706"/>
                          <a:chExt cx="267" cy="14"/>
                        </a:xfrm>
                      </p:grpSpPr>
                      <p:sp>
                        <p:nvSpPr>
                          <p:cNvPr id="46137" name="Line 223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0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138" name="Line 223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1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134" name="Group 223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36"/>
                          <a:ext cx="267" cy="15"/>
                          <a:chOff x="3695" y="1736"/>
                          <a:chExt cx="267" cy="15"/>
                        </a:xfrm>
                      </p:grpSpPr>
                      <p:sp>
                        <p:nvSpPr>
                          <p:cNvPr id="46135" name="Line 223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3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136" name="Line 223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4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6126" name="Group 223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766"/>
                        <a:ext cx="267" cy="45"/>
                        <a:chOff x="3694" y="1766"/>
                        <a:chExt cx="267" cy="45"/>
                      </a:xfrm>
                    </p:grpSpPr>
                    <p:grpSp>
                      <p:nvGrpSpPr>
                        <p:cNvPr id="46127" name="Group 223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66"/>
                          <a:ext cx="267" cy="15"/>
                          <a:chOff x="3694" y="1766"/>
                          <a:chExt cx="267" cy="15"/>
                        </a:xfrm>
                      </p:grpSpPr>
                      <p:sp>
                        <p:nvSpPr>
                          <p:cNvPr id="46131" name="Line 22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6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132" name="Line 223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77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128" name="Group 223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97"/>
                          <a:ext cx="267" cy="14"/>
                          <a:chOff x="3694" y="1797"/>
                          <a:chExt cx="267" cy="14"/>
                        </a:xfrm>
                      </p:grpSpPr>
                      <p:sp>
                        <p:nvSpPr>
                          <p:cNvPr id="46129" name="Line 224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97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130" name="Line 224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810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46119" name="Group 2242"/>
                  <p:cNvGrpSpPr>
                    <a:grpSpLocks/>
                  </p:cNvGrpSpPr>
                  <p:nvPr/>
                </p:nvGrpSpPr>
                <p:grpSpPr bwMode="auto">
                  <a:xfrm>
                    <a:off x="3542" y="1602"/>
                    <a:ext cx="135" cy="260"/>
                    <a:chOff x="3542" y="1602"/>
                    <a:chExt cx="135" cy="260"/>
                  </a:xfrm>
                </p:grpSpPr>
                <p:sp>
                  <p:nvSpPr>
                    <p:cNvPr id="46120" name="Freeform 2243"/>
                    <p:cNvSpPr>
                      <a:spLocks/>
                    </p:cNvSpPr>
                    <p:nvPr/>
                  </p:nvSpPr>
                  <p:spPr bwMode="auto">
                    <a:xfrm>
                      <a:off x="3542" y="1602"/>
                      <a:ext cx="135" cy="250"/>
                    </a:xfrm>
                    <a:custGeom>
                      <a:avLst/>
                      <a:gdLst>
                        <a:gd name="T0" fmla="*/ 135 w 135"/>
                        <a:gd name="T1" fmla="*/ 0 h 250"/>
                        <a:gd name="T2" fmla="*/ 135 w 135"/>
                        <a:gd name="T3" fmla="*/ 250 h 250"/>
                        <a:gd name="T4" fmla="*/ 9 w 135"/>
                        <a:gd name="T5" fmla="*/ 250 h 250"/>
                        <a:gd name="T6" fmla="*/ 4 w 135"/>
                        <a:gd name="T7" fmla="*/ 248 h 250"/>
                        <a:gd name="T8" fmla="*/ 1 w 135"/>
                        <a:gd name="T9" fmla="*/ 241 h 250"/>
                        <a:gd name="T10" fmla="*/ 0 w 135"/>
                        <a:gd name="T11" fmla="*/ 234 h 250"/>
                        <a:gd name="T12" fmla="*/ 0 w 135"/>
                        <a:gd name="T13" fmla="*/ 14 h 250"/>
                        <a:gd name="T14" fmla="*/ 2 w 135"/>
                        <a:gd name="T15" fmla="*/ 7 h 250"/>
                        <a:gd name="T16" fmla="*/ 6 w 135"/>
                        <a:gd name="T17" fmla="*/ 1 h 250"/>
                        <a:gd name="T18" fmla="*/ 12 w 135"/>
                        <a:gd name="T19" fmla="*/ 0 h 250"/>
                        <a:gd name="T20" fmla="*/ 135 w 135"/>
                        <a:gd name="T21" fmla="*/ 0 h 25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35"/>
                        <a:gd name="T34" fmla="*/ 0 h 250"/>
                        <a:gd name="T35" fmla="*/ 135 w 135"/>
                        <a:gd name="T36" fmla="*/ 250 h 25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35" h="250">
                          <a:moveTo>
                            <a:pt x="135" y="0"/>
                          </a:moveTo>
                          <a:lnTo>
                            <a:pt x="135" y="250"/>
                          </a:lnTo>
                          <a:lnTo>
                            <a:pt x="9" y="250"/>
                          </a:lnTo>
                          <a:lnTo>
                            <a:pt x="4" y="248"/>
                          </a:lnTo>
                          <a:lnTo>
                            <a:pt x="1" y="241"/>
                          </a:lnTo>
                          <a:lnTo>
                            <a:pt x="0" y="234"/>
                          </a:lnTo>
                          <a:lnTo>
                            <a:pt x="0" y="14"/>
                          </a:lnTo>
                          <a:lnTo>
                            <a:pt x="2" y="7"/>
                          </a:lnTo>
                          <a:lnTo>
                            <a:pt x="6" y="1"/>
                          </a:lnTo>
                          <a:lnTo>
                            <a:pt x="12" y="0"/>
                          </a:lnTo>
                          <a:lnTo>
                            <a:pt x="135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46121" name="Line 22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57" y="1604"/>
                      <a:ext cx="1" cy="25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45769" name="Group 2245"/>
            <p:cNvGrpSpPr>
              <a:grpSpLocks/>
            </p:cNvGrpSpPr>
            <p:nvPr/>
          </p:nvGrpSpPr>
          <p:grpSpPr bwMode="auto">
            <a:xfrm>
              <a:off x="1680" y="2448"/>
              <a:ext cx="576" cy="288"/>
              <a:chOff x="3166" y="1602"/>
              <a:chExt cx="898" cy="516"/>
            </a:xfrm>
          </p:grpSpPr>
          <p:grpSp>
            <p:nvGrpSpPr>
              <p:cNvPr id="46029" name="Group 2246"/>
              <p:cNvGrpSpPr>
                <a:grpSpLocks/>
              </p:cNvGrpSpPr>
              <p:nvPr/>
            </p:nvGrpSpPr>
            <p:grpSpPr bwMode="auto">
              <a:xfrm>
                <a:off x="3166" y="1969"/>
                <a:ext cx="898" cy="149"/>
                <a:chOff x="3166" y="1969"/>
                <a:chExt cx="898" cy="149"/>
              </a:xfrm>
            </p:grpSpPr>
            <p:grpSp>
              <p:nvGrpSpPr>
                <p:cNvPr id="46106" name="Group 2247"/>
                <p:cNvGrpSpPr>
                  <a:grpSpLocks/>
                </p:cNvGrpSpPr>
                <p:nvPr/>
              </p:nvGrpSpPr>
              <p:grpSpPr bwMode="auto">
                <a:xfrm>
                  <a:off x="3166" y="1969"/>
                  <a:ext cx="367" cy="89"/>
                  <a:chOff x="3166" y="1969"/>
                  <a:chExt cx="367" cy="89"/>
                </a:xfrm>
              </p:grpSpPr>
              <p:sp>
                <p:nvSpPr>
                  <p:cNvPr id="46108" name="Freeform 2248"/>
                  <p:cNvSpPr>
                    <a:spLocks/>
                  </p:cNvSpPr>
                  <p:nvPr/>
                </p:nvSpPr>
                <p:spPr bwMode="auto">
                  <a:xfrm>
                    <a:off x="3192" y="1969"/>
                    <a:ext cx="252" cy="70"/>
                  </a:xfrm>
                  <a:custGeom>
                    <a:avLst/>
                    <a:gdLst>
                      <a:gd name="T0" fmla="*/ 0 w 252"/>
                      <a:gd name="T1" fmla="*/ 38 h 70"/>
                      <a:gd name="T2" fmla="*/ 109 w 252"/>
                      <a:gd name="T3" fmla="*/ 32 h 70"/>
                      <a:gd name="T4" fmla="*/ 252 w 252"/>
                      <a:gd name="T5" fmla="*/ 0 h 70"/>
                      <a:gd name="T6" fmla="*/ 252 w 252"/>
                      <a:gd name="T7" fmla="*/ 47 h 70"/>
                      <a:gd name="T8" fmla="*/ 103 w 252"/>
                      <a:gd name="T9" fmla="*/ 67 h 70"/>
                      <a:gd name="T10" fmla="*/ 0 w 252"/>
                      <a:gd name="T11" fmla="*/ 70 h 70"/>
                      <a:gd name="T12" fmla="*/ 0 w 252"/>
                      <a:gd name="T13" fmla="*/ 38 h 7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52"/>
                      <a:gd name="T22" fmla="*/ 0 h 70"/>
                      <a:gd name="T23" fmla="*/ 252 w 252"/>
                      <a:gd name="T24" fmla="*/ 70 h 7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52" h="70">
                        <a:moveTo>
                          <a:pt x="0" y="38"/>
                        </a:moveTo>
                        <a:lnTo>
                          <a:pt x="109" y="32"/>
                        </a:lnTo>
                        <a:lnTo>
                          <a:pt x="252" y="0"/>
                        </a:lnTo>
                        <a:lnTo>
                          <a:pt x="252" y="47"/>
                        </a:lnTo>
                        <a:lnTo>
                          <a:pt x="103" y="67"/>
                        </a:lnTo>
                        <a:lnTo>
                          <a:pt x="0" y="70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46109" name="Group 2249"/>
                  <p:cNvGrpSpPr>
                    <a:grpSpLocks/>
                  </p:cNvGrpSpPr>
                  <p:nvPr/>
                </p:nvGrpSpPr>
                <p:grpSpPr bwMode="auto">
                  <a:xfrm>
                    <a:off x="3166" y="1974"/>
                    <a:ext cx="367" cy="84"/>
                    <a:chOff x="3166" y="1974"/>
                    <a:chExt cx="367" cy="84"/>
                  </a:xfrm>
                </p:grpSpPr>
                <p:sp>
                  <p:nvSpPr>
                    <p:cNvPr id="46110" name="Rectangle 2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7" y="2022"/>
                      <a:ext cx="18" cy="3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6111" name="Group 22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6" y="1974"/>
                      <a:ext cx="367" cy="84"/>
                      <a:chOff x="3166" y="1974"/>
                      <a:chExt cx="367" cy="84"/>
                    </a:xfrm>
                  </p:grpSpPr>
                  <p:sp>
                    <p:nvSpPr>
                      <p:cNvPr id="46112" name="Freeform 22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6" y="1974"/>
                        <a:ext cx="367" cy="84"/>
                      </a:xfrm>
                      <a:custGeom>
                        <a:avLst/>
                        <a:gdLst>
                          <a:gd name="T0" fmla="*/ 367 w 367"/>
                          <a:gd name="T1" fmla="*/ 0 h 84"/>
                          <a:gd name="T2" fmla="*/ 137 w 367"/>
                          <a:gd name="T3" fmla="*/ 48 h 84"/>
                          <a:gd name="T4" fmla="*/ 0 w 367"/>
                          <a:gd name="T5" fmla="*/ 56 h 84"/>
                          <a:gd name="T6" fmla="*/ 0 w 367"/>
                          <a:gd name="T7" fmla="*/ 84 h 84"/>
                          <a:gd name="T8" fmla="*/ 141 w 367"/>
                          <a:gd name="T9" fmla="*/ 77 h 84"/>
                          <a:gd name="T10" fmla="*/ 367 w 367"/>
                          <a:gd name="T11" fmla="*/ 54 h 84"/>
                          <a:gd name="T12" fmla="*/ 367 w 367"/>
                          <a:gd name="T13" fmla="*/ 0 h 8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67"/>
                          <a:gd name="T22" fmla="*/ 0 h 84"/>
                          <a:gd name="T23" fmla="*/ 367 w 367"/>
                          <a:gd name="T24" fmla="*/ 84 h 8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67" h="84">
                            <a:moveTo>
                              <a:pt x="367" y="0"/>
                            </a:moveTo>
                            <a:lnTo>
                              <a:pt x="137" y="48"/>
                            </a:lnTo>
                            <a:lnTo>
                              <a:pt x="0" y="56"/>
                            </a:lnTo>
                            <a:lnTo>
                              <a:pt x="0" y="84"/>
                            </a:lnTo>
                            <a:lnTo>
                              <a:pt x="141" y="77"/>
                            </a:lnTo>
                            <a:lnTo>
                              <a:pt x="367" y="54"/>
                            </a:lnTo>
                            <a:lnTo>
                              <a:pt x="367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6113" name="Freeform 22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3" y="1990"/>
                        <a:ext cx="338" cy="52"/>
                      </a:xfrm>
                      <a:custGeom>
                        <a:avLst/>
                        <a:gdLst>
                          <a:gd name="T0" fmla="*/ 0 w 338"/>
                          <a:gd name="T1" fmla="*/ 52 h 52"/>
                          <a:gd name="T2" fmla="*/ 126 w 338"/>
                          <a:gd name="T3" fmla="*/ 44 h 52"/>
                          <a:gd name="T4" fmla="*/ 338 w 338"/>
                          <a:gd name="T5" fmla="*/ 0 h 52"/>
                          <a:gd name="T6" fmla="*/ 0 60000 65536"/>
                          <a:gd name="T7" fmla="*/ 0 60000 65536"/>
                          <a:gd name="T8" fmla="*/ 0 60000 65536"/>
                          <a:gd name="T9" fmla="*/ 0 w 338"/>
                          <a:gd name="T10" fmla="*/ 0 h 52"/>
                          <a:gd name="T11" fmla="*/ 338 w 338"/>
                          <a:gd name="T12" fmla="*/ 52 h 5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38" h="52">
                            <a:moveTo>
                              <a:pt x="0" y="52"/>
                            </a:moveTo>
                            <a:lnTo>
                              <a:pt x="126" y="44"/>
                            </a:lnTo>
                            <a:lnTo>
                              <a:pt x="338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46107" name="Freeform 2254"/>
                <p:cNvSpPr>
                  <a:spLocks/>
                </p:cNvSpPr>
                <p:nvPr/>
              </p:nvSpPr>
              <p:spPr bwMode="auto">
                <a:xfrm>
                  <a:off x="3504" y="2023"/>
                  <a:ext cx="560" cy="95"/>
                </a:xfrm>
                <a:custGeom>
                  <a:avLst/>
                  <a:gdLst>
                    <a:gd name="T0" fmla="*/ 0 w 560"/>
                    <a:gd name="T1" fmla="*/ 36 h 95"/>
                    <a:gd name="T2" fmla="*/ 6 w 560"/>
                    <a:gd name="T3" fmla="*/ 59 h 95"/>
                    <a:gd name="T4" fmla="*/ 15 w 560"/>
                    <a:gd name="T5" fmla="*/ 72 h 95"/>
                    <a:gd name="T6" fmla="*/ 30 w 560"/>
                    <a:gd name="T7" fmla="*/ 84 h 95"/>
                    <a:gd name="T8" fmla="*/ 46 w 560"/>
                    <a:gd name="T9" fmla="*/ 90 h 95"/>
                    <a:gd name="T10" fmla="*/ 66 w 560"/>
                    <a:gd name="T11" fmla="*/ 92 h 95"/>
                    <a:gd name="T12" fmla="*/ 82 w 560"/>
                    <a:gd name="T13" fmla="*/ 86 h 95"/>
                    <a:gd name="T14" fmla="*/ 105 w 560"/>
                    <a:gd name="T15" fmla="*/ 78 h 95"/>
                    <a:gd name="T16" fmla="*/ 133 w 560"/>
                    <a:gd name="T17" fmla="*/ 71 h 95"/>
                    <a:gd name="T18" fmla="*/ 165 w 560"/>
                    <a:gd name="T19" fmla="*/ 68 h 95"/>
                    <a:gd name="T20" fmla="*/ 205 w 560"/>
                    <a:gd name="T21" fmla="*/ 72 h 95"/>
                    <a:gd name="T22" fmla="*/ 240 w 560"/>
                    <a:gd name="T23" fmla="*/ 80 h 95"/>
                    <a:gd name="T24" fmla="*/ 276 w 560"/>
                    <a:gd name="T25" fmla="*/ 90 h 95"/>
                    <a:gd name="T26" fmla="*/ 310 w 560"/>
                    <a:gd name="T27" fmla="*/ 95 h 95"/>
                    <a:gd name="T28" fmla="*/ 334 w 560"/>
                    <a:gd name="T29" fmla="*/ 92 h 95"/>
                    <a:gd name="T30" fmla="*/ 373 w 560"/>
                    <a:gd name="T31" fmla="*/ 86 h 95"/>
                    <a:gd name="T32" fmla="*/ 416 w 560"/>
                    <a:gd name="T33" fmla="*/ 80 h 95"/>
                    <a:gd name="T34" fmla="*/ 458 w 560"/>
                    <a:gd name="T35" fmla="*/ 72 h 95"/>
                    <a:gd name="T36" fmla="*/ 503 w 560"/>
                    <a:gd name="T37" fmla="*/ 63 h 95"/>
                    <a:gd name="T38" fmla="*/ 530 w 560"/>
                    <a:gd name="T39" fmla="*/ 56 h 95"/>
                    <a:gd name="T40" fmla="*/ 543 w 560"/>
                    <a:gd name="T41" fmla="*/ 51 h 95"/>
                    <a:gd name="T42" fmla="*/ 554 w 560"/>
                    <a:gd name="T43" fmla="*/ 44 h 95"/>
                    <a:gd name="T44" fmla="*/ 560 w 560"/>
                    <a:gd name="T45" fmla="*/ 33 h 95"/>
                    <a:gd name="T46" fmla="*/ 555 w 560"/>
                    <a:gd name="T47" fmla="*/ 17 h 95"/>
                    <a:gd name="T48" fmla="*/ 546 w 560"/>
                    <a:gd name="T49" fmla="*/ 8 h 95"/>
                    <a:gd name="T50" fmla="*/ 530 w 560"/>
                    <a:gd name="T51" fmla="*/ 0 h 9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60"/>
                    <a:gd name="T79" fmla="*/ 0 h 95"/>
                    <a:gd name="T80" fmla="*/ 560 w 560"/>
                    <a:gd name="T81" fmla="*/ 95 h 9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60" h="95">
                      <a:moveTo>
                        <a:pt x="0" y="36"/>
                      </a:moveTo>
                      <a:lnTo>
                        <a:pt x="6" y="59"/>
                      </a:lnTo>
                      <a:lnTo>
                        <a:pt x="15" y="72"/>
                      </a:lnTo>
                      <a:lnTo>
                        <a:pt x="30" y="84"/>
                      </a:lnTo>
                      <a:lnTo>
                        <a:pt x="46" y="90"/>
                      </a:lnTo>
                      <a:lnTo>
                        <a:pt x="66" y="92"/>
                      </a:lnTo>
                      <a:lnTo>
                        <a:pt x="82" y="86"/>
                      </a:lnTo>
                      <a:lnTo>
                        <a:pt x="105" y="78"/>
                      </a:lnTo>
                      <a:lnTo>
                        <a:pt x="133" y="71"/>
                      </a:lnTo>
                      <a:lnTo>
                        <a:pt x="165" y="68"/>
                      </a:lnTo>
                      <a:lnTo>
                        <a:pt x="205" y="72"/>
                      </a:lnTo>
                      <a:lnTo>
                        <a:pt x="240" y="80"/>
                      </a:lnTo>
                      <a:lnTo>
                        <a:pt x="276" y="90"/>
                      </a:lnTo>
                      <a:lnTo>
                        <a:pt x="310" y="95"/>
                      </a:lnTo>
                      <a:lnTo>
                        <a:pt x="334" y="92"/>
                      </a:lnTo>
                      <a:lnTo>
                        <a:pt x="373" y="86"/>
                      </a:lnTo>
                      <a:lnTo>
                        <a:pt x="416" y="80"/>
                      </a:lnTo>
                      <a:lnTo>
                        <a:pt x="458" y="72"/>
                      </a:lnTo>
                      <a:lnTo>
                        <a:pt x="503" y="63"/>
                      </a:lnTo>
                      <a:lnTo>
                        <a:pt x="530" y="56"/>
                      </a:lnTo>
                      <a:lnTo>
                        <a:pt x="543" y="51"/>
                      </a:lnTo>
                      <a:lnTo>
                        <a:pt x="554" y="44"/>
                      </a:lnTo>
                      <a:lnTo>
                        <a:pt x="560" y="33"/>
                      </a:lnTo>
                      <a:lnTo>
                        <a:pt x="555" y="17"/>
                      </a:lnTo>
                      <a:lnTo>
                        <a:pt x="546" y="8"/>
                      </a:lnTo>
                      <a:lnTo>
                        <a:pt x="53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10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6030" name="Group 2255"/>
              <p:cNvGrpSpPr>
                <a:grpSpLocks/>
              </p:cNvGrpSpPr>
              <p:nvPr/>
            </p:nvGrpSpPr>
            <p:grpSpPr bwMode="auto">
              <a:xfrm>
                <a:off x="3542" y="1602"/>
                <a:ext cx="484" cy="465"/>
                <a:chOff x="3542" y="1602"/>
                <a:chExt cx="484" cy="465"/>
              </a:xfrm>
            </p:grpSpPr>
            <p:grpSp>
              <p:nvGrpSpPr>
                <p:cNvPr id="46031" name="Group 2256"/>
                <p:cNvGrpSpPr>
                  <a:grpSpLocks/>
                </p:cNvGrpSpPr>
                <p:nvPr/>
              </p:nvGrpSpPr>
              <p:grpSpPr bwMode="auto">
                <a:xfrm>
                  <a:off x="3558" y="1855"/>
                  <a:ext cx="468" cy="212"/>
                  <a:chOff x="3558" y="1855"/>
                  <a:chExt cx="468" cy="212"/>
                </a:xfrm>
              </p:grpSpPr>
              <p:grpSp>
                <p:nvGrpSpPr>
                  <p:cNvPr id="46060" name="Group 2257"/>
                  <p:cNvGrpSpPr>
                    <a:grpSpLocks/>
                  </p:cNvGrpSpPr>
                  <p:nvPr/>
                </p:nvGrpSpPr>
                <p:grpSpPr bwMode="auto">
                  <a:xfrm>
                    <a:off x="3558" y="1873"/>
                    <a:ext cx="468" cy="194"/>
                    <a:chOff x="3558" y="1873"/>
                    <a:chExt cx="468" cy="194"/>
                  </a:xfrm>
                </p:grpSpPr>
                <p:sp>
                  <p:nvSpPr>
                    <p:cNvPr id="46062" name="Rectangle 22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8" y="1873"/>
                      <a:ext cx="468" cy="182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6063" name="Group 22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80" y="1890"/>
                      <a:ext cx="434" cy="177"/>
                      <a:chOff x="3580" y="1890"/>
                      <a:chExt cx="434" cy="177"/>
                    </a:xfrm>
                  </p:grpSpPr>
                  <p:grpSp>
                    <p:nvGrpSpPr>
                      <p:cNvPr id="46064" name="Group 226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0" y="1890"/>
                        <a:ext cx="434" cy="100"/>
                        <a:chOff x="3580" y="1890"/>
                        <a:chExt cx="434" cy="100"/>
                      </a:xfrm>
                    </p:grpSpPr>
                    <p:grpSp>
                      <p:nvGrpSpPr>
                        <p:cNvPr id="46098" name="Group 226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0" y="1890"/>
                          <a:ext cx="433" cy="37"/>
                          <a:chOff x="3580" y="1890"/>
                          <a:chExt cx="433" cy="37"/>
                        </a:xfrm>
                      </p:grpSpPr>
                      <p:sp>
                        <p:nvSpPr>
                          <p:cNvPr id="46103" name="Line 226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890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104" name="Line 226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0" y="1908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105" name="Line 226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26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099" name="Group 226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1953"/>
                          <a:ext cx="433" cy="37"/>
                          <a:chOff x="3581" y="1953"/>
                          <a:chExt cx="433" cy="37"/>
                        </a:xfrm>
                      </p:grpSpPr>
                      <p:sp>
                        <p:nvSpPr>
                          <p:cNvPr id="46100" name="Line 226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53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101" name="Line 226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71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102" name="Line 226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89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6065" name="Group 22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1" y="2017"/>
                        <a:ext cx="412" cy="50"/>
                        <a:chOff x="3581" y="2017"/>
                        <a:chExt cx="412" cy="50"/>
                      </a:xfrm>
                    </p:grpSpPr>
                    <p:grpSp>
                      <p:nvGrpSpPr>
                        <p:cNvPr id="46066" name="Group 22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2017"/>
                          <a:ext cx="153" cy="49"/>
                          <a:chOff x="3581" y="2017"/>
                          <a:chExt cx="153" cy="49"/>
                        </a:xfrm>
                      </p:grpSpPr>
                      <p:grpSp>
                        <p:nvGrpSpPr>
                          <p:cNvPr id="46086" name="Group 227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81" y="2018"/>
                            <a:ext cx="65" cy="48"/>
                            <a:chOff x="3581" y="2018"/>
                            <a:chExt cx="65" cy="48"/>
                          </a:xfrm>
                        </p:grpSpPr>
                        <p:grpSp>
                          <p:nvGrpSpPr>
                            <p:cNvPr id="46093" name="Group 227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581" y="2018"/>
                              <a:ext cx="21" cy="48"/>
                              <a:chOff x="3581" y="2018"/>
                              <a:chExt cx="21" cy="48"/>
                            </a:xfrm>
                          </p:grpSpPr>
                          <p:sp>
                            <p:nvSpPr>
                              <p:cNvPr id="46096" name="Line 227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81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6097" name="Line 227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01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6094" name="Line 227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2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095" name="Line 227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4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6087" name="Group 227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69" y="2017"/>
                            <a:ext cx="65" cy="48"/>
                            <a:chOff x="3669" y="2017"/>
                            <a:chExt cx="65" cy="48"/>
                          </a:xfrm>
                        </p:grpSpPr>
                        <p:grpSp>
                          <p:nvGrpSpPr>
                            <p:cNvPr id="46088" name="Group 227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669" y="2017"/>
                              <a:ext cx="21" cy="48"/>
                              <a:chOff x="3669" y="2017"/>
                              <a:chExt cx="21" cy="48"/>
                            </a:xfrm>
                          </p:grpSpPr>
                          <p:sp>
                            <p:nvSpPr>
                              <p:cNvPr id="46091" name="Line 227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69" y="2017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6092" name="Line 228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89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6089" name="Line 228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1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090" name="Line 228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3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6067" name="Group 228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55" y="2018"/>
                          <a:ext cx="153" cy="49"/>
                          <a:chOff x="3755" y="2018"/>
                          <a:chExt cx="153" cy="49"/>
                        </a:xfrm>
                      </p:grpSpPr>
                      <p:grpSp>
                        <p:nvGrpSpPr>
                          <p:cNvPr id="46074" name="Group 228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55" y="2019"/>
                            <a:ext cx="65" cy="48"/>
                            <a:chOff x="3755" y="2019"/>
                            <a:chExt cx="65" cy="48"/>
                          </a:xfrm>
                        </p:grpSpPr>
                        <p:grpSp>
                          <p:nvGrpSpPr>
                            <p:cNvPr id="46081" name="Group 228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55" y="2019"/>
                              <a:ext cx="21" cy="48"/>
                              <a:chOff x="3755" y="2019"/>
                              <a:chExt cx="21" cy="48"/>
                            </a:xfrm>
                          </p:grpSpPr>
                          <p:sp>
                            <p:nvSpPr>
                              <p:cNvPr id="46084" name="Line 228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55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6085" name="Line 228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75" y="2020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6082" name="Line 228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9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083" name="Line 228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1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6075" name="Group 229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43" y="2018"/>
                            <a:ext cx="65" cy="48"/>
                            <a:chOff x="3843" y="2018"/>
                            <a:chExt cx="65" cy="48"/>
                          </a:xfrm>
                        </p:grpSpPr>
                        <p:grpSp>
                          <p:nvGrpSpPr>
                            <p:cNvPr id="46076" name="Group 229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843" y="2018"/>
                              <a:ext cx="21" cy="48"/>
                              <a:chOff x="3843" y="2018"/>
                              <a:chExt cx="21" cy="48"/>
                            </a:xfrm>
                          </p:grpSpPr>
                          <p:sp>
                            <p:nvSpPr>
                              <p:cNvPr id="46079" name="Line 229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3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6080" name="Line 229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63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6077" name="Line 229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8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078" name="Line 229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0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6068" name="Group 229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28" y="2018"/>
                          <a:ext cx="65" cy="48"/>
                          <a:chOff x="3928" y="2018"/>
                          <a:chExt cx="65" cy="48"/>
                        </a:xfrm>
                      </p:grpSpPr>
                      <p:grpSp>
                        <p:nvGrpSpPr>
                          <p:cNvPr id="46069" name="Group 229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928" y="2018"/>
                            <a:ext cx="21" cy="48"/>
                            <a:chOff x="3928" y="2018"/>
                            <a:chExt cx="21" cy="48"/>
                          </a:xfrm>
                        </p:grpSpPr>
                        <p:sp>
                          <p:nvSpPr>
                            <p:cNvPr id="46072" name="Line 229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28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073" name="Line 229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48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6070" name="Line 230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7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071" name="Line 230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9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46061" name="Freeform 2302"/>
                  <p:cNvSpPr>
                    <a:spLocks/>
                  </p:cNvSpPr>
                  <p:nvPr/>
                </p:nvSpPr>
                <p:spPr bwMode="auto">
                  <a:xfrm>
                    <a:off x="3574" y="1855"/>
                    <a:ext cx="373" cy="12"/>
                  </a:xfrm>
                  <a:custGeom>
                    <a:avLst/>
                    <a:gdLst>
                      <a:gd name="T0" fmla="*/ 373 w 373"/>
                      <a:gd name="T1" fmla="*/ 12 h 12"/>
                      <a:gd name="T2" fmla="*/ 0 w 373"/>
                      <a:gd name="T3" fmla="*/ 12 h 12"/>
                      <a:gd name="T4" fmla="*/ 0 w 373"/>
                      <a:gd name="T5" fmla="*/ 0 h 12"/>
                      <a:gd name="T6" fmla="*/ 372 w 373"/>
                      <a:gd name="T7" fmla="*/ 0 h 12"/>
                      <a:gd name="T8" fmla="*/ 373 w 373"/>
                      <a:gd name="T9" fmla="*/ 12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3"/>
                      <a:gd name="T16" fmla="*/ 0 h 12"/>
                      <a:gd name="T17" fmla="*/ 373 w 373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3" h="12">
                        <a:moveTo>
                          <a:pt x="373" y="12"/>
                        </a:move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372" y="0"/>
                        </a:lnTo>
                        <a:lnTo>
                          <a:pt x="373" y="12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46032" name="Group 2303"/>
                <p:cNvGrpSpPr>
                  <a:grpSpLocks/>
                </p:cNvGrpSpPr>
                <p:nvPr/>
              </p:nvGrpSpPr>
              <p:grpSpPr bwMode="auto">
                <a:xfrm>
                  <a:off x="3542" y="1602"/>
                  <a:ext cx="428" cy="260"/>
                  <a:chOff x="3542" y="1602"/>
                  <a:chExt cx="428" cy="260"/>
                </a:xfrm>
              </p:grpSpPr>
              <p:grpSp>
                <p:nvGrpSpPr>
                  <p:cNvPr id="46033" name="Group 2304"/>
                  <p:cNvGrpSpPr>
                    <a:grpSpLocks/>
                  </p:cNvGrpSpPr>
                  <p:nvPr/>
                </p:nvGrpSpPr>
                <p:grpSpPr bwMode="auto">
                  <a:xfrm>
                    <a:off x="3679" y="1627"/>
                    <a:ext cx="291" cy="226"/>
                    <a:chOff x="3679" y="1627"/>
                    <a:chExt cx="291" cy="226"/>
                  </a:xfrm>
                </p:grpSpPr>
                <p:sp>
                  <p:nvSpPr>
                    <p:cNvPr id="46037" name="Freeform 2305"/>
                    <p:cNvSpPr>
                      <a:spLocks/>
                    </p:cNvSpPr>
                    <p:nvPr/>
                  </p:nvSpPr>
                  <p:spPr bwMode="auto">
                    <a:xfrm>
                      <a:off x="3679" y="1627"/>
                      <a:ext cx="291" cy="226"/>
                    </a:xfrm>
                    <a:custGeom>
                      <a:avLst/>
                      <a:gdLst>
                        <a:gd name="T0" fmla="*/ 0 w 291"/>
                        <a:gd name="T1" fmla="*/ 226 h 226"/>
                        <a:gd name="T2" fmla="*/ 279 w 291"/>
                        <a:gd name="T3" fmla="*/ 226 h 226"/>
                        <a:gd name="T4" fmla="*/ 287 w 291"/>
                        <a:gd name="T5" fmla="*/ 220 h 226"/>
                        <a:gd name="T6" fmla="*/ 291 w 291"/>
                        <a:gd name="T7" fmla="*/ 206 h 226"/>
                        <a:gd name="T8" fmla="*/ 291 w 291"/>
                        <a:gd name="T9" fmla="*/ 21 h 226"/>
                        <a:gd name="T10" fmla="*/ 289 w 291"/>
                        <a:gd name="T11" fmla="*/ 6 h 226"/>
                        <a:gd name="T12" fmla="*/ 281 w 291"/>
                        <a:gd name="T13" fmla="*/ 0 h 226"/>
                        <a:gd name="T14" fmla="*/ 0 w 291"/>
                        <a:gd name="T15" fmla="*/ 0 h 226"/>
                        <a:gd name="T16" fmla="*/ 0 w 291"/>
                        <a:gd name="T17" fmla="*/ 226 h 22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91"/>
                        <a:gd name="T28" fmla="*/ 0 h 226"/>
                        <a:gd name="T29" fmla="*/ 291 w 291"/>
                        <a:gd name="T30" fmla="*/ 226 h 22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91" h="226">
                          <a:moveTo>
                            <a:pt x="0" y="226"/>
                          </a:moveTo>
                          <a:lnTo>
                            <a:pt x="279" y="226"/>
                          </a:lnTo>
                          <a:lnTo>
                            <a:pt x="287" y="220"/>
                          </a:lnTo>
                          <a:lnTo>
                            <a:pt x="291" y="206"/>
                          </a:lnTo>
                          <a:lnTo>
                            <a:pt x="291" y="21"/>
                          </a:lnTo>
                          <a:lnTo>
                            <a:pt x="289" y="6"/>
                          </a:lnTo>
                          <a:lnTo>
                            <a:pt x="281" y="0"/>
                          </a:lnTo>
                          <a:lnTo>
                            <a:pt x="0" y="0"/>
                          </a:lnTo>
                          <a:lnTo>
                            <a:pt x="0" y="22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6038" name="Group 23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4" y="1646"/>
                      <a:ext cx="268" cy="165"/>
                      <a:chOff x="3694" y="1646"/>
                      <a:chExt cx="268" cy="165"/>
                    </a:xfrm>
                  </p:grpSpPr>
                  <p:grpSp>
                    <p:nvGrpSpPr>
                      <p:cNvPr id="46039" name="Group 230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646"/>
                        <a:ext cx="267" cy="44"/>
                        <a:chOff x="3694" y="1646"/>
                        <a:chExt cx="267" cy="44"/>
                      </a:xfrm>
                    </p:grpSpPr>
                    <p:grpSp>
                      <p:nvGrpSpPr>
                        <p:cNvPr id="46054" name="Group 230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46"/>
                          <a:ext cx="267" cy="15"/>
                          <a:chOff x="3694" y="1646"/>
                          <a:chExt cx="267" cy="15"/>
                        </a:xfrm>
                      </p:grpSpPr>
                      <p:sp>
                        <p:nvSpPr>
                          <p:cNvPr id="46058" name="Line 230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4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059" name="Line 231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5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055" name="Group 231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76"/>
                          <a:ext cx="267" cy="14"/>
                          <a:chOff x="3694" y="1676"/>
                          <a:chExt cx="267" cy="14"/>
                        </a:xfrm>
                      </p:grpSpPr>
                      <p:sp>
                        <p:nvSpPr>
                          <p:cNvPr id="46056" name="Line 23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7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057" name="Line 23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8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6040" name="Group 23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5" y="1706"/>
                        <a:ext cx="267" cy="45"/>
                        <a:chOff x="3695" y="1706"/>
                        <a:chExt cx="267" cy="45"/>
                      </a:xfrm>
                    </p:grpSpPr>
                    <p:grpSp>
                      <p:nvGrpSpPr>
                        <p:cNvPr id="46048" name="Group 231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06"/>
                          <a:ext cx="267" cy="14"/>
                          <a:chOff x="3695" y="1706"/>
                          <a:chExt cx="267" cy="14"/>
                        </a:xfrm>
                      </p:grpSpPr>
                      <p:sp>
                        <p:nvSpPr>
                          <p:cNvPr id="46052" name="Line 231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0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053" name="Line 231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1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049" name="Group 231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36"/>
                          <a:ext cx="267" cy="15"/>
                          <a:chOff x="3695" y="1736"/>
                          <a:chExt cx="267" cy="15"/>
                        </a:xfrm>
                      </p:grpSpPr>
                      <p:sp>
                        <p:nvSpPr>
                          <p:cNvPr id="46050" name="Line 231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3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051" name="Line 232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4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6041" name="Group 23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766"/>
                        <a:ext cx="267" cy="45"/>
                        <a:chOff x="3694" y="1766"/>
                        <a:chExt cx="267" cy="45"/>
                      </a:xfrm>
                    </p:grpSpPr>
                    <p:grpSp>
                      <p:nvGrpSpPr>
                        <p:cNvPr id="46042" name="Group 232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66"/>
                          <a:ext cx="267" cy="15"/>
                          <a:chOff x="3694" y="1766"/>
                          <a:chExt cx="267" cy="15"/>
                        </a:xfrm>
                      </p:grpSpPr>
                      <p:sp>
                        <p:nvSpPr>
                          <p:cNvPr id="46046" name="Line 23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6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047" name="Line 232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77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043" name="Group 23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97"/>
                          <a:ext cx="267" cy="14"/>
                          <a:chOff x="3694" y="1797"/>
                          <a:chExt cx="267" cy="14"/>
                        </a:xfrm>
                      </p:grpSpPr>
                      <p:sp>
                        <p:nvSpPr>
                          <p:cNvPr id="46044" name="Line 232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97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045" name="Line 232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810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46034" name="Group 2328"/>
                  <p:cNvGrpSpPr>
                    <a:grpSpLocks/>
                  </p:cNvGrpSpPr>
                  <p:nvPr/>
                </p:nvGrpSpPr>
                <p:grpSpPr bwMode="auto">
                  <a:xfrm>
                    <a:off x="3542" y="1602"/>
                    <a:ext cx="135" cy="260"/>
                    <a:chOff x="3542" y="1602"/>
                    <a:chExt cx="135" cy="260"/>
                  </a:xfrm>
                </p:grpSpPr>
                <p:sp>
                  <p:nvSpPr>
                    <p:cNvPr id="46035" name="Freeform 2329"/>
                    <p:cNvSpPr>
                      <a:spLocks/>
                    </p:cNvSpPr>
                    <p:nvPr/>
                  </p:nvSpPr>
                  <p:spPr bwMode="auto">
                    <a:xfrm>
                      <a:off x="3542" y="1602"/>
                      <a:ext cx="135" cy="250"/>
                    </a:xfrm>
                    <a:custGeom>
                      <a:avLst/>
                      <a:gdLst>
                        <a:gd name="T0" fmla="*/ 135 w 135"/>
                        <a:gd name="T1" fmla="*/ 0 h 250"/>
                        <a:gd name="T2" fmla="*/ 135 w 135"/>
                        <a:gd name="T3" fmla="*/ 250 h 250"/>
                        <a:gd name="T4" fmla="*/ 9 w 135"/>
                        <a:gd name="T5" fmla="*/ 250 h 250"/>
                        <a:gd name="T6" fmla="*/ 4 w 135"/>
                        <a:gd name="T7" fmla="*/ 248 h 250"/>
                        <a:gd name="T8" fmla="*/ 1 w 135"/>
                        <a:gd name="T9" fmla="*/ 241 h 250"/>
                        <a:gd name="T10" fmla="*/ 0 w 135"/>
                        <a:gd name="T11" fmla="*/ 234 h 250"/>
                        <a:gd name="T12" fmla="*/ 0 w 135"/>
                        <a:gd name="T13" fmla="*/ 14 h 250"/>
                        <a:gd name="T14" fmla="*/ 2 w 135"/>
                        <a:gd name="T15" fmla="*/ 7 h 250"/>
                        <a:gd name="T16" fmla="*/ 6 w 135"/>
                        <a:gd name="T17" fmla="*/ 1 h 250"/>
                        <a:gd name="T18" fmla="*/ 12 w 135"/>
                        <a:gd name="T19" fmla="*/ 0 h 250"/>
                        <a:gd name="T20" fmla="*/ 135 w 135"/>
                        <a:gd name="T21" fmla="*/ 0 h 25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35"/>
                        <a:gd name="T34" fmla="*/ 0 h 250"/>
                        <a:gd name="T35" fmla="*/ 135 w 135"/>
                        <a:gd name="T36" fmla="*/ 250 h 25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35" h="250">
                          <a:moveTo>
                            <a:pt x="135" y="0"/>
                          </a:moveTo>
                          <a:lnTo>
                            <a:pt x="135" y="250"/>
                          </a:lnTo>
                          <a:lnTo>
                            <a:pt x="9" y="250"/>
                          </a:lnTo>
                          <a:lnTo>
                            <a:pt x="4" y="248"/>
                          </a:lnTo>
                          <a:lnTo>
                            <a:pt x="1" y="241"/>
                          </a:lnTo>
                          <a:lnTo>
                            <a:pt x="0" y="234"/>
                          </a:lnTo>
                          <a:lnTo>
                            <a:pt x="0" y="14"/>
                          </a:lnTo>
                          <a:lnTo>
                            <a:pt x="2" y="7"/>
                          </a:lnTo>
                          <a:lnTo>
                            <a:pt x="6" y="1"/>
                          </a:lnTo>
                          <a:lnTo>
                            <a:pt x="12" y="0"/>
                          </a:lnTo>
                          <a:lnTo>
                            <a:pt x="135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46036" name="Line 23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57" y="1604"/>
                      <a:ext cx="1" cy="25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45770" name="Group 2331"/>
            <p:cNvGrpSpPr>
              <a:grpSpLocks/>
            </p:cNvGrpSpPr>
            <p:nvPr/>
          </p:nvGrpSpPr>
          <p:grpSpPr bwMode="auto">
            <a:xfrm>
              <a:off x="1440" y="2592"/>
              <a:ext cx="576" cy="288"/>
              <a:chOff x="3166" y="1602"/>
              <a:chExt cx="898" cy="516"/>
            </a:xfrm>
          </p:grpSpPr>
          <p:grpSp>
            <p:nvGrpSpPr>
              <p:cNvPr id="45944" name="Group 2332"/>
              <p:cNvGrpSpPr>
                <a:grpSpLocks/>
              </p:cNvGrpSpPr>
              <p:nvPr/>
            </p:nvGrpSpPr>
            <p:grpSpPr bwMode="auto">
              <a:xfrm>
                <a:off x="3166" y="1969"/>
                <a:ext cx="898" cy="149"/>
                <a:chOff x="3166" y="1969"/>
                <a:chExt cx="898" cy="149"/>
              </a:xfrm>
            </p:grpSpPr>
            <p:grpSp>
              <p:nvGrpSpPr>
                <p:cNvPr id="46021" name="Group 2333"/>
                <p:cNvGrpSpPr>
                  <a:grpSpLocks/>
                </p:cNvGrpSpPr>
                <p:nvPr/>
              </p:nvGrpSpPr>
              <p:grpSpPr bwMode="auto">
                <a:xfrm>
                  <a:off x="3166" y="1969"/>
                  <a:ext cx="367" cy="89"/>
                  <a:chOff x="3166" y="1969"/>
                  <a:chExt cx="367" cy="89"/>
                </a:xfrm>
              </p:grpSpPr>
              <p:sp>
                <p:nvSpPr>
                  <p:cNvPr id="46023" name="Freeform 2334"/>
                  <p:cNvSpPr>
                    <a:spLocks/>
                  </p:cNvSpPr>
                  <p:nvPr/>
                </p:nvSpPr>
                <p:spPr bwMode="auto">
                  <a:xfrm>
                    <a:off x="3192" y="1969"/>
                    <a:ext cx="252" cy="70"/>
                  </a:xfrm>
                  <a:custGeom>
                    <a:avLst/>
                    <a:gdLst>
                      <a:gd name="T0" fmla="*/ 0 w 252"/>
                      <a:gd name="T1" fmla="*/ 38 h 70"/>
                      <a:gd name="T2" fmla="*/ 109 w 252"/>
                      <a:gd name="T3" fmla="*/ 32 h 70"/>
                      <a:gd name="T4" fmla="*/ 252 w 252"/>
                      <a:gd name="T5" fmla="*/ 0 h 70"/>
                      <a:gd name="T6" fmla="*/ 252 w 252"/>
                      <a:gd name="T7" fmla="*/ 47 h 70"/>
                      <a:gd name="T8" fmla="*/ 103 w 252"/>
                      <a:gd name="T9" fmla="*/ 67 h 70"/>
                      <a:gd name="T10" fmla="*/ 0 w 252"/>
                      <a:gd name="T11" fmla="*/ 70 h 70"/>
                      <a:gd name="T12" fmla="*/ 0 w 252"/>
                      <a:gd name="T13" fmla="*/ 38 h 7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52"/>
                      <a:gd name="T22" fmla="*/ 0 h 70"/>
                      <a:gd name="T23" fmla="*/ 252 w 252"/>
                      <a:gd name="T24" fmla="*/ 70 h 7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52" h="70">
                        <a:moveTo>
                          <a:pt x="0" y="38"/>
                        </a:moveTo>
                        <a:lnTo>
                          <a:pt x="109" y="32"/>
                        </a:lnTo>
                        <a:lnTo>
                          <a:pt x="252" y="0"/>
                        </a:lnTo>
                        <a:lnTo>
                          <a:pt x="252" y="47"/>
                        </a:lnTo>
                        <a:lnTo>
                          <a:pt x="103" y="67"/>
                        </a:lnTo>
                        <a:lnTo>
                          <a:pt x="0" y="70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46024" name="Group 2335"/>
                  <p:cNvGrpSpPr>
                    <a:grpSpLocks/>
                  </p:cNvGrpSpPr>
                  <p:nvPr/>
                </p:nvGrpSpPr>
                <p:grpSpPr bwMode="auto">
                  <a:xfrm>
                    <a:off x="3166" y="1974"/>
                    <a:ext cx="367" cy="84"/>
                    <a:chOff x="3166" y="1974"/>
                    <a:chExt cx="367" cy="84"/>
                  </a:xfrm>
                </p:grpSpPr>
                <p:sp>
                  <p:nvSpPr>
                    <p:cNvPr id="46025" name="Rectangle 23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7" y="2022"/>
                      <a:ext cx="18" cy="3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6026" name="Group 23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6" y="1974"/>
                      <a:ext cx="367" cy="84"/>
                      <a:chOff x="3166" y="1974"/>
                      <a:chExt cx="367" cy="84"/>
                    </a:xfrm>
                  </p:grpSpPr>
                  <p:sp>
                    <p:nvSpPr>
                      <p:cNvPr id="46027" name="Freeform 23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6" y="1974"/>
                        <a:ext cx="367" cy="84"/>
                      </a:xfrm>
                      <a:custGeom>
                        <a:avLst/>
                        <a:gdLst>
                          <a:gd name="T0" fmla="*/ 367 w 367"/>
                          <a:gd name="T1" fmla="*/ 0 h 84"/>
                          <a:gd name="T2" fmla="*/ 137 w 367"/>
                          <a:gd name="T3" fmla="*/ 48 h 84"/>
                          <a:gd name="T4" fmla="*/ 0 w 367"/>
                          <a:gd name="T5" fmla="*/ 56 h 84"/>
                          <a:gd name="T6" fmla="*/ 0 w 367"/>
                          <a:gd name="T7" fmla="*/ 84 h 84"/>
                          <a:gd name="T8" fmla="*/ 141 w 367"/>
                          <a:gd name="T9" fmla="*/ 77 h 84"/>
                          <a:gd name="T10" fmla="*/ 367 w 367"/>
                          <a:gd name="T11" fmla="*/ 54 h 84"/>
                          <a:gd name="T12" fmla="*/ 367 w 367"/>
                          <a:gd name="T13" fmla="*/ 0 h 8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67"/>
                          <a:gd name="T22" fmla="*/ 0 h 84"/>
                          <a:gd name="T23" fmla="*/ 367 w 367"/>
                          <a:gd name="T24" fmla="*/ 84 h 8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67" h="84">
                            <a:moveTo>
                              <a:pt x="367" y="0"/>
                            </a:moveTo>
                            <a:lnTo>
                              <a:pt x="137" y="48"/>
                            </a:lnTo>
                            <a:lnTo>
                              <a:pt x="0" y="56"/>
                            </a:lnTo>
                            <a:lnTo>
                              <a:pt x="0" y="84"/>
                            </a:lnTo>
                            <a:lnTo>
                              <a:pt x="141" y="77"/>
                            </a:lnTo>
                            <a:lnTo>
                              <a:pt x="367" y="54"/>
                            </a:lnTo>
                            <a:lnTo>
                              <a:pt x="367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6028" name="Freeform 23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3" y="1990"/>
                        <a:ext cx="338" cy="52"/>
                      </a:xfrm>
                      <a:custGeom>
                        <a:avLst/>
                        <a:gdLst>
                          <a:gd name="T0" fmla="*/ 0 w 338"/>
                          <a:gd name="T1" fmla="*/ 52 h 52"/>
                          <a:gd name="T2" fmla="*/ 126 w 338"/>
                          <a:gd name="T3" fmla="*/ 44 h 52"/>
                          <a:gd name="T4" fmla="*/ 338 w 338"/>
                          <a:gd name="T5" fmla="*/ 0 h 52"/>
                          <a:gd name="T6" fmla="*/ 0 60000 65536"/>
                          <a:gd name="T7" fmla="*/ 0 60000 65536"/>
                          <a:gd name="T8" fmla="*/ 0 60000 65536"/>
                          <a:gd name="T9" fmla="*/ 0 w 338"/>
                          <a:gd name="T10" fmla="*/ 0 h 52"/>
                          <a:gd name="T11" fmla="*/ 338 w 338"/>
                          <a:gd name="T12" fmla="*/ 52 h 5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38" h="52">
                            <a:moveTo>
                              <a:pt x="0" y="52"/>
                            </a:moveTo>
                            <a:lnTo>
                              <a:pt x="126" y="44"/>
                            </a:lnTo>
                            <a:lnTo>
                              <a:pt x="338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46022" name="Freeform 2340"/>
                <p:cNvSpPr>
                  <a:spLocks/>
                </p:cNvSpPr>
                <p:nvPr/>
              </p:nvSpPr>
              <p:spPr bwMode="auto">
                <a:xfrm>
                  <a:off x="3504" y="2023"/>
                  <a:ext cx="560" cy="95"/>
                </a:xfrm>
                <a:custGeom>
                  <a:avLst/>
                  <a:gdLst>
                    <a:gd name="T0" fmla="*/ 0 w 560"/>
                    <a:gd name="T1" fmla="*/ 36 h 95"/>
                    <a:gd name="T2" fmla="*/ 6 w 560"/>
                    <a:gd name="T3" fmla="*/ 59 h 95"/>
                    <a:gd name="T4" fmla="*/ 15 w 560"/>
                    <a:gd name="T5" fmla="*/ 72 h 95"/>
                    <a:gd name="T6" fmla="*/ 30 w 560"/>
                    <a:gd name="T7" fmla="*/ 84 h 95"/>
                    <a:gd name="T8" fmla="*/ 46 w 560"/>
                    <a:gd name="T9" fmla="*/ 90 h 95"/>
                    <a:gd name="T10" fmla="*/ 66 w 560"/>
                    <a:gd name="T11" fmla="*/ 92 h 95"/>
                    <a:gd name="T12" fmla="*/ 82 w 560"/>
                    <a:gd name="T13" fmla="*/ 86 h 95"/>
                    <a:gd name="T14" fmla="*/ 105 w 560"/>
                    <a:gd name="T15" fmla="*/ 78 h 95"/>
                    <a:gd name="T16" fmla="*/ 133 w 560"/>
                    <a:gd name="T17" fmla="*/ 71 h 95"/>
                    <a:gd name="T18" fmla="*/ 165 w 560"/>
                    <a:gd name="T19" fmla="*/ 68 h 95"/>
                    <a:gd name="T20" fmla="*/ 205 w 560"/>
                    <a:gd name="T21" fmla="*/ 72 h 95"/>
                    <a:gd name="T22" fmla="*/ 240 w 560"/>
                    <a:gd name="T23" fmla="*/ 80 h 95"/>
                    <a:gd name="T24" fmla="*/ 276 w 560"/>
                    <a:gd name="T25" fmla="*/ 90 h 95"/>
                    <a:gd name="T26" fmla="*/ 310 w 560"/>
                    <a:gd name="T27" fmla="*/ 95 h 95"/>
                    <a:gd name="T28" fmla="*/ 334 w 560"/>
                    <a:gd name="T29" fmla="*/ 92 h 95"/>
                    <a:gd name="T30" fmla="*/ 373 w 560"/>
                    <a:gd name="T31" fmla="*/ 86 h 95"/>
                    <a:gd name="T32" fmla="*/ 416 w 560"/>
                    <a:gd name="T33" fmla="*/ 80 h 95"/>
                    <a:gd name="T34" fmla="*/ 458 w 560"/>
                    <a:gd name="T35" fmla="*/ 72 h 95"/>
                    <a:gd name="T36" fmla="*/ 503 w 560"/>
                    <a:gd name="T37" fmla="*/ 63 h 95"/>
                    <a:gd name="T38" fmla="*/ 530 w 560"/>
                    <a:gd name="T39" fmla="*/ 56 h 95"/>
                    <a:gd name="T40" fmla="*/ 543 w 560"/>
                    <a:gd name="T41" fmla="*/ 51 h 95"/>
                    <a:gd name="T42" fmla="*/ 554 w 560"/>
                    <a:gd name="T43" fmla="*/ 44 h 95"/>
                    <a:gd name="T44" fmla="*/ 560 w 560"/>
                    <a:gd name="T45" fmla="*/ 33 h 95"/>
                    <a:gd name="T46" fmla="*/ 555 w 560"/>
                    <a:gd name="T47" fmla="*/ 17 h 95"/>
                    <a:gd name="T48" fmla="*/ 546 w 560"/>
                    <a:gd name="T49" fmla="*/ 8 h 95"/>
                    <a:gd name="T50" fmla="*/ 530 w 560"/>
                    <a:gd name="T51" fmla="*/ 0 h 9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60"/>
                    <a:gd name="T79" fmla="*/ 0 h 95"/>
                    <a:gd name="T80" fmla="*/ 560 w 560"/>
                    <a:gd name="T81" fmla="*/ 95 h 9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60" h="95">
                      <a:moveTo>
                        <a:pt x="0" y="36"/>
                      </a:moveTo>
                      <a:lnTo>
                        <a:pt x="6" y="59"/>
                      </a:lnTo>
                      <a:lnTo>
                        <a:pt x="15" y="72"/>
                      </a:lnTo>
                      <a:lnTo>
                        <a:pt x="30" y="84"/>
                      </a:lnTo>
                      <a:lnTo>
                        <a:pt x="46" y="90"/>
                      </a:lnTo>
                      <a:lnTo>
                        <a:pt x="66" y="92"/>
                      </a:lnTo>
                      <a:lnTo>
                        <a:pt x="82" y="86"/>
                      </a:lnTo>
                      <a:lnTo>
                        <a:pt x="105" y="78"/>
                      </a:lnTo>
                      <a:lnTo>
                        <a:pt x="133" y="71"/>
                      </a:lnTo>
                      <a:lnTo>
                        <a:pt x="165" y="68"/>
                      </a:lnTo>
                      <a:lnTo>
                        <a:pt x="205" y="72"/>
                      </a:lnTo>
                      <a:lnTo>
                        <a:pt x="240" y="80"/>
                      </a:lnTo>
                      <a:lnTo>
                        <a:pt x="276" y="90"/>
                      </a:lnTo>
                      <a:lnTo>
                        <a:pt x="310" y="95"/>
                      </a:lnTo>
                      <a:lnTo>
                        <a:pt x="334" y="92"/>
                      </a:lnTo>
                      <a:lnTo>
                        <a:pt x="373" y="86"/>
                      </a:lnTo>
                      <a:lnTo>
                        <a:pt x="416" y="80"/>
                      </a:lnTo>
                      <a:lnTo>
                        <a:pt x="458" y="72"/>
                      </a:lnTo>
                      <a:lnTo>
                        <a:pt x="503" y="63"/>
                      </a:lnTo>
                      <a:lnTo>
                        <a:pt x="530" y="56"/>
                      </a:lnTo>
                      <a:lnTo>
                        <a:pt x="543" y="51"/>
                      </a:lnTo>
                      <a:lnTo>
                        <a:pt x="554" y="44"/>
                      </a:lnTo>
                      <a:lnTo>
                        <a:pt x="560" y="33"/>
                      </a:lnTo>
                      <a:lnTo>
                        <a:pt x="555" y="17"/>
                      </a:lnTo>
                      <a:lnTo>
                        <a:pt x="546" y="8"/>
                      </a:lnTo>
                      <a:lnTo>
                        <a:pt x="53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10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5945" name="Group 2341"/>
              <p:cNvGrpSpPr>
                <a:grpSpLocks/>
              </p:cNvGrpSpPr>
              <p:nvPr/>
            </p:nvGrpSpPr>
            <p:grpSpPr bwMode="auto">
              <a:xfrm>
                <a:off x="3542" y="1602"/>
                <a:ext cx="484" cy="465"/>
                <a:chOff x="3542" y="1602"/>
                <a:chExt cx="484" cy="465"/>
              </a:xfrm>
            </p:grpSpPr>
            <p:grpSp>
              <p:nvGrpSpPr>
                <p:cNvPr id="45946" name="Group 2342"/>
                <p:cNvGrpSpPr>
                  <a:grpSpLocks/>
                </p:cNvGrpSpPr>
                <p:nvPr/>
              </p:nvGrpSpPr>
              <p:grpSpPr bwMode="auto">
                <a:xfrm>
                  <a:off x="3558" y="1855"/>
                  <a:ext cx="468" cy="212"/>
                  <a:chOff x="3558" y="1855"/>
                  <a:chExt cx="468" cy="212"/>
                </a:xfrm>
              </p:grpSpPr>
              <p:grpSp>
                <p:nvGrpSpPr>
                  <p:cNvPr id="45975" name="Group 2343"/>
                  <p:cNvGrpSpPr>
                    <a:grpSpLocks/>
                  </p:cNvGrpSpPr>
                  <p:nvPr/>
                </p:nvGrpSpPr>
                <p:grpSpPr bwMode="auto">
                  <a:xfrm>
                    <a:off x="3558" y="1873"/>
                    <a:ext cx="468" cy="194"/>
                    <a:chOff x="3558" y="1873"/>
                    <a:chExt cx="468" cy="194"/>
                  </a:xfrm>
                </p:grpSpPr>
                <p:sp>
                  <p:nvSpPr>
                    <p:cNvPr id="45977" name="Rectangle 23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8" y="1873"/>
                      <a:ext cx="468" cy="182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5978" name="Group 23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80" y="1890"/>
                      <a:ext cx="434" cy="177"/>
                      <a:chOff x="3580" y="1890"/>
                      <a:chExt cx="434" cy="177"/>
                    </a:xfrm>
                  </p:grpSpPr>
                  <p:grpSp>
                    <p:nvGrpSpPr>
                      <p:cNvPr id="45979" name="Group 234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0" y="1890"/>
                        <a:ext cx="434" cy="100"/>
                        <a:chOff x="3580" y="1890"/>
                        <a:chExt cx="434" cy="100"/>
                      </a:xfrm>
                    </p:grpSpPr>
                    <p:grpSp>
                      <p:nvGrpSpPr>
                        <p:cNvPr id="46013" name="Group 234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0" y="1890"/>
                          <a:ext cx="433" cy="37"/>
                          <a:chOff x="3580" y="1890"/>
                          <a:chExt cx="433" cy="37"/>
                        </a:xfrm>
                      </p:grpSpPr>
                      <p:sp>
                        <p:nvSpPr>
                          <p:cNvPr id="46018" name="Line 234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890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019" name="Line 234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0" y="1908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020" name="Line 235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26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014" name="Group 235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1953"/>
                          <a:ext cx="433" cy="37"/>
                          <a:chOff x="3581" y="1953"/>
                          <a:chExt cx="433" cy="37"/>
                        </a:xfrm>
                      </p:grpSpPr>
                      <p:sp>
                        <p:nvSpPr>
                          <p:cNvPr id="46015" name="Line 235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53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016" name="Line 235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71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6017" name="Line 235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89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5980" name="Group 235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1" y="2017"/>
                        <a:ext cx="412" cy="50"/>
                        <a:chOff x="3581" y="2017"/>
                        <a:chExt cx="412" cy="50"/>
                      </a:xfrm>
                    </p:grpSpPr>
                    <p:grpSp>
                      <p:nvGrpSpPr>
                        <p:cNvPr id="45981" name="Group 235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2017"/>
                          <a:ext cx="153" cy="49"/>
                          <a:chOff x="3581" y="2017"/>
                          <a:chExt cx="153" cy="49"/>
                        </a:xfrm>
                      </p:grpSpPr>
                      <p:grpSp>
                        <p:nvGrpSpPr>
                          <p:cNvPr id="46001" name="Group 235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81" y="2018"/>
                            <a:ext cx="65" cy="48"/>
                            <a:chOff x="3581" y="2018"/>
                            <a:chExt cx="65" cy="48"/>
                          </a:xfrm>
                        </p:grpSpPr>
                        <p:grpSp>
                          <p:nvGrpSpPr>
                            <p:cNvPr id="46008" name="Group 235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581" y="2018"/>
                              <a:ext cx="21" cy="48"/>
                              <a:chOff x="3581" y="2018"/>
                              <a:chExt cx="21" cy="48"/>
                            </a:xfrm>
                          </p:grpSpPr>
                          <p:sp>
                            <p:nvSpPr>
                              <p:cNvPr id="46011" name="Line 235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81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6012" name="Line 236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01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6009" name="Line 236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2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010" name="Line 236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4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6002" name="Group 236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69" y="2017"/>
                            <a:ext cx="65" cy="48"/>
                            <a:chOff x="3669" y="2017"/>
                            <a:chExt cx="65" cy="48"/>
                          </a:xfrm>
                        </p:grpSpPr>
                        <p:grpSp>
                          <p:nvGrpSpPr>
                            <p:cNvPr id="46003" name="Group 236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669" y="2017"/>
                              <a:ext cx="21" cy="48"/>
                              <a:chOff x="3669" y="2017"/>
                              <a:chExt cx="21" cy="48"/>
                            </a:xfrm>
                          </p:grpSpPr>
                          <p:sp>
                            <p:nvSpPr>
                              <p:cNvPr id="46006" name="Line 236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69" y="2017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6007" name="Line 236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89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6004" name="Line 236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1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005" name="Line 236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3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5982" name="Group 236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55" y="2018"/>
                          <a:ext cx="153" cy="49"/>
                          <a:chOff x="3755" y="2018"/>
                          <a:chExt cx="153" cy="49"/>
                        </a:xfrm>
                      </p:grpSpPr>
                      <p:grpSp>
                        <p:nvGrpSpPr>
                          <p:cNvPr id="45989" name="Group 237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55" y="2019"/>
                            <a:ext cx="65" cy="48"/>
                            <a:chOff x="3755" y="2019"/>
                            <a:chExt cx="65" cy="48"/>
                          </a:xfrm>
                        </p:grpSpPr>
                        <p:grpSp>
                          <p:nvGrpSpPr>
                            <p:cNvPr id="45996" name="Group 237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55" y="2019"/>
                              <a:ext cx="21" cy="48"/>
                              <a:chOff x="3755" y="2019"/>
                              <a:chExt cx="21" cy="48"/>
                            </a:xfrm>
                          </p:grpSpPr>
                          <p:sp>
                            <p:nvSpPr>
                              <p:cNvPr id="45999" name="Line 237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55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6000" name="Line 237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75" y="2020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5997" name="Line 237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9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998" name="Line 237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1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5990" name="Group 237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43" y="2018"/>
                            <a:ext cx="65" cy="48"/>
                            <a:chOff x="3843" y="2018"/>
                            <a:chExt cx="65" cy="48"/>
                          </a:xfrm>
                        </p:grpSpPr>
                        <p:grpSp>
                          <p:nvGrpSpPr>
                            <p:cNvPr id="45991" name="Group 237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843" y="2018"/>
                              <a:ext cx="21" cy="48"/>
                              <a:chOff x="3843" y="2018"/>
                              <a:chExt cx="21" cy="48"/>
                            </a:xfrm>
                          </p:grpSpPr>
                          <p:sp>
                            <p:nvSpPr>
                              <p:cNvPr id="45994" name="Line 237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3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5995" name="Line 237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63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5992" name="Line 238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8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993" name="Line 238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0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5983" name="Group 238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28" y="2018"/>
                          <a:ext cx="65" cy="48"/>
                          <a:chOff x="3928" y="2018"/>
                          <a:chExt cx="65" cy="48"/>
                        </a:xfrm>
                      </p:grpSpPr>
                      <p:grpSp>
                        <p:nvGrpSpPr>
                          <p:cNvPr id="45984" name="Group 238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928" y="2018"/>
                            <a:ext cx="21" cy="48"/>
                            <a:chOff x="3928" y="2018"/>
                            <a:chExt cx="21" cy="48"/>
                          </a:xfrm>
                        </p:grpSpPr>
                        <p:sp>
                          <p:nvSpPr>
                            <p:cNvPr id="45987" name="Line 238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28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988" name="Line 238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48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5985" name="Line 238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7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986" name="Line 238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9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45976" name="Freeform 2388"/>
                  <p:cNvSpPr>
                    <a:spLocks/>
                  </p:cNvSpPr>
                  <p:nvPr/>
                </p:nvSpPr>
                <p:spPr bwMode="auto">
                  <a:xfrm>
                    <a:off x="3574" y="1855"/>
                    <a:ext cx="373" cy="12"/>
                  </a:xfrm>
                  <a:custGeom>
                    <a:avLst/>
                    <a:gdLst>
                      <a:gd name="T0" fmla="*/ 373 w 373"/>
                      <a:gd name="T1" fmla="*/ 12 h 12"/>
                      <a:gd name="T2" fmla="*/ 0 w 373"/>
                      <a:gd name="T3" fmla="*/ 12 h 12"/>
                      <a:gd name="T4" fmla="*/ 0 w 373"/>
                      <a:gd name="T5" fmla="*/ 0 h 12"/>
                      <a:gd name="T6" fmla="*/ 372 w 373"/>
                      <a:gd name="T7" fmla="*/ 0 h 12"/>
                      <a:gd name="T8" fmla="*/ 373 w 373"/>
                      <a:gd name="T9" fmla="*/ 12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3"/>
                      <a:gd name="T16" fmla="*/ 0 h 12"/>
                      <a:gd name="T17" fmla="*/ 373 w 373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3" h="12">
                        <a:moveTo>
                          <a:pt x="373" y="12"/>
                        </a:move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372" y="0"/>
                        </a:lnTo>
                        <a:lnTo>
                          <a:pt x="373" y="12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45947" name="Group 2389"/>
                <p:cNvGrpSpPr>
                  <a:grpSpLocks/>
                </p:cNvGrpSpPr>
                <p:nvPr/>
              </p:nvGrpSpPr>
              <p:grpSpPr bwMode="auto">
                <a:xfrm>
                  <a:off x="3542" y="1602"/>
                  <a:ext cx="428" cy="260"/>
                  <a:chOff x="3542" y="1602"/>
                  <a:chExt cx="428" cy="260"/>
                </a:xfrm>
              </p:grpSpPr>
              <p:grpSp>
                <p:nvGrpSpPr>
                  <p:cNvPr id="45948" name="Group 2390"/>
                  <p:cNvGrpSpPr>
                    <a:grpSpLocks/>
                  </p:cNvGrpSpPr>
                  <p:nvPr/>
                </p:nvGrpSpPr>
                <p:grpSpPr bwMode="auto">
                  <a:xfrm>
                    <a:off x="3679" y="1627"/>
                    <a:ext cx="291" cy="226"/>
                    <a:chOff x="3679" y="1627"/>
                    <a:chExt cx="291" cy="226"/>
                  </a:xfrm>
                </p:grpSpPr>
                <p:sp>
                  <p:nvSpPr>
                    <p:cNvPr id="45952" name="Freeform 2391"/>
                    <p:cNvSpPr>
                      <a:spLocks/>
                    </p:cNvSpPr>
                    <p:nvPr/>
                  </p:nvSpPr>
                  <p:spPr bwMode="auto">
                    <a:xfrm>
                      <a:off x="3679" y="1627"/>
                      <a:ext cx="291" cy="226"/>
                    </a:xfrm>
                    <a:custGeom>
                      <a:avLst/>
                      <a:gdLst>
                        <a:gd name="T0" fmla="*/ 0 w 291"/>
                        <a:gd name="T1" fmla="*/ 226 h 226"/>
                        <a:gd name="T2" fmla="*/ 279 w 291"/>
                        <a:gd name="T3" fmla="*/ 226 h 226"/>
                        <a:gd name="T4" fmla="*/ 287 w 291"/>
                        <a:gd name="T5" fmla="*/ 220 h 226"/>
                        <a:gd name="T6" fmla="*/ 291 w 291"/>
                        <a:gd name="T7" fmla="*/ 206 h 226"/>
                        <a:gd name="T8" fmla="*/ 291 w 291"/>
                        <a:gd name="T9" fmla="*/ 21 h 226"/>
                        <a:gd name="T10" fmla="*/ 289 w 291"/>
                        <a:gd name="T11" fmla="*/ 6 h 226"/>
                        <a:gd name="T12" fmla="*/ 281 w 291"/>
                        <a:gd name="T13" fmla="*/ 0 h 226"/>
                        <a:gd name="T14" fmla="*/ 0 w 291"/>
                        <a:gd name="T15" fmla="*/ 0 h 226"/>
                        <a:gd name="T16" fmla="*/ 0 w 291"/>
                        <a:gd name="T17" fmla="*/ 226 h 22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91"/>
                        <a:gd name="T28" fmla="*/ 0 h 226"/>
                        <a:gd name="T29" fmla="*/ 291 w 291"/>
                        <a:gd name="T30" fmla="*/ 226 h 22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91" h="226">
                          <a:moveTo>
                            <a:pt x="0" y="226"/>
                          </a:moveTo>
                          <a:lnTo>
                            <a:pt x="279" y="226"/>
                          </a:lnTo>
                          <a:lnTo>
                            <a:pt x="287" y="220"/>
                          </a:lnTo>
                          <a:lnTo>
                            <a:pt x="291" y="206"/>
                          </a:lnTo>
                          <a:lnTo>
                            <a:pt x="291" y="21"/>
                          </a:lnTo>
                          <a:lnTo>
                            <a:pt x="289" y="6"/>
                          </a:lnTo>
                          <a:lnTo>
                            <a:pt x="281" y="0"/>
                          </a:lnTo>
                          <a:lnTo>
                            <a:pt x="0" y="0"/>
                          </a:lnTo>
                          <a:lnTo>
                            <a:pt x="0" y="22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5953" name="Group 23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4" y="1646"/>
                      <a:ext cx="268" cy="165"/>
                      <a:chOff x="3694" y="1646"/>
                      <a:chExt cx="268" cy="165"/>
                    </a:xfrm>
                  </p:grpSpPr>
                  <p:grpSp>
                    <p:nvGrpSpPr>
                      <p:cNvPr id="45954" name="Group 23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646"/>
                        <a:ext cx="267" cy="44"/>
                        <a:chOff x="3694" y="1646"/>
                        <a:chExt cx="267" cy="44"/>
                      </a:xfrm>
                    </p:grpSpPr>
                    <p:grpSp>
                      <p:nvGrpSpPr>
                        <p:cNvPr id="4" name="Group 239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46"/>
                          <a:ext cx="267" cy="15"/>
                          <a:chOff x="3694" y="1646"/>
                          <a:chExt cx="267" cy="15"/>
                        </a:xfrm>
                      </p:grpSpPr>
                      <p:sp>
                        <p:nvSpPr>
                          <p:cNvPr id="45973" name="Line 239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4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974" name="Line 239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5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5970" name="Group 239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76"/>
                          <a:ext cx="267" cy="14"/>
                          <a:chOff x="3694" y="1676"/>
                          <a:chExt cx="267" cy="14"/>
                        </a:xfrm>
                      </p:grpSpPr>
                      <p:sp>
                        <p:nvSpPr>
                          <p:cNvPr id="45971" name="Line 239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7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972" name="Line 239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8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5955" name="Group 240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5" y="1706"/>
                        <a:ext cx="267" cy="45"/>
                        <a:chOff x="3695" y="1706"/>
                        <a:chExt cx="267" cy="45"/>
                      </a:xfrm>
                    </p:grpSpPr>
                    <p:grpSp>
                      <p:nvGrpSpPr>
                        <p:cNvPr id="45963" name="Group 240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06"/>
                          <a:ext cx="267" cy="14"/>
                          <a:chOff x="3695" y="1706"/>
                          <a:chExt cx="267" cy="14"/>
                        </a:xfrm>
                      </p:grpSpPr>
                      <p:sp>
                        <p:nvSpPr>
                          <p:cNvPr id="45967" name="Line 240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0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968" name="Line 240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1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5964" name="Group 24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36"/>
                          <a:ext cx="267" cy="15"/>
                          <a:chOff x="3695" y="1736"/>
                          <a:chExt cx="267" cy="15"/>
                        </a:xfrm>
                      </p:grpSpPr>
                      <p:sp>
                        <p:nvSpPr>
                          <p:cNvPr id="45965" name="Line 240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3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966" name="Line 240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4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5956" name="Group 240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766"/>
                        <a:ext cx="267" cy="45"/>
                        <a:chOff x="3694" y="1766"/>
                        <a:chExt cx="267" cy="45"/>
                      </a:xfrm>
                    </p:grpSpPr>
                    <p:grpSp>
                      <p:nvGrpSpPr>
                        <p:cNvPr id="45957" name="Group 240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66"/>
                          <a:ext cx="267" cy="15"/>
                          <a:chOff x="3694" y="1766"/>
                          <a:chExt cx="267" cy="15"/>
                        </a:xfrm>
                      </p:grpSpPr>
                      <p:sp>
                        <p:nvSpPr>
                          <p:cNvPr id="45961" name="Line 240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6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962" name="Line 241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77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5958" name="Group 241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97"/>
                          <a:ext cx="267" cy="14"/>
                          <a:chOff x="3694" y="1797"/>
                          <a:chExt cx="267" cy="14"/>
                        </a:xfrm>
                      </p:grpSpPr>
                      <p:sp>
                        <p:nvSpPr>
                          <p:cNvPr id="45959" name="Line 24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97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960" name="Line 24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810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45949" name="Group 2414"/>
                  <p:cNvGrpSpPr>
                    <a:grpSpLocks/>
                  </p:cNvGrpSpPr>
                  <p:nvPr/>
                </p:nvGrpSpPr>
                <p:grpSpPr bwMode="auto">
                  <a:xfrm>
                    <a:off x="3542" y="1602"/>
                    <a:ext cx="135" cy="260"/>
                    <a:chOff x="3542" y="1602"/>
                    <a:chExt cx="135" cy="260"/>
                  </a:xfrm>
                </p:grpSpPr>
                <p:sp>
                  <p:nvSpPr>
                    <p:cNvPr id="45950" name="Freeform 2415"/>
                    <p:cNvSpPr>
                      <a:spLocks/>
                    </p:cNvSpPr>
                    <p:nvPr/>
                  </p:nvSpPr>
                  <p:spPr bwMode="auto">
                    <a:xfrm>
                      <a:off x="3542" y="1602"/>
                      <a:ext cx="135" cy="250"/>
                    </a:xfrm>
                    <a:custGeom>
                      <a:avLst/>
                      <a:gdLst>
                        <a:gd name="T0" fmla="*/ 135 w 135"/>
                        <a:gd name="T1" fmla="*/ 0 h 250"/>
                        <a:gd name="T2" fmla="*/ 135 w 135"/>
                        <a:gd name="T3" fmla="*/ 250 h 250"/>
                        <a:gd name="T4" fmla="*/ 9 w 135"/>
                        <a:gd name="T5" fmla="*/ 250 h 250"/>
                        <a:gd name="T6" fmla="*/ 4 w 135"/>
                        <a:gd name="T7" fmla="*/ 248 h 250"/>
                        <a:gd name="T8" fmla="*/ 1 w 135"/>
                        <a:gd name="T9" fmla="*/ 241 h 250"/>
                        <a:gd name="T10" fmla="*/ 0 w 135"/>
                        <a:gd name="T11" fmla="*/ 234 h 250"/>
                        <a:gd name="T12" fmla="*/ 0 w 135"/>
                        <a:gd name="T13" fmla="*/ 14 h 250"/>
                        <a:gd name="T14" fmla="*/ 2 w 135"/>
                        <a:gd name="T15" fmla="*/ 7 h 250"/>
                        <a:gd name="T16" fmla="*/ 6 w 135"/>
                        <a:gd name="T17" fmla="*/ 1 h 250"/>
                        <a:gd name="T18" fmla="*/ 12 w 135"/>
                        <a:gd name="T19" fmla="*/ 0 h 250"/>
                        <a:gd name="T20" fmla="*/ 135 w 135"/>
                        <a:gd name="T21" fmla="*/ 0 h 25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35"/>
                        <a:gd name="T34" fmla="*/ 0 h 250"/>
                        <a:gd name="T35" fmla="*/ 135 w 135"/>
                        <a:gd name="T36" fmla="*/ 250 h 25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35" h="250">
                          <a:moveTo>
                            <a:pt x="135" y="0"/>
                          </a:moveTo>
                          <a:lnTo>
                            <a:pt x="135" y="250"/>
                          </a:lnTo>
                          <a:lnTo>
                            <a:pt x="9" y="250"/>
                          </a:lnTo>
                          <a:lnTo>
                            <a:pt x="4" y="248"/>
                          </a:lnTo>
                          <a:lnTo>
                            <a:pt x="1" y="241"/>
                          </a:lnTo>
                          <a:lnTo>
                            <a:pt x="0" y="234"/>
                          </a:lnTo>
                          <a:lnTo>
                            <a:pt x="0" y="14"/>
                          </a:lnTo>
                          <a:lnTo>
                            <a:pt x="2" y="7"/>
                          </a:lnTo>
                          <a:lnTo>
                            <a:pt x="6" y="1"/>
                          </a:lnTo>
                          <a:lnTo>
                            <a:pt x="12" y="0"/>
                          </a:lnTo>
                          <a:lnTo>
                            <a:pt x="135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45951" name="Line 24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57" y="1604"/>
                      <a:ext cx="1" cy="25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45771" name="Group 2417"/>
            <p:cNvGrpSpPr>
              <a:grpSpLocks/>
            </p:cNvGrpSpPr>
            <p:nvPr/>
          </p:nvGrpSpPr>
          <p:grpSpPr bwMode="auto">
            <a:xfrm>
              <a:off x="1536" y="2736"/>
              <a:ext cx="576" cy="288"/>
              <a:chOff x="3166" y="1602"/>
              <a:chExt cx="898" cy="516"/>
            </a:xfrm>
          </p:grpSpPr>
          <p:grpSp>
            <p:nvGrpSpPr>
              <p:cNvPr id="45859" name="Group 2418"/>
              <p:cNvGrpSpPr>
                <a:grpSpLocks/>
              </p:cNvGrpSpPr>
              <p:nvPr/>
            </p:nvGrpSpPr>
            <p:grpSpPr bwMode="auto">
              <a:xfrm>
                <a:off x="3166" y="1969"/>
                <a:ext cx="898" cy="149"/>
                <a:chOff x="3166" y="1969"/>
                <a:chExt cx="898" cy="149"/>
              </a:xfrm>
            </p:grpSpPr>
            <p:grpSp>
              <p:nvGrpSpPr>
                <p:cNvPr id="45936" name="Group 2419"/>
                <p:cNvGrpSpPr>
                  <a:grpSpLocks/>
                </p:cNvGrpSpPr>
                <p:nvPr/>
              </p:nvGrpSpPr>
              <p:grpSpPr bwMode="auto">
                <a:xfrm>
                  <a:off x="3166" y="1969"/>
                  <a:ext cx="367" cy="89"/>
                  <a:chOff x="3166" y="1969"/>
                  <a:chExt cx="367" cy="89"/>
                </a:xfrm>
              </p:grpSpPr>
              <p:sp>
                <p:nvSpPr>
                  <p:cNvPr id="45938" name="Freeform 2420"/>
                  <p:cNvSpPr>
                    <a:spLocks/>
                  </p:cNvSpPr>
                  <p:nvPr/>
                </p:nvSpPr>
                <p:spPr bwMode="auto">
                  <a:xfrm>
                    <a:off x="3192" y="1969"/>
                    <a:ext cx="252" cy="70"/>
                  </a:xfrm>
                  <a:custGeom>
                    <a:avLst/>
                    <a:gdLst>
                      <a:gd name="T0" fmla="*/ 0 w 252"/>
                      <a:gd name="T1" fmla="*/ 38 h 70"/>
                      <a:gd name="T2" fmla="*/ 109 w 252"/>
                      <a:gd name="T3" fmla="*/ 32 h 70"/>
                      <a:gd name="T4" fmla="*/ 252 w 252"/>
                      <a:gd name="T5" fmla="*/ 0 h 70"/>
                      <a:gd name="T6" fmla="*/ 252 w 252"/>
                      <a:gd name="T7" fmla="*/ 47 h 70"/>
                      <a:gd name="T8" fmla="*/ 103 w 252"/>
                      <a:gd name="T9" fmla="*/ 67 h 70"/>
                      <a:gd name="T10" fmla="*/ 0 w 252"/>
                      <a:gd name="T11" fmla="*/ 70 h 70"/>
                      <a:gd name="T12" fmla="*/ 0 w 252"/>
                      <a:gd name="T13" fmla="*/ 38 h 7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52"/>
                      <a:gd name="T22" fmla="*/ 0 h 70"/>
                      <a:gd name="T23" fmla="*/ 252 w 252"/>
                      <a:gd name="T24" fmla="*/ 70 h 7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52" h="70">
                        <a:moveTo>
                          <a:pt x="0" y="38"/>
                        </a:moveTo>
                        <a:lnTo>
                          <a:pt x="109" y="32"/>
                        </a:lnTo>
                        <a:lnTo>
                          <a:pt x="252" y="0"/>
                        </a:lnTo>
                        <a:lnTo>
                          <a:pt x="252" y="47"/>
                        </a:lnTo>
                        <a:lnTo>
                          <a:pt x="103" y="67"/>
                        </a:lnTo>
                        <a:lnTo>
                          <a:pt x="0" y="70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45939" name="Group 2421"/>
                  <p:cNvGrpSpPr>
                    <a:grpSpLocks/>
                  </p:cNvGrpSpPr>
                  <p:nvPr/>
                </p:nvGrpSpPr>
                <p:grpSpPr bwMode="auto">
                  <a:xfrm>
                    <a:off x="3166" y="1974"/>
                    <a:ext cx="367" cy="84"/>
                    <a:chOff x="3166" y="1974"/>
                    <a:chExt cx="367" cy="84"/>
                  </a:xfrm>
                </p:grpSpPr>
                <p:sp>
                  <p:nvSpPr>
                    <p:cNvPr id="45940" name="Rectangle 24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7" y="2022"/>
                      <a:ext cx="18" cy="3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5941" name="Group 24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6" y="1974"/>
                      <a:ext cx="367" cy="84"/>
                      <a:chOff x="3166" y="1974"/>
                      <a:chExt cx="367" cy="84"/>
                    </a:xfrm>
                  </p:grpSpPr>
                  <p:sp>
                    <p:nvSpPr>
                      <p:cNvPr id="45942" name="Freeform 24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6" y="1974"/>
                        <a:ext cx="367" cy="84"/>
                      </a:xfrm>
                      <a:custGeom>
                        <a:avLst/>
                        <a:gdLst>
                          <a:gd name="T0" fmla="*/ 367 w 367"/>
                          <a:gd name="T1" fmla="*/ 0 h 84"/>
                          <a:gd name="T2" fmla="*/ 137 w 367"/>
                          <a:gd name="T3" fmla="*/ 48 h 84"/>
                          <a:gd name="T4" fmla="*/ 0 w 367"/>
                          <a:gd name="T5" fmla="*/ 56 h 84"/>
                          <a:gd name="T6" fmla="*/ 0 w 367"/>
                          <a:gd name="T7" fmla="*/ 84 h 84"/>
                          <a:gd name="T8" fmla="*/ 141 w 367"/>
                          <a:gd name="T9" fmla="*/ 77 h 84"/>
                          <a:gd name="T10" fmla="*/ 367 w 367"/>
                          <a:gd name="T11" fmla="*/ 54 h 84"/>
                          <a:gd name="T12" fmla="*/ 367 w 367"/>
                          <a:gd name="T13" fmla="*/ 0 h 8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67"/>
                          <a:gd name="T22" fmla="*/ 0 h 84"/>
                          <a:gd name="T23" fmla="*/ 367 w 367"/>
                          <a:gd name="T24" fmla="*/ 84 h 8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67" h="84">
                            <a:moveTo>
                              <a:pt x="367" y="0"/>
                            </a:moveTo>
                            <a:lnTo>
                              <a:pt x="137" y="48"/>
                            </a:lnTo>
                            <a:lnTo>
                              <a:pt x="0" y="56"/>
                            </a:lnTo>
                            <a:lnTo>
                              <a:pt x="0" y="84"/>
                            </a:lnTo>
                            <a:lnTo>
                              <a:pt x="141" y="77"/>
                            </a:lnTo>
                            <a:lnTo>
                              <a:pt x="367" y="54"/>
                            </a:lnTo>
                            <a:lnTo>
                              <a:pt x="367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5943" name="Freeform 24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3" y="1990"/>
                        <a:ext cx="338" cy="52"/>
                      </a:xfrm>
                      <a:custGeom>
                        <a:avLst/>
                        <a:gdLst>
                          <a:gd name="T0" fmla="*/ 0 w 338"/>
                          <a:gd name="T1" fmla="*/ 52 h 52"/>
                          <a:gd name="T2" fmla="*/ 126 w 338"/>
                          <a:gd name="T3" fmla="*/ 44 h 52"/>
                          <a:gd name="T4" fmla="*/ 338 w 338"/>
                          <a:gd name="T5" fmla="*/ 0 h 52"/>
                          <a:gd name="T6" fmla="*/ 0 60000 65536"/>
                          <a:gd name="T7" fmla="*/ 0 60000 65536"/>
                          <a:gd name="T8" fmla="*/ 0 60000 65536"/>
                          <a:gd name="T9" fmla="*/ 0 w 338"/>
                          <a:gd name="T10" fmla="*/ 0 h 52"/>
                          <a:gd name="T11" fmla="*/ 338 w 338"/>
                          <a:gd name="T12" fmla="*/ 52 h 5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38" h="52">
                            <a:moveTo>
                              <a:pt x="0" y="52"/>
                            </a:moveTo>
                            <a:lnTo>
                              <a:pt x="126" y="44"/>
                            </a:lnTo>
                            <a:lnTo>
                              <a:pt x="338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45937" name="Freeform 2426"/>
                <p:cNvSpPr>
                  <a:spLocks/>
                </p:cNvSpPr>
                <p:nvPr/>
              </p:nvSpPr>
              <p:spPr bwMode="auto">
                <a:xfrm>
                  <a:off x="3504" y="2023"/>
                  <a:ext cx="560" cy="95"/>
                </a:xfrm>
                <a:custGeom>
                  <a:avLst/>
                  <a:gdLst>
                    <a:gd name="T0" fmla="*/ 0 w 560"/>
                    <a:gd name="T1" fmla="*/ 36 h 95"/>
                    <a:gd name="T2" fmla="*/ 6 w 560"/>
                    <a:gd name="T3" fmla="*/ 59 h 95"/>
                    <a:gd name="T4" fmla="*/ 15 w 560"/>
                    <a:gd name="T5" fmla="*/ 72 h 95"/>
                    <a:gd name="T6" fmla="*/ 30 w 560"/>
                    <a:gd name="T7" fmla="*/ 84 h 95"/>
                    <a:gd name="T8" fmla="*/ 46 w 560"/>
                    <a:gd name="T9" fmla="*/ 90 h 95"/>
                    <a:gd name="T10" fmla="*/ 66 w 560"/>
                    <a:gd name="T11" fmla="*/ 92 h 95"/>
                    <a:gd name="T12" fmla="*/ 82 w 560"/>
                    <a:gd name="T13" fmla="*/ 86 h 95"/>
                    <a:gd name="T14" fmla="*/ 105 w 560"/>
                    <a:gd name="T15" fmla="*/ 78 h 95"/>
                    <a:gd name="T16" fmla="*/ 133 w 560"/>
                    <a:gd name="T17" fmla="*/ 71 h 95"/>
                    <a:gd name="T18" fmla="*/ 165 w 560"/>
                    <a:gd name="T19" fmla="*/ 68 h 95"/>
                    <a:gd name="T20" fmla="*/ 205 w 560"/>
                    <a:gd name="T21" fmla="*/ 72 h 95"/>
                    <a:gd name="T22" fmla="*/ 240 w 560"/>
                    <a:gd name="T23" fmla="*/ 80 h 95"/>
                    <a:gd name="T24" fmla="*/ 276 w 560"/>
                    <a:gd name="T25" fmla="*/ 90 h 95"/>
                    <a:gd name="T26" fmla="*/ 310 w 560"/>
                    <a:gd name="T27" fmla="*/ 95 h 95"/>
                    <a:gd name="T28" fmla="*/ 334 w 560"/>
                    <a:gd name="T29" fmla="*/ 92 h 95"/>
                    <a:gd name="T30" fmla="*/ 373 w 560"/>
                    <a:gd name="T31" fmla="*/ 86 h 95"/>
                    <a:gd name="T32" fmla="*/ 416 w 560"/>
                    <a:gd name="T33" fmla="*/ 80 h 95"/>
                    <a:gd name="T34" fmla="*/ 458 w 560"/>
                    <a:gd name="T35" fmla="*/ 72 h 95"/>
                    <a:gd name="T36" fmla="*/ 503 w 560"/>
                    <a:gd name="T37" fmla="*/ 63 h 95"/>
                    <a:gd name="T38" fmla="*/ 530 w 560"/>
                    <a:gd name="T39" fmla="*/ 56 h 95"/>
                    <a:gd name="T40" fmla="*/ 543 w 560"/>
                    <a:gd name="T41" fmla="*/ 51 h 95"/>
                    <a:gd name="T42" fmla="*/ 554 w 560"/>
                    <a:gd name="T43" fmla="*/ 44 h 95"/>
                    <a:gd name="T44" fmla="*/ 560 w 560"/>
                    <a:gd name="T45" fmla="*/ 33 h 95"/>
                    <a:gd name="T46" fmla="*/ 555 w 560"/>
                    <a:gd name="T47" fmla="*/ 17 h 95"/>
                    <a:gd name="T48" fmla="*/ 546 w 560"/>
                    <a:gd name="T49" fmla="*/ 8 h 95"/>
                    <a:gd name="T50" fmla="*/ 530 w 560"/>
                    <a:gd name="T51" fmla="*/ 0 h 9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60"/>
                    <a:gd name="T79" fmla="*/ 0 h 95"/>
                    <a:gd name="T80" fmla="*/ 560 w 560"/>
                    <a:gd name="T81" fmla="*/ 95 h 9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60" h="95">
                      <a:moveTo>
                        <a:pt x="0" y="36"/>
                      </a:moveTo>
                      <a:lnTo>
                        <a:pt x="6" y="59"/>
                      </a:lnTo>
                      <a:lnTo>
                        <a:pt x="15" y="72"/>
                      </a:lnTo>
                      <a:lnTo>
                        <a:pt x="30" y="84"/>
                      </a:lnTo>
                      <a:lnTo>
                        <a:pt x="46" y="90"/>
                      </a:lnTo>
                      <a:lnTo>
                        <a:pt x="66" y="92"/>
                      </a:lnTo>
                      <a:lnTo>
                        <a:pt x="82" y="86"/>
                      </a:lnTo>
                      <a:lnTo>
                        <a:pt x="105" y="78"/>
                      </a:lnTo>
                      <a:lnTo>
                        <a:pt x="133" y="71"/>
                      </a:lnTo>
                      <a:lnTo>
                        <a:pt x="165" y="68"/>
                      </a:lnTo>
                      <a:lnTo>
                        <a:pt x="205" y="72"/>
                      </a:lnTo>
                      <a:lnTo>
                        <a:pt x="240" y="80"/>
                      </a:lnTo>
                      <a:lnTo>
                        <a:pt x="276" y="90"/>
                      </a:lnTo>
                      <a:lnTo>
                        <a:pt x="310" y="95"/>
                      </a:lnTo>
                      <a:lnTo>
                        <a:pt x="334" y="92"/>
                      </a:lnTo>
                      <a:lnTo>
                        <a:pt x="373" y="86"/>
                      </a:lnTo>
                      <a:lnTo>
                        <a:pt x="416" y="80"/>
                      </a:lnTo>
                      <a:lnTo>
                        <a:pt x="458" y="72"/>
                      </a:lnTo>
                      <a:lnTo>
                        <a:pt x="503" y="63"/>
                      </a:lnTo>
                      <a:lnTo>
                        <a:pt x="530" y="56"/>
                      </a:lnTo>
                      <a:lnTo>
                        <a:pt x="543" y="51"/>
                      </a:lnTo>
                      <a:lnTo>
                        <a:pt x="554" y="44"/>
                      </a:lnTo>
                      <a:lnTo>
                        <a:pt x="560" y="33"/>
                      </a:lnTo>
                      <a:lnTo>
                        <a:pt x="555" y="17"/>
                      </a:lnTo>
                      <a:lnTo>
                        <a:pt x="546" y="8"/>
                      </a:lnTo>
                      <a:lnTo>
                        <a:pt x="53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10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5860" name="Group 2427"/>
              <p:cNvGrpSpPr>
                <a:grpSpLocks/>
              </p:cNvGrpSpPr>
              <p:nvPr/>
            </p:nvGrpSpPr>
            <p:grpSpPr bwMode="auto">
              <a:xfrm>
                <a:off x="3542" y="1602"/>
                <a:ext cx="484" cy="465"/>
                <a:chOff x="3542" y="1602"/>
                <a:chExt cx="484" cy="465"/>
              </a:xfrm>
            </p:grpSpPr>
            <p:grpSp>
              <p:nvGrpSpPr>
                <p:cNvPr id="45861" name="Group 2428"/>
                <p:cNvGrpSpPr>
                  <a:grpSpLocks/>
                </p:cNvGrpSpPr>
                <p:nvPr/>
              </p:nvGrpSpPr>
              <p:grpSpPr bwMode="auto">
                <a:xfrm>
                  <a:off x="3558" y="1855"/>
                  <a:ext cx="468" cy="212"/>
                  <a:chOff x="3558" y="1855"/>
                  <a:chExt cx="468" cy="212"/>
                </a:xfrm>
              </p:grpSpPr>
              <p:grpSp>
                <p:nvGrpSpPr>
                  <p:cNvPr id="45890" name="Group 2429"/>
                  <p:cNvGrpSpPr>
                    <a:grpSpLocks/>
                  </p:cNvGrpSpPr>
                  <p:nvPr/>
                </p:nvGrpSpPr>
                <p:grpSpPr bwMode="auto">
                  <a:xfrm>
                    <a:off x="3558" y="1873"/>
                    <a:ext cx="468" cy="194"/>
                    <a:chOff x="3558" y="1873"/>
                    <a:chExt cx="468" cy="194"/>
                  </a:xfrm>
                </p:grpSpPr>
                <p:sp>
                  <p:nvSpPr>
                    <p:cNvPr id="45892" name="Rectangle 24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8" y="1873"/>
                      <a:ext cx="468" cy="182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5893" name="Group 24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80" y="1890"/>
                      <a:ext cx="434" cy="177"/>
                      <a:chOff x="3580" y="1890"/>
                      <a:chExt cx="434" cy="177"/>
                    </a:xfrm>
                  </p:grpSpPr>
                  <p:grpSp>
                    <p:nvGrpSpPr>
                      <p:cNvPr id="45894" name="Group 243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0" y="1890"/>
                        <a:ext cx="434" cy="100"/>
                        <a:chOff x="3580" y="1890"/>
                        <a:chExt cx="434" cy="100"/>
                      </a:xfrm>
                    </p:grpSpPr>
                    <p:grpSp>
                      <p:nvGrpSpPr>
                        <p:cNvPr id="45928" name="Group 243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0" y="1890"/>
                          <a:ext cx="433" cy="37"/>
                          <a:chOff x="3580" y="1890"/>
                          <a:chExt cx="433" cy="37"/>
                        </a:xfrm>
                      </p:grpSpPr>
                      <p:sp>
                        <p:nvSpPr>
                          <p:cNvPr id="45933" name="Line 243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890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934" name="Line 243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0" y="1908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935" name="Line 243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26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5929" name="Group 243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1953"/>
                          <a:ext cx="433" cy="37"/>
                          <a:chOff x="3581" y="1953"/>
                          <a:chExt cx="433" cy="37"/>
                        </a:xfrm>
                      </p:grpSpPr>
                      <p:sp>
                        <p:nvSpPr>
                          <p:cNvPr id="45930" name="Line 243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53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931" name="Line 243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71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932" name="Line 244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89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5895" name="Group 244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1" y="2017"/>
                        <a:ext cx="412" cy="50"/>
                        <a:chOff x="3581" y="2017"/>
                        <a:chExt cx="412" cy="50"/>
                      </a:xfrm>
                    </p:grpSpPr>
                    <p:grpSp>
                      <p:nvGrpSpPr>
                        <p:cNvPr id="45896" name="Group 244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2017"/>
                          <a:ext cx="153" cy="49"/>
                          <a:chOff x="3581" y="2017"/>
                          <a:chExt cx="153" cy="49"/>
                        </a:xfrm>
                      </p:grpSpPr>
                      <p:grpSp>
                        <p:nvGrpSpPr>
                          <p:cNvPr id="45916" name="Group 244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81" y="2018"/>
                            <a:ext cx="65" cy="48"/>
                            <a:chOff x="3581" y="2018"/>
                            <a:chExt cx="65" cy="48"/>
                          </a:xfrm>
                        </p:grpSpPr>
                        <p:grpSp>
                          <p:nvGrpSpPr>
                            <p:cNvPr id="45923" name="Group 244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581" y="2018"/>
                              <a:ext cx="21" cy="48"/>
                              <a:chOff x="3581" y="2018"/>
                              <a:chExt cx="21" cy="48"/>
                            </a:xfrm>
                          </p:grpSpPr>
                          <p:sp>
                            <p:nvSpPr>
                              <p:cNvPr id="45926" name="Line 244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81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5927" name="Line 244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01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5924" name="Line 244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2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925" name="Line 244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4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5917" name="Group 244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69" y="2017"/>
                            <a:ext cx="65" cy="48"/>
                            <a:chOff x="3669" y="2017"/>
                            <a:chExt cx="65" cy="48"/>
                          </a:xfrm>
                        </p:grpSpPr>
                        <p:grpSp>
                          <p:nvGrpSpPr>
                            <p:cNvPr id="45918" name="Group 245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669" y="2017"/>
                              <a:ext cx="21" cy="48"/>
                              <a:chOff x="3669" y="2017"/>
                              <a:chExt cx="21" cy="48"/>
                            </a:xfrm>
                          </p:grpSpPr>
                          <p:sp>
                            <p:nvSpPr>
                              <p:cNvPr id="45921" name="Line 245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69" y="2017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5922" name="Line 245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89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5919" name="Line 245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1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920" name="Line 245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3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5897" name="Group 245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55" y="2018"/>
                          <a:ext cx="153" cy="49"/>
                          <a:chOff x="3755" y="2018"/>
                          <a:chExt cx="153" cy="49"/>
                        </a:xfrm>
                      </p:grpSpPr>
                      <p:grpSp>
                        <p:nvGrpSpPr>
                          <p:cNvPr id="45904" name="Group 245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55" y="2019"/>
                            <a:ext cx="65" cy="48"/>
                            <a:chOff x="3755" y="2019"/>
                            <a:chExt cx="65" cy="48"/>
                          </a:xfrm>
                        </p:grpSpPr>
                        <p:grpSp>
                          <p:nvGrpSpPr>
                            <p:cNvPr id="45911" name="Group 245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55" y="2019"/>
                              <a:ext cx="21" cy="48"/>
                              <a:chOff x="3755" y="2019"/>
                              <a:chExt cx="21" cy="48"/>
                            </a:xfrm>
                          </p:grpSpPr>
                          <p:sp>
                            <p:nvSpPr>
                              <p:cNvPr id="45914" name="Line 245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55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5915" name="Line 245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75" y="2020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5912" name="Line 246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9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913" name="Line 246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1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5905" name="Group 246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43" y="2018"/>
                            <a:ext cx="65" cy="48"/>
                            <a:chOff x="3843" y="2018"/>
                            <a:chExt cx="65" cy="48"/>
                          </a:xfrm>
                        </p:grpSpPr>
                        <p:grpSp>
                          <p:nvGrpSpPr>
                            <p:cNvPr id="45906" name="Group 246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843" y="2018"/>
                              <a:ext cx="21" cy="48"/>
                              <a:chOff x="3843" y="2018"/>
                              <a:chExt cx="21" cy="48"/>
                            </a:xfrm>
                          </p:grpSpPr>
                          <p:sp>
                            <p:nvSpPr>
                              <p:cNvPr id="45909" name="Line 246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3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5910" name="Line 246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63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5907" name="Line 246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8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908" name="Line 246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0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5898" name="Group 246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28" y="2018"/>
                          <a:ext cx="65" cy="48"/>
                          <a:chOff x="3928" y="2018"/>
                          <a:chExt cx="65" cy="48"/>
                        </a:xfrm>
                      </p:grpSpPr>
                      <p:grpSp>
                        <p:nvGrpSpPr>
                          <p:cNvPr id="45899" name="Group 246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928" y="2018"/>
                            <a:ext cx="21" cy="48"/>
                            <a:chOff x="3928" y="2018"/>
                            <a:chExt cx="21" cy="48"/>
                          </a:xfrm>
                        </p:grpSpPr>
                        <p:sp>
                          <p:nvSpPr>
                            <p:cNvPr id="45902" name="Line 247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28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903" name="Line 247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48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5900" name="Line 247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7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901" name="Line 247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9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45891" name="Freeform 2474"/>
                  <p:cNvSpPr>
                    <a:spLocks/>
                  </p:cNvSpPr>
                  <p:nvPr/>
                </p:nvSpPr>
                <p:spPr bwMode="auto">
                  <a:xfrm>
                    <a:off x="3574" y="1855"/>
                    <a:ext cx="373" cy="12"/>
                  </a:xfrm>
                  <a:custGeom>
                    <a:avLst/>
                    <a:gdLst>
                      <a:gd name="T0" fmla="*/ 373 w 373"/>
                      <a:gd name="T1" fmla="*/ 12 h 12"/>
                      <a:gd name="T2" fmla="*/ 0 w 373"/>
                      <a:gd name="T3" fmla="*/ 12 h 12"/>
                      <a:gd name="T4" fmla="*/ 0 w 373"/>
                      <a:gd name="T5" fmla="*/ 0 h 12"/>
                      <a:gd name="T6" fmla="*/ 372 w 373"/>
                      <a:gd name="T7" fmla="*/ 0 h 12"/>
                      <a:gd name="T8" fmla="*/ 373 w 373"/>
                      <a:gd name="T9" fmla="*/ 12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3"/>
                      <a:gd name="T16" fmla="*/ 0 h 12"/>
                      <a:gd name="T17" fmla="*/ 373 w 373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3" h="12">
                        <a:moveTo>
                          <a:pt x="373" y="12"/>
                        </a:move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372" y="0"/>
                        </a:lnTo>
                        <a:lnTo>
                          <a:pt x="373" y="12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45862" name="Group 2475"/>
                <p:cNvGrpSpPr>
                  <a:grpSpLocks/>
                </p:cNvGrpSpPr>
                <p:nvPr/>
              </p:nvGrpSpPr>
              <p:grpSpPr bwMode="auto">
                <a:xfrm>
                  <a:off x="3542" y="1602"/>
                  <a:ext cx="428" cy="260"/>
                  <a:chOff x="3542" y="1602"/>
                  <a:chExt cx="428" cy="260"/>
                </a:xfrm>
              </p:grpSpPr>
              <p:grpSp>
                <p:nvGrpSpPr>
                  <p:cNvPr id="45863" name="Group 2476"/>
                  <p:cNvGrpSpPr>
                    <a:grpSpLocks/>
                  </p:cNvGrpSpPr>
                  <p:nvPr/>
                </p:nvGrpSpPr>
                <p:grpSpPr bwMode="auto">
                  <a:xfrm>
                    <a:off x="3679" y="1627"/>
                    <a:ext cx="291" cy="226"/>
                    <a:chOff x="3679" y="1627"/>
                    <a:chExt cx="291" cy="226"/>
                  </a:xfrm>
                </p:grpSpPr>
                <p:sp>
                  <p:nvSpPr>
                    <p:cNvPr id="45867" name="Freeform 2477"/>
                    <p:cNvSpPr>
                      <a:spLocks/>
                    </p:cNvSpPr>
                    <p:nvPr/>
                  </p:nvSpPr>
                  <p:spPr bwMode="auto">
                    <a:xfrm>
                      <a:off x="3679" y="1627"/>
                      <a:ext cx="291" cy="226"/>
                    </a:xfrm>
                    <a:custGeom>
                      <a:avLst/>
                      <a:gdLst>
                        <a:gd name="T0" fmla="*/ 0 w 291"/>
                        <a:gd name="T1" fmla="*/ 226 h 226"/>
                        <a:gd name="T2" fmla="*/ 279 w 291"/>
                        <a:gd name="T3" fmla="*/ 226 h 226"/>
                        <a:gd name="T4" fmla="*/ 287 w 291"/>
                        <a:gd name="T5" fmla="*/ 220 h 226"/>
                        <a:gd name="T6" fmla="*/ 291 w 291"/>
                        <a:gd name="T7" fmla="*/ 206 h 226"/>
                        <a:gd name="T8" fmla="*/ 291 w 291"/>
                        <a:gd name="T9" fmla="*/ 21 h 226"/>
                        <a:gd name="T10" fmla="*/ 289 w 291"/>
                        <a:gd name="T11" fmla="*/ 6 h 226"/>
                        <a:gd name="T12" fmla="*/ 281 w 291"/>
                        <a:gd name="T13" fmla="*/ 0 h 226"/>
                        <a:gd name="T14" fmla="*/ 0 w 291"/>
                        <a:gd name="T15" fmla="*/ 0 h 226"/>
                        <a:gd name="T16" fmla="*/ 0 w 291"/>
                        <a:gd name="T17" fmla="*/ 226 h 22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91"/>
                        <a:gd name="T28" fmla="*/ 0 h 226"/>
                        <a:gd name="T29" fmla="*/ 291 w 291"/>
                        <a:gd name="T30" fmla="*/ 226 h 22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91" h="226">
                          <a:moveTo>
                            <a:pt x="0" y="226"/>
                          </a:moveTo>
                          <a:lnTo>
                            <a:pt x="279" y="226"/>
                          </a:lnTo>
                          <a:lnTo>
                            <a:pt x="287" y="220"/>
                          </a:lnTo>
                          <a:lnTo>
                            <a:pt x="291" y="206"/>
                          </a:lnTo>
                          <a:lnTo>
                            <a:pt x="291" y="21"/>
                          </a:lnTo>
                          <a:lnTo>
                            <a:pt x="289" y="6"/>
                          </a:lnTo>
                          <a:lnTo>
                            <a:pt x="281" y="0"/>
                          </a:lnTo>
                          <a:lnTo>
                            <a:pt x="0" y="0"/>
                          </a:lnTo>
                          <a:lnTo>
                            <a:pt x="0" y="22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5868" name="Group 24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4" y="1646"/>
                      <a:ext cx="268" cy="165"/>
                      <a:chOff x="3694" y="1646"/>
                      <a:chExt cx="268" cy="165"/>
                    </a:xfrm>
                  </p:grpSpPr>
                  <p:grpSp>
                    <p:nvGrpSpPr>
                      <p:cNvPr id="45869" name="Group 247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646"/>
                        <a:ext cx="267" cy="44"/>
                        <a:chOff x="3694" y="1646"/>
                        <a:chExt cx="267" cy="44"/>
                      </a:xfrm>
                    </p:grpSpPr>
                    <p:grpSp>
                      <p:nvGrpSpPr>
                        <p:cNvPr id="45884" name="Group 248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46"/>
                          <a:ext cx="267" cy="15"/>
                          <a:chOff x="3694" y="1646"/>
                          <a:chExt cx="267" cy="15"/>
                        </a:xfrm>
                      </p:grpSpPr>
                      <p:sp>
                        <p:nvSpPr>
                          <p:cNvPr id="45888" name="Line 248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4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889" name="Line 248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5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5885" name="Group 248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76"/>
                          <a:ext cx="267" cy="14"/>
                          <a:chOff x="3694" y="1676"/>
                          <a:chExt cx="267" cy="14"/>
                        </a:xfrm>
                      </p:grpSpPr>
                      <p:sp>
                        <p:nvSpPr>
                          <p:cNvPr id="45886" name="Line 248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7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887" name="Line 248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8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5870" name="Group 248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5" y="1706"/>
                        <a:ext cx="267" cy="45"/>
                        <a:chOff x="3695" y="1706"/>
                        <a:chExt cx="267" cy="45"/>
                      </a:xfrm>
                    </p:grpSpPr>
                    <p:grpSp>
                      <p:nvGrpSpPr>
                        <p:cNvPr id="45878" name="Group 248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06"/>
                          <a:ext cx="267" cy="14"/>
                          <a:chOff x="3695" y="1706"/>
                          <a:chExt cx="267" cy="14"/>
                        </a:xfrm>
                      </p:grpSpPr>
                      <p:sp>
                        <p:nvSpPr>
                          <p:cNvPr id="45882" name="Line 248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0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883" name="Line 248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1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5879" name="Group 249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36"/>
                          <a:ext cx="267" cy="15"/>
                          <a:chOff x="3695" y="1736"/>
                          <a:chExt cx="267" cy="15"/>
                        </a:xfrm>
                      </p:grpSpPr>
                      <p:sp>
                        <p:nvSpPr>
                          <p:cNvPr id="45880" name="Line 249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3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881" name="Line 249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4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5871" name="Group 24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766"/>
                        <a:ext cx="267" cy="45"/>
                        <a:chOff x="3694" y="1766"/>
                        <a:chExt cx="267" cy="45"/>
                      </a:xfrm>
                    </p:grpSpPr>
                    <p:grpSp>
                      <p:nvGrpSpPr>
                        <p:cNvPr id="45872" name="Group 249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66"/>
                          <a:ext cx="267" cy="15"/>
                          <a:chOff x="3694" y="1766"/>
                          <a:chExt cx="267" cy="15"/>
                        </a:xfrm>
                      </p:grpSpPr>
                      <p:sp>
                        <p:nvSpPr>
                          <p:cNvPr id="45876" name="Line 249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6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877" name="Line 249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77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5873" name="Group 249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97"/>
                          <a:ext cx="267" cy="14"/>
                          <a:chOff x="3694" y="1797"/>
                          <a:chExt cx="267" cy="14"/>
                        </a:xfrm>
                      </p:grpSpPr>
                      <p:sp>
                        <p:nvSpPr>
                          <p:cNvPr id="45874" name="Line 249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97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875" name="Line 249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810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45864" name="Group 2500"/>
                  <p:cNvGrpSpPr>
                    <a:grpSpLocks/>
                  </p:cNvGrpSpPr>
                  <p:nvPr/>
                </p:nvGrpSpPr>
                <p:grpSpPr bwMode="auto">
                  <a:xfrm>
                    <a:off x="3542" y="1602"/>
                    <a:ext cx="135" cy="260"/>
                    <a:chOff x="3542" y="1602"/>
                    <a:chExt cx="135" cy="260"/>
                  </a:xfrm>
                </p:grpSpPr>
                <p:sp>
                  <p:nvSpPr>
                    <p:cNvPr id="45865" name="Freeform 2501"/>
                    <p:cNvSpPr>
                      <a:spLocks/>
                    </p:cNvSpPr>
                    <p:nvPr/>
                  </p:nvSpPr>
                  <p:spPr bwMode="auto">
                    <a:xfrm>
                      <a:off x="3542" y="1602"/>
                      <a:ext cx="135" cy="250"/>
                    </a:xfrm>
                    <a:custGeom>
                      <a:avLst/>
                      <a:gdLst>
                        <a:gd name="T0" fmla="*/ 135 w 135"/>
                        <a:gd name="T1" fmla="*/ 0 h 250"/>
                        <a:gd name="T2" fmla="*/ 135 w 135"/>
                        <a:gd name="T3" fmla="*/ 250 h 250"/>
                        <a:gd name="T4" fmla="*/ 9 w 135"/>
                        <a:gd name="T5" fmla="*/ 250 h 250"/>
                        <a:gd name="T6" fmla="*/ 4 w 135"/>
                        <a:gd name="T7" fmla="*/ 248 h 250"/>
                        <a:gd name="T8" fmla="*/ 1 w 135"/>
                        <a:gd name="T9" fmla="*/ 241 h 250"/>
                        <a:gd name="T10" fmla="*/ 0 w 135"/>
                        <a:gd name="T11" fmla="*/ 234 h 250"/>
                        <a:gd name="T12" fmla="*/ 0 w 135"/>
                        <a:gd name="T13" fmla="*/ 14 h 250"/>
                        <a:gd name="T14" fmla="*/ 2 w 135"/>
                        <a:gd name="T15" fmla="*/ 7 h 250"/>
                        <a:gd name="T16" fmla="*/ 6 w 135"/>
                        <a:gd name="T17" fmla="*/ 1 h 250"/>
                        <a:gd name="T18" fmla="*/ 12 w 135"/>
                        <a:gd name="T19" fmla="*/ 0 h 250"/>
                        <a:gd name="T20" fmla="*/ 135 w 135"/>
                        <a:gd name="T21" fmla="*/ 0 h 25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35"/>
                        <a:gd name="T34" fmla="*/ 0 h 250"/>
                        <a:gd name="T35" fmla="*/ 135 w 135"/>
                        <a:gd name="T36" fmla="*/ 250 h 25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35" h="250">
                          <a:moveTo>
                            <a:pt x="135" y="0"/>
                          </a:moveTo>
                          <a:lnTo>
                            <a:pt x="135" y="250"/>
                          </a:lnTo>
                          <a:lnTo>
                            <a:pt x="9" y="250"/>
                          </a:lnTo>
                          <a:lnTo>
                            <a:pt x="4" y="248"/>
                          </a:lnTo>
                          <a:lnTo>
                            <a:pt x="1" y="241"/>
                          </a:lnTo>
                          <a:lnTo>
                            <a:pt x="0" y="234"/>
                          </a:lnTo>
                          <a:lnTo>
                            <a:pt x="0" y="14"/>
                          </a:lnTo>
                          <a:lnTo>
                            <a:pt x="2" y="7"/>
                          </a:lnTo>
                          <a:lnTo>
                            <a:pt x="6" y="1"/>
                          </a:lnTo>
                          <a:lnTo>
                            <a:pt x="12" y="0"/>
                          </a:lnTo>
                          <a:lnTo>
                            <a:pt x="135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45866" name="Line 25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57" y="1604"/>
                      <a:ext cx="1" cy="25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45772" name="Group 2503"/>
            <p:cNvGrpSpPr>
              <a:grpSpLocks/>
            </p:cNvGrpSpPr>
            <p:nvPr/>
          </p:nvGrpSpPr>
          <p:grpSpPr bwMode="auto">
            <a:xfrm>
              <a:off x="1632" y="2880"/>
              <a:ext cx="576" cy="288"/>
              <a:chOff x="3166" y="1602"/>
              <a:chExt cx="898" cy="516"/>
            </a:xfrm>
          </p:grpSpPr>
          <p:grpSp>
            <p:nvGrpSpPr>
              <p:cNvPr id="45774" name="Group 2504"/>
              <p:cNvGrpSpPr>
                <a:grpSpLocks/>
              </p:cNvGrpSpPr>
              <p:nvPr/>
            </p:nvGrpSpPr>
            <p:grpSpPr bwMode="auto">
              <a:xfrm>
                <a:off x="3166" y="1969"/>
                <a:ext cx="898" cy="149"/>
                <a:chOff x="3166" y="1969"/>
                <a:chExt cx="898" cy="149"/>
              </a:xfrm>
            </p:grpSpPr>
            <p:grpSp>
              <p:nvGrpSpPr>
                <p:cNvPr id="45851" name="Group 2505"/>
                <p:cNvGrpSpPr>
                  <a:grpSpLocks/>
                </p:cNvGrpSpPr>
                <p:nvPr/>
              </p:nvGrpSpPr>
              <p:grpSpPr bwMode="auto">
                <a:xfrm>
                  <a:off x="3166" y="1969"/>
                  <a:ext cx="367" cy="89"/>
                  <a:chOff x="3166" y="1969"/>
                  <a:chExt cx="367" cy="89"/>
                </a:xfrm>
              </p:grpSpPr>
              <p:sp>
                <p:nvSpPr>
                  <p:cNvPr id="45853" name="Freeform 2506"/>
                  <p:cNvSpPr>
                    <a:spLocks/>
                  </p:cNvSpPr>
                  <p:nvPr/>
                </p:nvSpPr>
                <p:spPr bwMode="auto">
                  <a:xfrm>
                    <a:off x="3192" y="1969"/>
                    <a:ext cx="252" cy="70"/>
                  </a:xfrm>
                  <a:custGeom>
                    <a:avLst/>
                    <a:gdLst>
                      <a:gd name="T0" fmla="*/ 0 w 252"/>
                      <a:gd name="T1" fmla="*/ 38 h 70"/>
                      <a:gd name="T2" fmla="*/ 109 w 252"/>
                      <a:gd name="T3" fmla="*/ 32 h 70"/>
                      <a:gd name="T4" fmla="*/ 252 w 252"/>
                      <a:gd name="T5" fmla="*/ 0 h 70"/>
                      <a:gd name="T6" fmla="*/ 252 w 252"/>
                      <a:gd name="T7" fmla="*/ 47 h 70"/>
                      <a:gd name="T8" fmla="*/ 103 w 252"/>
                      <a:gd name="T9" fmla="*/ 67 h 70"/>
                      <a:gd name="T10" fmla="*/ 0 w 252"/>
                      <a:gd name="T11" fmla="*/ 70 h 70"/>
                      <a:gd name="T12" fmla="*/ 0 w 252"/>
                      <a:gd name="T13" fmla="*/ 38 h 7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52"/>
                      <a:gd name="T22" fmla="*/ 0 h 70"/>
                      <a:gd name="T23" fmla="*/ 252 w 252"/>
                      <a:gd name="T24" fmla="*/ 70 h 7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52" h="70">
                        <a:moveTo>
                          <a:pt x="0" y="38"/>
                        </a:moveTo>
                        <a:lnTo>
                          <a:pt x="109" y="32"/>
                        </a:lnTo>
                        <a:lnTo>
                          <a:pt x="252" y="0"/>
                        </a:lnTo>
                        <a:lnTo>
                          <a:pt x="252" y="47"/>
                        </a:lnTo>
                        <a:lnTo>
                          <a:pt x="103" y="67"/>
                        </a:lnTo>
                        <a:lnTo>
                          <a:pt x="0" y="70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45854" name="Group 2507"/>
                  <p:cNvGrpSpPr>
                    <a:grpSpLocks/>
                  </p:cNvGrpSpPr>
                  <p:nvPr/>
                </p:nvGrpSpPr>
                <p:grpSpPr bwMode="auto">
                  <a:xfrm>
                    <a:off x="3166" y="1974"/>
                    <a:ext cx="367" cy="84"/>
                    <a:chOff x="3166" y="1974"/>
                    <a:chExt cx="367" cy="84"/>
                  </a:xfrm>
                </p:grpSpPr>
                <p:sp>
                  <p:nvSpPr>
                    <p:cNvPr id="45855" name="Rectangle 25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7" y="2022"/>
                      <a:ext cx="18" cy="3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5856" name="Group 25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6" y="1974"/>
                      <a:ext cx="367" cy="84"/>
                      <a:chOff x="3166" y="1974"/>
                      <a:chExt cx="367" cy="84"/>
                    </a:xfrm>
                  </p:grpSpPr>
                  <p:sp>
                    <p:nvSpPr>
                      <p:cNvPr id="45857" name="Freeform 25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6" y="1974"/>
                        <a:ext cx="367" cy="84"/>
                      </a:xfrm>
                      <a:custGeom>
                        <a:avLst/>
                        <a:gdLst>
                          <a:gd name="T0" fmla="*/ 367 w 367"/>
                          <a:gd name="T1" fmla="*/ 0 h 84"/>
                          <a:gd name="T2" fmla="*/ 137 w 367"/>
                          <a:gd name="T3" fmla="*/ 48 h 84"/>
                          <a:gd name="T4" fmla="*/ 0 w 367"/>
                          <a:gd name="T5" fmla="*/ 56 h 84"/>
                          <a:gd name="T6" fmla="*/ 0 w 367"/>
                          <a:gd name="T7" fmla="*/ 84 h 84"/>
                          <a:gd name="T8" fmla="*/ 141 w 367"/>
                          <a:gd name="T9" fmla="*/ 77 h 84"/>
                          <a:gd name="T10" fmla="*/ 367 w 367"/>
                          <a:gd name="T11" fmla="*/ 54 h 84"/>
                          <a:gd name="T12" fmla="*/ 367 w 367"/>
                          <a:gd name="T13" fmla="*/ 0 h 8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67"/>
                          <a:gd name="T22" fmla="*/ 0 h 84"/>
                          <a:gd name="T23" fmla="*/ 367 w 367"/>
                          <a:gd name="T24" fmla="*/ 84 h 8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67" h="84">
                            <a:moveTo>
                              <a:pt x="367" y="0"/>
                            </a:moveTo>
                            <a:lnTo>
                              <a:pt x="137" y="48"/>
                            </a:lnTo>
                            <a:lnTo>
                              <a:pt x="0" y="56"/>
                            </a:lnTo>
                            <a:lnTo>
                              <a:pt x="0" y="84"/>
                            </a:lnTo>
                            <a:lnTo>
                              <a:pt x="141" y="77"/>
                            </a:lnTo>
                            <a:lnTo>
                              <a:pt x="367" y="54"/>
                            </a:lnTo>
                            <a:lnTo>
                              <a:pt x="367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5858" name="Freeform 25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3" y="1990"/>
                        <a:ext cx="338" cy="52"/>
                      </a:xfrm>
                      <a:custGeom>
                        <a:avLst/>
                        <a:gdLst>
                          <a:gd name="T0" fmla="*/ 0 w 338"/>
                          <a:gd name="T1" fmla="*/ 52 h 52"/>
                          <a:gd name="T2" fmla="*/ 126 w 338"/>
                          <a:gd name="T3" fmla="*/ 44 h 52"/>
                          <a:gd name="T4" fmla="*/ 338 w 338"/>
                          <a:gd name="T5" fmla="*/ 0 h 52"/>
                          <a:gd name="T6" fmla="*/ 0 60000 65536"/>
                          <a:gd name="T7" fmla="*/ 0 60000 65536"/>
                          <a:gd name="T8" fmla="*/ 0 60000 65536"/>
                          <a:gd name="T9" fmla="*/ 0 w 338"/>
                          <a:gd name="T10" fmla="*/ 0 h 52"/>
                          <a:gd name="T11" fmla="*/ 338 w 338"/>
                          <a:gd name="T12" fmla="*/ 52 h 5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38" h="52">
                            <a:moveTo>
                              <a:pt x="0" y="52"/>
                            </a:moveTo>
                            <a:lnTo>
                              <a:pt x="126" y="44"/>
                            </a:lnTo>
                            <a:lnTo>
                              <a:pt x="338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45852" name="Freeform 2512"/>
                <p:cNvSpPr>
                  <a:spLocks/>
                </p:cNvSpPr>
                <p:nvPr/>
              </p:nvSpPr>
              <p:spPr bwMode="auto">
                <a:xfrm>
                  <a:off x="3504" y="2023"/>
                  <a:ext cx="560" cy="95"/>
                </a:xfrm>
                <a:custGeom>
                  <a:avLst/>
                  <a:gdLst>
                    <a:gd name="T0" fmla="*/ 0 w 560"/>
                    <a:gd name="T1" fmla="*/ 36 h 95"/>
                    <a:gd name="T2" fmla="*/ 6 w 560"/>
                    <a:gd name="T3" fmla="*/ 59 h 95"/>
                    <a:gd name="T4" fmla="*/ 15 w 560"/>
                    <a:gd name="T5" fmla="*/ 72 h 95"/>
                    <a:gd name="T6" fmla="*/ 30 w 560"/>
                    <a:gd name="T7" fmla="*/ 84 h 95"/>
                    <a:gd name="T8" fmla="*/ 46 w 560"/>
                    <a:gd name="T9" fmla="*/ 90 h 95"/>
                    <a:gd name="T10" fmla="*/ 66 w 560"/>
                    <a:gd name="T11" fmla="*/ 92 h 95"/>
                    <a:gd name="T12" fmla="*/ 82 w 560"/>
                    <a:gd name="T13" fmla="*/ 86 h 95"/>
                    <a:gd name="T14" fmla="*/ 105 w 560"/>
                    <a:gd name="T15" fmla="*/ 78 h 95"/>
                    <a:gd name="T16" fmla="*/ 133 w 560"/>
                    <a:gd name="T17" fmla="*/ 71 h 95"/>
                    <a:gd name="T18" fmla="*/ 165 w 560"/>
                    <a:gd name="T19" fmla="*/ 68 h 95"/>
                    <a:gd name="T20" fmla="*/ 205 w 560"/>
                    <a:gd name="T21" fmla="*/ 72 h 95"/>
                    <a:gd name="T22" fmla="*/ 240 w 560"/>
                    <a:gd name="T23" fmla="*/ 80 h 95"/>
                    <a:gd name="T24" fmla="*/ 276 w 560"/>
                    <a:gd name="T25" fmla="*/ 90 h 95"/>
                    <a:gd name="T26" fmla="*/ 310 w 560"/>
                    <a:gd name="T27" fmla="*/ 95 h 95"/>
                    <a:gd name="T28" fmla="*/ 334 w 560"/>
                    <a:gd name="T29" fmla="*/ 92 h 95"/>
                    <a:gd name="T30" fmla="*/ 373 w 560"/>
                    <a:gd name="T31" fmla="*/ 86 h 95"/>
                    <a:gd name="T32" fmla="*/ 416 w 560"/>
                    <a:gd name="T33" fmla="*/ 80 h 95"/>
                    <a:gd name="T34" fmla="*/ 458 w 560"/>
                    <a:gd name="T35" fmla="*/ 72 h 95"/>
                    <a:gd name="T36" fmla="*/ 503 w 560"/>
                    <a:gd name="T37" fmla="*/ 63 h 95"/>
                    <a:gd name="T38" fmla="*/ 530 w 560"/>
                    <a:gd name="T39" fmla="*/ 56 h 95"/>
                    <a:gd name="T40" fmla="*/ 543 w 560"/>
                    <a:gd name="T41" fmla="*/ 51 h 95"/>
                    <a:gd name="T42" fmla="*/ 554 w 560"/>
                    <a:gd name="T43" fmla="*/ 44 h 95"/>
                    <a:gd name="T44" fmla="*/ 560 w 560"/>
                    <a:gd name="T45" fmla="*/ 33 h 95"/>
                    <a:gd name="T46" fmla="*/ 555 w 560"/>
                    <a:gd name="T47" fmla="*/ 17 h 95"/>
                    <a:gd name="T48" fmla="*/ 546 w 560"/>
                    <a:gd name="T49" fmla="*/ 8 h 95"/>
                    <a:gd name="T50" fmla="*/ 530 w 560"/>
                    <a:gd name="T51" fmla="*/ 0 h 9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60"/>
                    <a:gd name="T79" fmla="*/ 0 h 95"/>
                    <a:gd name="T80" fmla="*/ 560 w 560"/>
                    <a:gd name="T81" fmla="*/ 95 h 9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60" h="95">
                      <a:moveTo>
                        <a:pt x="0" y="36"/>
                      </a:moveTo>
                      <a:lnTo>
                        <a:pt x="6" y="59"/>
                      </a:lnTo>
                      <a:lnTo>
                        <a:pt x="15" y="72"/>
                      </a:lnTo>
                      <a:lnTo>
                        <a:pt x="30" y="84"/>
                      </a:lnTo>
                      <a:lnTo>
                        <a:pt x="46" y="90"/>
                      </a:lnTo>
                      <a:lnTo>
                        <a:pt x="66" y="92"/>
                      </a:lnTo>
                      <a:lnTo>
                        <a:pt x="82" y="86"/>
                      </a:lnTo>
                      <a:lnTo>
                        <a:pt x="105" y="78"/>
                      </a:lnTo>
                      <a:lnTo>
                        <a:pt x="133" y="71"/>
                      </a:lnTo>
                      <a:lnTo>
                        <a:pt x="165" y="68"/>
                      </a:lnTo>
                      <a:lnTo>
                        <a:pt x="205" y="72"/>
                      </a:lnTo>
                      <a:lnTo>
                        <a:pt x="240" y="80"/>
                      </a:lnTo>
                      <a:lnTo>
                        <a:pt x="276" y="90"/>
                      </a:lnTo>
                      <a:lnTo>
                        <a:pt x="310" y="95"/>
                      </a:lnTo>
                      <a:lnTo>
                        <a:pt x="334" y="92"/>
                      </a:lnTo>
                      <a:lnTo>
                        <a:pt x="373" y="86"/>
                      </a:lnTo>
                      <a:lnTo>
                        <a:pt x="416" y="80"/>
                      </a:lnTo>
                      <a:lnTo>
                        <a:pt x="458" y="72"/>
                      </a:lnTo>
                      <a:lnTo>
                        <a:pt x="503" y="63"/>
                      </a:lnTo>
                      <a:lnTo>
                        <a:pt x="530" y="56"/>
                      </a:lnTo>
                      <a:lnTo>
                        <a:pt x="543" y="51"/>
                      </a:lnTo>
                      <a:lnTo>
                        <a:pt x="554" y="44"/>
                      </a:lnTo>
                      <a:lnTo>
                        <a:pt x="560" y="33"/>
                      </a:lnTo>
                      <a:lnTo>
                        <a:pt x="555" y="17"/>
                      </a:lnTo>
                      <a:lnTo>
                        <a:pt x="546" y="8"/>
                      </a:lnTo>
                      <a:lnTo>
                        <a:pt x="53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10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5775" name="Group 2513"/>
              <p:cNvGrpSpPr>
                <a:grpSpLocks/>
              </p:cNvGrpSpPr>
              <p:nvPr/>
            </p:nvGrpSpPr>
            <p:grpSpPr bwMode="auto">
              <a:xfrm>
                <a:off x="3542" y="1602"/>
                <a:ext cx="484" cy="465"/>
                <a:chOff x="3542" y="1602"/>
                <a:chExt cx="484" cy="465"/>
              </a:xfrm>
            </p:grpSpPr>
            <p:grpSp>
              <p:nvGrpSpPr>
                <p:cNvPr id="45776" name="Group 2514"/>
                <p:cNvGrpSpPr>
                  <a:grpSpLocks/>
                </p:cNvGrpSpPr>
                <p:nvPr/>
              </p:nvGrpSpPr>
              <p:grpSpPr bwMode="auto">
                <a:xfrm>
                  <a:off x="3558" y="1855"/>
                  <a:ext cx="468" cy="212"/>
                  <a:chOff x="3558" y="1855"/>
                  <a:chExt cx="468" cy="212"/>
                </a:xfrm>
              </p:grpSpPr>
              <p:grpSp>
                <p:nvGrpSpPr>
                  <p:cNvPr id="45805" name="Group 2515"/>
                  <p:cNvGrpSpPr>
                    <a:grpSpLocks/>
                  </p:cNvGrpSpPr>
                  <p:nvPr/>
                </p:nvGrpSpPr>
                <p:grpSpPr bwMode="auto">
                  <a:xfrm>
                    <a:off x="3558" y="1873"/>
                    <a:ext cx="468" cy="194"/>
                    <a:chOff x="3558" y="1873"/>
                    <a:chExt cx="468" cy="194"/>
                  </a:xfrm>
                </p:grpSpPr>
                <p:sp>
                  <p:nvSpPr>
                    <p:cNvPr id="45807" name="Rectangle 25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8" y="1873"/>
                      <a:ext cx="468" cy="182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5808" name="Group 25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80" y="1890"/>
                      <a:ext cx="434" cy="177"/>
                      <a:chOff x="3580" y="1890"/>
                      <a:chExt cx="434" cy="177"/>
                    </a:xfrm>
                  </p:grpSpPr>
                  <p:grpSp>
                    <p:nvGrpSpPr>
                      <p:cNvPr id="45809" name="Group 25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0" y="1890"/>
                        <a:ext cx="434" cy="100"/>
                        <a:chOff x="3580" y="1890"/>
                        <a:chExt cx="434" cy="100"/>
                      </a:xfrm>
                    </p:grpSpPr>
                    <p:grpSp>
                      <p:nvGrpSpPr>
                        <p:cNvPr id="45843" name="Group 251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0" y="1890"/>
                          <a:ext cx="433" cy="37"/>
                          <a:chOff x="3580" y="1890"/>
                          <a:chExt cx="433" cy="37"/>
                        </a:xfrm>
                      </p:grpSpPr>
                      <p:sp>
                        <p:nvSpPr>
                          <p:cNvPr id="45848" name="Line 252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890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849" name="Line 252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0" y="1908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850" name="Line 252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26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5844" name="Group 252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1953"/>
                          <a:ext cx="433" cy="37"/>
                          <a:chOff x="3581" y="1953"/>
                          <a:chExt cx="433" cy="37"/>
                        </a:xfrm>
                      </p:grpSpPr>
                      <p:sp>
                        <p:nvSpPr>
                          <p:cNvPr id="45845" name="Line 252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53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846" name="Line 252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71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847" name="Line 252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89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5810" name="Group 25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1" y="2017"/>
                        <a:ext cx="412" cy="50"/>
                        <a:chOff x="3581" y="2017"/>
                        <a:chExt cx="412" cy="50"/>
                      </a:xfrm>
                    </p:grpSpPr>
                    <p:grpSp>
                      <p:nvGrpSpPr>
                        <p:cNvPr id="45811" name="Group 252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2017"/>
                          <a:ext cx="153" cy="49"/>
                          <a:chOff x="3581" y="2017"/>
                          <a:chExt cx="153" cy="49"/>
                        </a:xfrm>
                      </p:grpSpPr>
                      <p:grpSp>
                        <p:nvGrpSpPr>
                          <p:cNvPr id="45831" name="Group 252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81" y="2018"/>
                            <a:ext cx="65" cy="48"/>
                            <a:chOff x="3581" y="2018"/>
                            <a:chExt cx="65" cy="48"/>
                          </a:xfrm>
                        </p:grpSpPr>
                        <p:grpSp>
                          <p:nvGrpSpPr>
                            <p:cNvPr id="45838" name="Group 253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581" y="2018"/>
                              <a:ext cx="21" cy="48"/>
                              <a:chOff x="3581" y="2018"/>
                              <a:chExt cx="21" cy="48"/>
                            </a:xfrm>
                          </p:grpSpPr>
                          <p:sp>
                            <p:nvSpPr>
                              <p:cNvPr id="45841" name="Line 253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81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5842" name="Line 253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01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5839" name="Line 253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2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840" name="Line 253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4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5832" name="Group 253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69" y="2017"/>
                            <a:ext cx="65" cy="48"/>
                            <a:chOff x="3669" y="2017"/>
                            <a:chExt cx="65" cy="48"/>
                          </a:xfrm>
                        </p:grpSpPr>
                        <p:grpSp>
                          <p:nvGrpSpPr>
                            <p:cNvPr id="45833" name="Group 253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669" y="2017"/>
                              <a:ext cx="21" cy="48"/>
                              <a:chOff x="3669" y="2017"/>
                              <a:chExt cx="21" cy="48"/>
                            </a:xfrm>
                          </p:grpSpPr>
                          <p:sp>
                            <p:nvSpPr>
                              <p:cNvPr id="45836" name="Line 253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69" y="2017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5837" name="Line 253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89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5834" name="Line 253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1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835" name="Line 254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3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5812" name="Group 254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55" y="2018"/>
                          <a:ext cx="153" cy="49"/>
                          <a:chOff x="3755" y="2018"/>
                          <a:chExt cx="153" cy="49"/>
                        </a:xfrm>
                      </p:grpSpPr>
                      <p:grpSp>
                        <p:nvGrpSpPr>
                          <p:cNvPr id="45819" name="Group 254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55" y="2019"/>
                            <a:ext cx="65" cy="48"/>
                            <a:chOff x="3755" y="2019"/>
                            <a:chExt cx="65" cy="48"/>
                          </a:xfrm>
                        </p:grpSpPr>
                        <p:grpSp>
                          <p:nvGrpSpPr>
                            <p:cNvPr id="45826" name="Group 254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55" y="2019"/>
                              <a:ext cx="21" cy="48"/>
                              <a:chOff x="3755" y="2019"/>
                              <a:chExt cx="21" cy="48"/>
                            </a:xfrm>
                          </p:grpSpPr>
                          <p:sp>
                            <p:nvSpPr>
                              <p:cNvPr id="45829" name="Line 254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55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5830" name="Line 254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75" y="2020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5827" name="Line 254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9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828" name="Line 254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1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5820" name="Group 254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43" y="2018"/>
                            <a:ext cx="65" cy="48"/>
                            <a:chOff x="3843" y="2018"/>
                            <a:chExt cx="65" cy="48"/>
                          </a:xfrm>
                        </p:grpSpPr>
                        <p:grpSp>
                          <p:nvGrpSpPr>
                            <p:cNvPr id="45821" name="Group 254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843" y="2018"/>
                              <a:ext cx="21" cy="48"/>
                              <a:chOff x="3843" y="2018"/>
                              <a:chExt cx="21" cy="48"/>
                            </a:xfrm>
                          </p:grpSpPr>
                          <p:sp>
                            <p:nvSpPr>
                              <p:cNvPr id="45824" name="Line 255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3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5825" name="Line 255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63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5822" name="Line 255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8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823" name="Line 255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0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5813" name="Group 25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28" y="2018"/>
                          <a:ext cx="65" cy="48"/>
                          <a:chOff x="3928" y="2018"/>
                          <a:chExt cx="65" cy="48"/>
                        </a:xfrm>
                      </p:grpSpPr>
                      <p:grpSp>
                        <p:nvGrpSpPr>
                          <p:cNvPr id="45814" name="Group 255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928" y="2018"/>
                            <a:ext cx="21" cy="48"/>
                            <a:chOff x="3928" y="2018"/>
                            <a:chExt cx="21" cy="48"/>
                          </a:xfrm>
                        </p:grpSpPr>
                        <p:sp>
                          <p:nvSpPr>
                            <p:cNvPr id="45817" name="Line 255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28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818" name="Line 255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48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5815" name="Line 255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7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816" name="Line 255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9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45806" name="Freeform 2560"/>
                  <p:cNvSpPr>
                    <a:spLocks/>
                  </p:cNvSpPr>
                  <p:nvPr/>
                </p:nvSpPr>
                <p:spPr bwMode="auto">
                  <a:xfrm>
                    <a:off x="3574" y="1855"/>
                    <a:ext cx="373" cy="12"/>
                  </a:xfrm>
                  <a:custGeom>
                    <a:avLst/>
                    <a:gdLst>
                      <a:gd name="T0" fmla="*/ 373 w 373"/>
                      <a:gd name="T1" fmla="*/ 12 h 12"/>
                      <a:gd name="T2" fmla="*/ 0 w 373"/>
                      <a:gd name="T3" fmla="*/ 12 h 12"/>
                      <a:gd name="T4" fmla="*/ 0 w 373"/>
                      <a:gd name="T5" fmla="*/ 0 h 12"/>
                      <a:gd name="T6" fmla="*/ 372 w 373"/>
                      <a:gd name="T7" fmla="*/ 0 h 12"/>
                      <a:gd name="T8" fmla="*/ 373 w 373"/>
                      <a:gd name="T9" fmla="*/ 12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3"/>
                      <a:gd name="T16" fmla="*/ 0 h 12"/>
                      <a:gd name="T17" fmla="*/ 373 w 373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3" h="12">
                        <a:moveTo>
                          <a:pt x="373" y="12"/>
                        </a:move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372" y="0"/>
                        </a:lnTo>
                        <a:lnTo>
                          <a:pt x="373" y="12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45777" name="Group 2561"/>
                <p:cNvGrpSpPr>
                  <a:grpSpLocks/>
                </p:cNvGrpSpPr>
                <p:nvPr/>
              </p:nvGrpSpPr>
              <p:grpSpPr bwMode="auto">
                <a:xfrm>
                  <a:off x="3542" y="1602"/>
                  <a:ext cx="428" cy="260"/>
                  <a:chOff x="3542" y="1602"/>
                  <a:chExt cx="428" cy="260"/>
                </a:xfrm>
              </p:grpSpPr>
              <p:grpSp>
                <p:nvGrpSpPr>
                  <p:cNvPr id="45778" name="Group 2562"/>
                  <p:cNvGrpSpPr>
                    <a:grpSpLocks/>
                  </p:cNvGrpSpPr>
                  <p:nvPr/>
                </p:nvGrpSpPr>
                <p:grpSpPr bwMode="auto">
                  <a:xfrm>
                    <a:off x="3679" y="1627"/>
                    <a:ext cx="291" cy="226"/>
                    <a:chOff x="3679" y="1627"/>
                    <a:chExt cx="291" cy="226"/>
                  </a:xfrm>
                </p:grpSpPr>
                <p:sp>
                  <p:nvSpPr>
                    <p:cNvPr id="45782" name="Freeform 2563"/>
                    <p:cNvSpPr>
                      <a:spLocks/>
                    </p:cNvSpPr>
                    <p:nvPr/>
                  </p:nvSpPr>
                  <p:spPr bwMode="auto">
                    <a:xfrm>
                      <a:off x="3679" y="1627"/>
                      <a:ext cx="291" cy="226"/>
                    </a:xfrm>
                    <a:custGeom>
                      <a:avLst/>
                      <a:gdLst>
                        <a:gd name="T0" fmla="*/ 0 w 291"/>
                        <a:gd name="T1" fmla="*/ 226 h 226"/>
                        <a:gd name="T2" fmla="*/ 279 w 291"/>
                        <a:gd name="T3" fmla="*/ 226 h 226"/>
                        <a:gd name="T4" fmla="*/ 287 w 291"/>
                        <a:gd name="T5" fmla="*/ 220 h 226"/>
                        <a:gd name="T6" fmla="*/ 291 w 291"/>
                        <a:gd name="T7" fmla="*/ 206 h 226"/>
                        <a:gd name="T8" fmla="*/ 291 w 291"/>
                        <a:gd name="T9" fmla="*/ 21 h 226"/>
                        <a:gd name="T10" fmla="*/ 289 w 291"/>
                        <a:gd name="T11" fmla="*/ 6 h 226"/>
                        <a:gd name="T12" fmla="*/ 281 w 291"/>
                        <a:gd name="T13" fmla="*/ 0 h 226"/>
                        <a:gd name="T14" fmla="*/ 0 w 291"/>
                        <a:gd name="T15" fmla="*/ 0 h 226"/>
                        <a:gd name="T16" fmla="*/ 0 w 291"/>
                        <a:gd name="T17" fmla="*/ 226 h 22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91"/>
                        <a:gd name="T28" fmla="*/ 0 h 226"/>
                        <a:gd name="T29" fmla="*/ 291 w 291"/>
                        <a:gd name="T30" fmla="*/ 226 h 22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91" h="226">
                          <a:moveTo>
                            <a:pt x="0" y="226"/>
                          </a:moveTo>
                          <a:lnTo>
                            <a:pt x="279" y="226"/>
                          </a:lnTo>
                          <a:lnTo>
                            <a:pt x="287" y="220"/>
                          </a:lnTo>
                          <a:lnTo>
                            <a:pt x="291" y="206"/>
                          </a:lnTo>
                          <a:lnTo>
                            <a:pt x="291" y="21"/>
                          </a:lnTo>
                          <a:lnTo>
                            <a:pt x="289" y="6"/>
                          </a:lnTo>
                          <a:lnTo>
                            <a:pt x="281" y="0"/>
                          </a:lnTo>
                          <a:lnTo>
                            <a:pt x="0" y="0"/>
                          </a:lnTo>
                          <a:lnTo>
                            <a:pt x="0" y="22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5783" name="Group 25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4" y="1646"/>
                      <a:ext cx="268" cy="165"/>
                      <a:chOff x="3694" y="1646"/>
                      <a:chExt cx="268" cy="165"/>
                    </a:xfrm>
                  </p:grpSpPr>
                  <p:grpSp>
                    <p:nvGrpSpPr>
                      <p:cNvPr id="45784" name="Group 256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646"/>
                        <a:ext cx="267" cy="44"/>
                        <a:chOff x="3694" y="1646"/>
                        <a:chExt cx="267" cy="44"/>
                      </a:xfrm>
                    </p:grpSpPr>
                    <p:grpSp>
                      <p:nvGrpSpPr>
                        <p:cNvPr id="45799" name="Group 256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46"/>
                          <a:ext cx="267" cy="15"/>
                          <a:chOff x="3694" y="1646"/>
                          <a:chExt cx="267" cy="15"/>
                        </a:xfrm>
                      </p:grpSpPr>
                      <p:sp>
                        <p:nvSpPr>
                          <p:cNvPr id="45803" name="Line 256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4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804" name="Line 256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5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5800" name="Group 256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76"/>
                          <a:ext cx="267" cy="14"/>
                          <a:chOff x="3694" y="1676"/>
                          <a:chExt cx="267" cy="14"/>
                        </a:xfrm>
                      </p:grpSpPr>
                      <p:sp>
                        <p:nvSpPr>
                          <p:cNvPr id="45801" name="Line 257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7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802" name="Line 257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8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5785" name="Group 25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5" y="1706"/>
                        <a:ext cx="267" cy="45"/>
                        <a:chOff x="3695" y="1706"/>
                        <a:chExt cx="267" cy="45"/>
                      </a:xfrm>
                    </p:grpSpPr>
                    <p:grpSp>
                      <p:nvGrpSpPr>
                        <p:cNvPr id="45793" name="Group 257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06"/>
                          <a:ext cx="267" cy="14"/>
                          <a:chOff x="3695" y="1706"/>
                          <a:chExt cx="267" cy="14"/>
                        </a:xfrm>
                      </p:grpSpPr>
                      <p:sp>
                        <p:nvSpPr>
                          <p:cNvPr id="45797" name="Line 257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0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798" name="Line 257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1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5794" name="Group 257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36"/>
                          <a:ext cx="267" cy="15"/>
                          <a:chOff x="3695" y="1736"/>
                          <a:chExt cx="267" cy="15"/>
                        </a:xfrm>
                      </p:grpSpPr>
                      <p:sp>
                        <p:nvSpPr>
                          <p:cNvPr id="45795" name="Line 257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3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796" name="Line 257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4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5786" name="Group 257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766"/>
                        <a:ext cx="267" cy="45"/>
                        <a:chOff x="3694" y="1766"/>
                        <a:chExt cx="267" cy="45"/>
                      </a:xfrm>
                    </p:grpSpPr>
                    <p:grpSp>
                      <p:nvGrpSpPr>
                        <p:cNvPr id="45787" name="Group 258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66"/>
                          <a:ext cx="267" cy="15"/>
                          <a:chOff x="3694" y="1766"/>
                          <a:chExt cx="267" cy="15"/>
                        </a:xfrm>
                      </p:grpSpPr>
                      <p:sp>
                        <p:nvSpPr>
                          <p:cNvPr id="45791" name="Line 258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6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792" name="Line 258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77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5788" name="Group 258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97"/>
                          <a:ext cx="267" cy="14"/>
                          <a:chOff x="3694" y="1797"/>
                          <a:chExt cx="267" cy="14"/>
                        </a:xfrm>
                      </p:grpSpPr>
                      <p:sp>
                        <p:nvSpPr>
                          <p:cNvPr id="45789" name="Line 258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97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790" name="Line 258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810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45779" name="Group 2586"/>
                  <p:cNvGrpSpPr>
                    <a:grpSpLocks/>
                  </p:cNvGrpSpPr>
                  <p:nvPr/>
                </p:nvGrpSpPr>
                <p:grpSpPr bwMode="auto">
                  <a:xfrm>
                    <a:off x="3542" y="1602"/>
                    <a:ext cx="135" cy="260"/>
                    <a:chOff x="3542" y="1602"/>
                    <a:chExt cx="135" cy="260"/>
                  </a:xfrm>
                </p:grpSpPr>
                <p:sp>
                  <p:nvSpPr>
                    <p:cNvPr id="45780" name="Freeform 2587"/>
                    <p:cNvSpPr>
                      <a:spLocks/>
                    </p:cNvSpPr>
                    <p:nvPr/>
                  </p:nvSpPr>
                  <p:spPr bwMode="auto">
                    <a:xfrm>
                      <a:off x="3542" y="1602"/>
                      <a:ext cx="135" cy="250"/>
                    </a:xfrm>
                    <a:custGeom>
                      <a:avLst/>
                      <a:gdLst>
                        <a:gd name="T0" fmla="*/ 135 w 135"/>
                        <a:gd name="T1" fmla="*/ 0 h 250"/>
                        <a:gd name="T2" fmla="*/ 135 w 135"/>
                        <a:gd name="T3" fmla="*/ 250 h 250"/>
                        <a:gd name="T4" fmla="*/ 9 w 135"/>
                        <a:gd name="T5" fmla="*/ 250 h 250"/>
                        <a:gd name="T6" fmla="*/ 4 w 135"/>
                        <a:gd name="T7" fmla="*/ 248 h 250"/>
                        <a:gd name="T8" fmla="*/ 1 w 135"/>
                        <a:gd name="T9" fmla="*/ 241 h 250"/>
                        <a:gd name="T10" fmla="*/ 0 w 135"/>
                        <a:gd name="T11" fmla="*/ 234 h 250"/>
                        <a:gd name="T12" fmla="*/ 0 w 135"/>
                        <a:gd name="T13" fmla="*/ 14 h 250"/>
                        <a:gd name="T14" fmla="*/ 2 w 135"/>
                        <a:gd name="T15" fmla="*/ 7 h 250"/>
                        <a:gd name="T16" fmla="*/ 6 w 135"/>
                        <a:gd name="T17" fmla="*/ 1 h 250"/>
                        <a:gd name="T18" fmla="*/ 12 w 135"/>
                        <a:gd name="T19" fmla="*/ 0 h 250"/>
                        <a:gd name="T20" fmla="*/ 135 w 135"/>
                        <a:gd name="T21" fmla="*/ 0 h 25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35"/>
                        <a:gd name="T34" fmla="*/ 0 h 250"/>
                        <a:gd name="T35" fmla="*/ 135 w 135"/>
                        <a:gd name="T36" fmla="*/ 250 h 25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35" h="250">
                          <a:moveTo>
                            <a:pt x="135" y="0"/>
                          </a:moveTo>
                          <a:lnTo>
                            <a:pt x="135" y="250"/>
                          </a:lnTo>
                          <a:lnTo>
                            <a:pt x="9" y="250"/>
                          </a:lnTo>
                          <a:lnTo>
                            <a:pt x="4" y="248"/>
                          </a:lnTo>
                          <a:lnTo>
                            <a:pt x="1" y="241"/>
                          </a:lnTo>
                          <a:lnTo>
                            <a:pt x="0" y="234"/>
                          </a:lnTo>
                          <a:lnTo>
                            <a:pt x="0" y="14"/>
                          </a:lnTo>
                          <a:lnTo>
                            <a:pt x="2" y="7"/>
                          </a:lnTo>
                          <a:lnTo>
                            <a:pt x="6" y="1"/>
                          </a:lnTo>
                          <a:lnTo>
                            <a:pt x="12" y="0"/>
                          </a:lnTo>
                          <a:lnTo>
                            <a:pt x="135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45781" name="Line 25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57" y="1604"/>
                      <a:ext cx="1" cy="25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45773" name="AutoShape 2589" descr="White marble"/>
            <p:cNvSpPr>
              <a:spLocks noChangeArrowheads="1"/>
            </p:cNvSpPr>
            <p:nvPr/>
          </p:nvSpPr>
          <p:spPr bwMode="auto">
            <a:xfrm>
              <a:off x="1248" y="2400"/>
              <a:ext cx="288" cy="288"/>
            </a:xfrm>
            <a:prstGeom prst="rightArrow">
              <a:avLst>
                <a:gd name="adj1" fmla="val 50000"/>
                <a:gd name="adj2" fmla="val 25000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N" sz="10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5358" name="Group 2590"/>
          <p:cNvGrpSpPr>
            <a:grpSpLocks/>
          </p:cNvGrpSpPr>
          <p:nvPr/>
        </p:nvGrpSpPr>
        <p:grpSpPr bwMode="auto">
          <a:xfrm>
            <a:off x="3657600" y="2514600"/>
            <a:ext cx="1724025" cy="3352800"/>
            <a:chOff x="2304" y="1584"/>
            <a:chExt cx="1086" cy="2112"/>
          </a:xfrm>
        </p:grpSpPr>
        <p:sp>
          <p:nvSpPr>
            <p:cNvPr id="45417" name="Rectangle 2591"/>
            <p:cNvSpPr>
              <a:spLocks noChangeArrowheads="1"/>
            </p:cNvSpPr>
            <p:nvPr/>
          </p:nvSpPr>
          <p:spPr bwMode="auto">
            <a:xfrm>
              <a:off x="2448" y="1584"/>
              <a:ext cx="912" cy="2112"/>
            </a:xfrm>
            <a:prstGeom prst="rect">
              <a:avLst/>
            </a:prstGeom>
            <a:solidFill>
              <a:srgbClr val="FF9966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66"/>
              </a:extrusionClr>
            </a:sp3d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N" sz="10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418" name="Text Box 2592" descr="White marble"/>
            <p:cNvSpPr txBox="1">
              <a:spLocks noChangeArrowheads="1"/>
            </p:cNvSpPr>
            <p:nvPr/>
          </p:nvSpPr>
          <p:spPr bwMode="auto">
            <a:xfrm>
              <a:off x="2496" y="1680"/>
              <a:ext cx="89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Arial Black" pitchFamily="34" charset="0"/>
                </a:rPr>
                <a:t>Consid-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Arial Black" pitchFamily="34" charset="0"/>
                </a:rPr>
                <a:t>eration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Arial Black" pitchFamily="34" charset="0"/>
                </a:rPr>
                <a:t>Set</a:t>
              </a:r>
            </a:p>
          </p:txBody>
        </p:sp>
        <p:grpSp>
          <p:nvGrpSpPr>
            <p:cNvPr id="45419" name="Group 2593"/>
            <p:cNvGrpSpPr>
              <a:grpSpLocks/>
            </p:cNvGrpSpPr>
            <p:nvPr/>
          </p:nvGrpSpPr>
          <p:grpSpPr bwMode="auto">
            <a:xfrm>
              <a:off x="2448" y="2544"/>
              <a:ext cx="576" cy="288"/>
              <a:chOff x="3166" y="1602"/>
              <a:chExt cx="898" cy="516"/>
            </a:xfrm>
          </p:grpSpPr>
          <p:grpSp>
            <p:nvGrpSpPr>
              <p:cNvPr id="45679" name="Group 2594"/>
              <p:cNvGrpSpPr>
                <a:grpSpLocks/>
              </p:cNvGrpSpPr>
              <p:nvPr/>
            </p:nvGrpSpPr>
            <p:grpSpPr bwMode="auto">
              <a:xfrm>
                <a:off x="3166" y="1969"/>
                <a:ext cx="898" cy="149"/>
                <a:chOff x="3166" y="1969"/>
                <a:chExt cx="898" cy="149"/>
              </a:xfrm>
            </p:grpSpPr>
            <p:grpSp>
              <p:nvGrpSpPr>
                <p:cNvPr id="45756" name="Group 2595"/>
                <p:cNvGrpSpPr>
                  <a:grpSpLocks/>
                </p:cNvGrpSpPr>
                <p:nvPr/>
              </p:nvGrpSpPr>
              <p:grpSpPr bwMode="auto">
                <a:xfrm>
                  <a:off x="3166" y="1969"/>
                  <a:ext cx="367" cy="89"/>
                  <a:chOff x="3166" y="1969"/>
                  <a:chExt cx="367" cy="89"/>
                </a:xfrm>
              </p:grpSpPr>
              <p:sp>
                <p:nvSpPr>
                  <p:cNvPr id="45758" name="Freeform 2596"/>
                  <p:cNvSpPr>
                    <a:spLocks/>
                  </p:cNvSpPr>
                  <p:nvPr/>
                </p:nvSpPr>
                <p:spPr bwMode="auto">
                  <a:xfrm>
                    <a:off x="3192" y="1969"/>
                    <a:ext cx="252" cy="70"/>
                  </a:xfrm>
                  <a:custGeom>
                    <a:avLst/>
                    <a:gdLst>
                      <a:gd name="T0" fmla="*/ 0 w 252"/>
                      <a:gd name="T1" fmla="*/ 38 h 70"/>
                      <a:gd name="T2" fmla="*/ 109 w 252"/>
                      <a:gd name="T3" fmla="*/ 32 h 70"/>
                      <a:gd name="T4" fmla="*/ 252 w 252"/>
                      <a:gd name="T5" fmla="*/ 0 h 70"/>
                      <a:gd name="T6" fmla="*/ 252 w 252"/>
                      <a:gd name="T7" fmla="*/ 47 h 70"/>
                      <a:gd name="T8" fmla="*/ 103 w 252"/>
                      <a:gd name="T9" fmla="*/ 67 h 70"/>
                      <a:gd name="T10" fmla="*/ 0 w 252"/>
                      <a:gd name="T11" fmla="*/ 70 h 70"/>
                      <a:gd name="T12" fmla="*/ 0 w 252"/>
                      <a:gd name="T13" fmla="*/ 38 h 7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52"/>
                      <a:gd name="T22" fmla="*/ 0 h 70"/>
                      <a:gd name="T23" fmla="*/ 252 w 252"/>
                      <a:gd name="T24" fmla="*/ 70 h 7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52" h="70">
                        <a:moveTo>
                          <a:pt x="0" y="38"/>
                        </a:moveTo>
                        <a:lnTo>
                          <a:pt x="109" y="32"/>
                        </a:lnTo>
                        <a:lnTo>
                          <a:pt x="252" y="0"/>
                        </a:lnTo>
                        <a:lnTo>
                          <a:pt x="252" y="47"/>
                        </a:lnTo>
                        <a:lnTo>
                          <a:pt x="103" y="67"/>
                        </a:lnTo>
                        <a:lnTo>
                          <a:pt x="0" y="70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45759" name="Group 2597"/>
                  <p:cNvGrpSpPr>
                    <a:grpSpLocks/>
                  </p:cNvGrpSpPr>
                  <p:nvPr/>
                </p:nvGrpSpPr>
                <p:grpSpPr bwMode="auto">
                  <a:xfrm>
                    <a:off x="3166" y="1974"/>
                    <a:ext cx="367" cy="84"/>
                    <a:chOff x="3166" y="1974"/>
                    <a:chExt cx="367" cy="84"/>
                  </a:xfrm>
                </p:grpSpPr>
                <p:sp>
                  <p:nvSpPr>
                    <p:cNvPr id="45760" name="Rectangle 25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7" y="2022"/>
                      <a:ext cx="18" cy="3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5761" name="Group 259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6" y="1974"/>
                      <a:ext cx="367" cy="84"/>
                      <a:chOff x="3166" y="1974"/>
                      <a:chExt cx="367" cy="84"/>
                    </a:xfrm>
                  </p:grpSpPr>
                  <p:sp>
                    <p:nvSpPr>
                      <p:cNvPr id="45762" name="Freeform 26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6" y="1974"/>
                        <a:ext cx="367" cy="84"/>
                      </a:xfrm>
                      <a:custGeom>
                        <a:avLst/>
                        <a:gdLst>
                          <a:gd name="T0" fmla="*/ 367 w 367"/>
                          <a:gd name="T1" fmla="*/ 0 h 84"/>
                          <a:gd name="T2" fmla="*/ 137 w 367"/>
                          <a:gd name="T3" fmla="*/ 48 h 84"/>
                          <a:gd name="T4" fmla="*/ 0 w 367"/>
                          <a:gd name="T5" fmla="*/ 56 h 84"/>
                          <a:gd name="T6" fmla="*/ 0 w 367"/>
                          <a:gd name="T7" fmla="*/ 84 h 84"/>
                          <a:gd name="T8" fmla="*/ 141 w 367"/>
                          <a:gd name="T9" fmla="*/ 77 h 84"/>
                          <a:gd name="T10" fmla="*/ 367 w 367"/>
                          <a:gd name="T11" fmla="*/ 54 h 84"/>
                          <a:gd name="T12" fmla="*/ 367 w 367"/>
                          <a:gd name="T13" fmla="*/ 0 h 8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67"/>
                          <a:gd name="T22" fmla="*/ 0 h 84"/>
                          <a:gd name="T23" fmla="*/ 367 w 367"/>
                          <a:gd name="T24" fmla="*/ 84 h 8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67" h="84">
                            <a:moveTo>
                              <a:pt x="367" y="0"/>
                            </a:moveTo>
                            <a:lnTo>
                              <a:pt x="137" y="48"/>
                            </a:lnTo>
                            <a:lnTo>
                              <a:pt x="0" y="56"/>
                            </a:lnTo>
                            <a:lnTo>
                              <a:pt x="0" y="84"/>
                            </a:lnTo>
                            <a:lnTo>
                              <a:pt x="141" y="77"/>
                            </a:lnTo>
                            <a:lnTo>
                              <a:pt x="367" y="54"/>
                            </a:lnTo>
                            <a:lnTo>
                              <a:pt x="367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5763" name="Freeform 26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3" y="1990"/>
                        <a:ext cx="338" cy="52"/>
                      </a:xfrm>
                      <a:custGeom>
                        <a:avLst/>
                        <a:gdLst>
                          <a:gd name="T0" fmla="*/ 0 w 338"/>
                          <a:gd name="T1" fmla="*/ 52 h 52"/>
                          <a:gd name="T2" fmla="*/ 126 w 338"/>
                          <a:gd name="T3" fmla="*/ 44 h 52"/>
                          <a:gd name="T4" fmla="*/ 338 w 338"/>
                          <a:gd name="T5" fmla="*/ 0 h 52"/>
                          <a:gd name="T6" fmla="*/ 0 60000 65536"/>
                          <a:gd name="T7" fmla="*/ 0 60000 65536"/>
                          <a:gd name="T8" fmla="*/ 0 60000 65536"/>
                          <a:gd name="T9" fmla="*/ 0 w 338"/>
                          <a:gd name="T10" fmla="*/ 0 h 52"/>
                          <a:gd name="T11" fmla="*/ 338 w 338"/>
                          <a:gd name="T12" fmla="*/ 52 h 5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38" h="52">
                            <a:moveTo>
                              <a:pt x="0" y="52"/>
                            </a:moveTo>
                            <a:lnTo>
                              <a:pt x="126" y="44"/>
                            </a:lnTo>
                            <a:lnTo>
                              <a:pt x="338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45757" name="Freeform 2602"/>
                <p:cNvSpPr>
                  <a:spLocks/>
                </p:cNvSpPr>
                <p:nvPr/>
              </p:nvSpPr>
              <p:spPr bwMode="auto">
                <a:xfrm>
                  <a:off x="3504" y="2023"/>
                  <a:ext cx="560" cy="95"/>
                </a:xfrm>
                <a:custGeom>
                  <a:avLst/>
                  <a:gdLst>
                    <a:gd name="T0" fmla="*/ 0 w 560"/>
                    <a:gd name="T1" fmla="*/ 36 h 95"/>
                    <a:gd name="T2" fmla="*/ 6 w 560"/>
                    <a:gd name="T3" fmla="*/ 59 h 95"/>
                    <a:gd name="T4" fmla="*/ 15 w 560"/>
                    <a:gd name="T5" fmla="*/ 72 h 95"/>
                    <a:gd name="T6" fmla="*/ 30 w 560"/>
                    <a:gd name="T7" fmla="*/ 84 h 95"/>
                    <a:gd name="T8" fmla="*/ 46 w 560"/>
                    <a:gd name="T9" fmla="*/ 90 h 95"/>
                    <a:gd name="T10" fmla="*/ 66 w 560"/>
                    <a:gd name="T11" fmla="*/ 92 h 95"/>
                    <a:gd name="T12" fmla="*/ 82 w 560"/>
                    <a:gd name="T13" fmla="*/ 86 h 95"/>
                    <a:gd name="T14" fmla="*/ 105 w 560"/>
                    <a:gd name="T15" fmla="*/ 78 h 95"/>
                    <a:gd name="T16" fmla="*/ 133 w 560"/>
                    <a:gd name="T17" fmla="*/ 71 h 95"/>
                    <a:gd name="T18" fmla="*/ 165 w 560"/>
                    <a:gd name="T19" fmla="*/ 68 h 95"/>
                    <a:gd name="T20" fmla="*/ 205 w 560"/>
                    <a:gd name="T21" fmla="*/ 72 h 95"/>
                    <a:gd name="T22" fmla="*/ 240 w 560"/>
                    <a:gd name="T23" fmla="*/ 80 h 95"/>
                    <a:gd name="T24" fmla="*/ 276 w 560"/>
                    <a:gd name="T25" fmla="*/ 90 h 95"/>
                    <a:gd name="T26" fmla="*/ 310 w 560"/>
                    <a:gd name="T27" fmla="*/ 95 h 95"/>
                    <a:gd name="T28" fmla="*/ 334 w 560"/>
                    <a:gd name="T29" fmla="*/ 92 h 95"/>
                    <a:gd name="T30" fmla="*/ 373 w 560"/>
                    <a:gd name="T31" fmla="*/ 86 h 95"/>
                    <a:gd name="T32" fmla="*/ 416 w 560"/>
                    <a:gd name="T33" fmla="*/ 80 h 95"/>
                    <a:gd name="T34" fmla="*/ 458 w 560"/>
                    <a:gd name="T35" fmla="*/ 72 h 95"/>
                    <a:gd name="T36" fmla="*/ 503 w 560"/>
                    <a:gd name="T37" fmla="*/ 63 h 95"/>
                    <a:gd name="T38" fmla="*/ 530 w 560"/>
                    <a:gd name="T39" fmla="*/ 56 h 95"/>
                    <a:gd name="T40" fmla="*/ 543 w 560"/>
                    <a:gd name="T41" fmla="*/ 51 h 95"/>
                    <a:gd name="T42" fmla="*/ 554 w 560"/>
                    <a:gd name="T43" fmla="*/ 44 h 95"/>
                    <a:gd name="T44" fmla="*/ 560 w 560"/>
                    <a:gd name="T45" fmla="*/ 33 h 95"/>
                    <a:gd name="T46" fmla="*/ 555 w 560"/>
                    <a:gd name="T47" fmla="*/ 17 h 95"/>
                    <a:gd name="T48" fmla="*/ 546 w 560"/>
                    <a:gd name="T49" fmla="*/ 8 h 95"/>
                    <a:gd name="T50" fmla="*/ 530 w 560"/>
                    <a:gd name="T51" fmla="*/ 0 h 9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60"/>
                    <a:gd name="T79" fmla="*/ 0 h 95"/>
                    <a:gd name="T80" fmla="*/ 560 w 560"/>
                    <a:gd name="T81" fmla="*/ 95 h 9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60" h="95">
                      <a:moveTo>
                        <a:pt x="0" y="36"/>
                      </a:moveTo>
                      <a:lnTo>
                        <a:pt x="6" y="59"/>
                      </a:lnTo>
                      <a:lnTo>
                        <a:pt x="15" y="72"/>
                      </a:lnTo>
                      <a:lnTo>
                        <a:pt x="30" y="84"/>
                      </a:lnTo>
                      <a:lnTo>
                        <a:pt x="46" y="90"/>
                      </a:lnTo>
                      <a:lnTo>
                        <a:pt x="66" y="92"/>
                      </a:lnTo>
                      <a:lnTo>
                        <a:pt x="82" y="86"/>
                      </a:lnTo>
                      <a:lnTo>
                        <a:pt x="105" y="78"/>
                      </a:lnTo>
                      <a:lnTo>
                        <a:pt x="133" y="71"/>
                      </a:lnTo>
                      <a:lnTo>
                        <a:pt x="165" y="68"/>
                      </a:lnTo>
                      <a:lnTo>
                        <a:pt x="205" y="72"/>
                      </a:lnTo>
                      <a:lnTo>
                        <a:pt x="240" y="80"/>
                      </a:lnTo>
                      <a:lnTo>
                        <a:pt x="276" y="90"/>
                      </a:lnTo>
                      <a:lnTo>
                        <a:pt x="310" y="95"/>
                      </a:lnTo>
                      <a:lnTo>
                        <a:pt x="334" y="92"/>
                      </a:lnTo>
                      <a:lnTo>
                        <a:pt x="373" y="86"/>
                      </a:lnTo>
                      <a:lnTo>
                        <a:pt x="416" y="80"/>
                      </a:lnTo>
                      <a:lnTo>
                        <a:pt x="458" y="72"/>
                      </a:lnTo>
                      <a:lnTo>
                        <a:pt x="503" y="63"/>
                      </a:lnTo>
                      <a:lnTo>
                        <a:pt x="530" y="56"/>
                      </a:lnTo>
                      <a:lnTo>
                        <a:pt x="543" y="51"/>
                      </a:lnTo>
                      <a:lnTo>
                        <a:pt x="554" y="44"/>
                      </a:lnTo>
                      <a:lnTo>
                        <a:pt x="560" y="33"/>
                      </a:lnTo>
                      <a:lnTo>
                        <a:pt x="555" y="17"/>
                      </a:lnTo>
                      <a:lnTo>
                        <a:pt x="546" y="8"/>
                      </a:lnTo>
                      <a:lnTo>
                        <a:pt x="53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10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5680" name="Group 2603"/>
              <p:cNvGrpSpPr>
                <a:grpSpLocks/>
              </p:cNvGrpSpPr>
              <p:nvPr/>
            </p:nvGrpSpPr>
            <p:grpSpPr bwMode="auto">
              <a:xfrm>
                <a:off x="3542" y="1602"/>
                <a:ext cx="484" cy="465"/>
                <a:chOff x="3542" y="1602"/>
                <a:chExt cx="484" cy="465"/>
              </a:xfrm>
            </p:grpSpPr>
            <p:grpSp>
              <p:nvGrpSpPr>
                <p:cNvPr id="45681" name="Group 2604"/>
                <p:cNvGrpSpPr>
                  <a:grpSpLocks/>
                </p:cNvGrpSpPr>
                <p:nvPr/>
              </p:nvGrpSpPr>
              <p:grpSpPr bwMode="auto">
                <a:xfrm>
                  <a:off x="3558" y="1855"/>
                  <a:ext cx="468" cy="212"/>
                  <a:chOff x="3558" y="1855"/>
                  <a:chExt cx="468" cy="212"/>
                </a:xfrm>
              </p:grpSpPr>
              <p:grpSp>
                <p:nvGrpSpPr>
                  <p:cNvPr id="5" name="Group 2605"/>
                  <p:cNvGrpSpPr>
                    <a:grpSpLocks/>
                  </p:cNvGrpSpPr>
                  <p:nvPr/>
                </p:nvGrpSpPr>
                <p:grpSpPr bwMode="auto">
                  <a:xfrm>
                    <a:off x="3558" y="1873"/>
                    <a:ext cx="468" cy="194"/>
                    <a:chOff x="3558" y="1873"/>
                    <a:chExt cx="468" cy="194"/>
                  </a:xfrm>
                </p:grpSpPr>
                <p:sp>
                  <p:nvSpPr>
                    <p:cNvPr id="45712" name="Rectangle 26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8" y="1873"/>
                      <a:ext cx="468" cy="182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5713" name="Group 260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80" y="1890"/>
                      <a:ext cx="434" cy="177"/>
                      <a:chOff x="3580" y="1890"/>
                      <a:chExt cx="434" cy="177"/>
                    </a:xfrm>
                  </p:grpSpPr>
                  <p:grpSp>
                    <p:nvGrpSpPr>
                      <p:cNvPr id="45714" name="Group 260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0" y="1890"/>
                        <a:ext cx="434" cy="100"/>
                        <a:chOff x="3580" y="1890"/>
                        <a:chExt cx="434" cy="100"/>
                      </a:xfrm>
                    </p:grpSpPr>
                    <p:grpSp>
                      <p:nvGrpSpPr>
                        <p:cNvPr id="45748" name="Group 260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0" y="1890"/>
                          <a:ext cx="433" cy="37"/>
                          <a:chOff x="3580" y="1890"/>
                          <a:chExt cx="433" cy="37"/>
                        </a:xfrm>
                      </p:grpSpPr>
                      <p:sp>
                        <p:nvSpPr>
                          <p:cNvPr id="45753" name="Line 261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890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754" name="Line 26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0" y="1908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755" name="Line 26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26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5749" name="Group 261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1953"/>
                          <a:ext cx="433" cy="37"/>
                          <a:chOff x="3581" y="1953"/>
                          <a:chExt cx="433" cy="37"/>
                        </a:xfrm>
                      </p:grpSpPr>
                      <p:sp>
                        <p:nvSpPr>
                          <p:cNvPr id="45750" name="Line 261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53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751" name="Line 261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71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752" name="Line 261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89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5715" name="Group 26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1" y="2017"/>
                        <a:ext cx="412" cy="50"/>
                        <a:chOff x="3581" y="2017"/>
                        <a:chExt cx="412" cy="50"/>
                      </a:xfrm>
                    </p:grpSpPr>
                    <p:grpSp>
                      <p:nvGrpSpPr>
                        <p:cNvPr id="45716" name="Group 261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2017"/>
                          <a:ext cx="153" cy="49"/>
                          <a:chOff x="3581" y="2017"/>
                          <a:chExt cx="153" cy="49"/>
                        </a:xfrm>
                      </p:grpSpPr>
                      <p:grpSp>
                        <p:nvGrpSpPr>
                          <p:cNvPr id="45736" name="Group 261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81" y="2018"/>
                            <a:ext cx="65" cy="48"/>
                            <a:chOff x="3581" y="2018"/>
                            <a:chExt cx="65" cy="48"/>
                          </a:xfrm>
                        </p:grpSpPr>
                        <p:grpSp>
                          <p:nvGrpSpPr>
                            <p:cNvPr id="45743" name="Group 262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581" y="2018"/>
                              <a:ext cx="21" cy="48"/>
                              <a:chOff x="3581" y="2018"/>
                              <a:chExt cx="21" cy="48"/>
                            </a:xfrm>
                          </p:grpSpPr>
                          <p:sp>
                            <p:nvSpPr>
                              <p:cNvPr id="45746" name="Line 262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81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5747" name="Line 262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01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5744" name="Line 262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2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745" name="Line 262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4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5737" name="Group 26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69" y="2017"/>
                            <a:ext cx="65" cy="48"/>
                            <a:chOff x="3669" y="2017"/>
                            <a:chExt cx="65" cy="48"/>
                          </a:xfrm>
                        </p:grpSpPr>
                        <p:grpSp>
                          <p:nvGrpSpPr>
                            <p:cNvPr id="45738" name="Group 262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669" y="2017"/>
                              <a:ext cx="21" cy="48"/>
                              <a:chOff x="3669" y="2017"/>
                              <a:chExt cx="21" cy="48"/>
                            </a:xfrm>
                          </p:grpSpPr>
                          <p:sp>
                            <p:nvSpPr>
                              <p:cNvPr id="45741" name="Line 262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69" y="2017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5742" name="Line 262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89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5739" name="Line 262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1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740" name="Line 263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3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5717" name="Group 263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55" y="2018"/>
                          <a:ext cx="153" cy="49"/>
                          <a:chOff x="3755" y="2018"/>
                          <a:chExt cx="153" cy="49"/>
                        </a:xfrm>
                      </p:grpSpPr>
                      <p:grpSp>
                        <p:nvGrpSpPr>
                          <p:cNvPr id="45724" name="Group 263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55" y="2019"/>
                            <a:ext cx="65" cy="48"/>
                            <a:chOff x="3755" y="2019"/>
                            <a:chExt cx="65" cy="48"/>
                          </a:xfrm>
                        </p:grpSpPr>
                        <p:grpSp>
                          <p:nvGrpSpPr>
                            <p:cNvPr id="45731" name="Group 263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55" y="2019"/>
                              <a:ext cx="21" cy="48"/>
                              <a:chOff x="3755" y="2019"/>
                              <a:chExt cx="21" cy="48"/>
                            </a:xfrm>
                          </p:grpSpPr>
                          <p:sp>
                            <p:nvSpPr>
                              <p:cNvPr id="45734" name="Line 263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55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5735" name="Line 263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75" y="2020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5732" name="Line 263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9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733" name="Line 263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1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5725" name="Group 263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43" y="2018"/>
                            <a:ext cx="65" cy="48"/>
                            <a:chOff x="3843" y="2018"/>
                            <a:chExt cx="65" cy="48"/>
                          </a:xfrm>
                        </p:grpSpPr>
                        <p:grpSp>
                          <p:nvGrpSpPr>
                            <p:cNvPr id="45726" name="Group 263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843" y="2018"/>
                              <a:ext cx="21" cy="48"/>
                              <a:chOff x="3843" y="2018"/>
                              <a:chExt cx="21" cy="48"/>
                            </a:xfrm>
                          </p:grpSpPr>
                          <p:sp>
                            <p:nvSpPr>
                              <p:cNvPr id="45729" name="Line 264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3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5730" name="Line 264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63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5727" name="Line 264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8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728" name="Line 264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0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5718" name="Group 264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28" y="2018"/>
                          <a:ext cx="65" cy="48"/>
                          <a:chOff x="3928" y="2018"/>
                          <a:chExt cx="65" cy="48"/>
                        </a:xfrm>
                      </p:grpSpPr>
                      <p:grpSp>
                        <p:nvGrpSpPr>
                          <p:cNvPr id="45719" name="Group 264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928" y="2018"/>
                            <a:ext cx="21" cy="48"/>
                            <a:chOff x="3928" y="2018"/>
                            <a:chExt cx="21" cy="48"/>
                          </a:xfrm>
                        </p:grpSpPr>
                        <p:sp>
                          <p:nvSpPr>
                            <p:cNvPr id="45722" name="Line 264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28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723" name="Line 264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48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5720" name="Line 264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7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721" name="Line 264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9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45711" name="Freeform 2650"/>
                  <p:cNvSpPr>
                    <a:spLocks/>
                  </p:cNvSpPr>
                  <p:nvPr/>
                </p:nvSpPr>
                <p:spPr bwMode="auto">
                  <a:xfrm>
                    <a:off x="3574" y="1855"/>
                    <a:ext cx="373" cy="12"/>
                  </a:xfrm>
                  <a:custGeom>
                    <a:avLst/>
                    <a:gdLst>
                      <a:gd name="T0" fmla="*/ 373 w 373"/>
                      <a:gd name="T1" fmla="*/ 12 h 12"/>
                      <a:gd name="T2" fmla="*/ 0 w 373"/>
                      <a:gd name="T3" fmla="*/ 12 h 12"/>
                      <a:gd name="T4" fmla="*/ 0 w 373"/>
                      <a:gd name="T5" fmla="*/ 0 h 12"/>
                      <a:gd name="T6" fmla="*/ 372 w 373"/>
                      <a:gd name="T7" fmla="*/ 0 h 12"/>
                      <a:gd name="T8" fmla="*/ 373 w 373"/>
                      <a:gd name="T9" fmla="*/ 12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3"/>
                      <a:gd name="T16" fmla="*/ 0 h 12"/>
                      <a:gd name="T17" fmla="*/ 373 w 373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3" h="12">
                        <a:moveTo>
                          <a:pt x="373" y="12"/>
                        </a:move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372" y="0"/>
                        </a:lnTo>
                        <a:lnTo>
                          <a:pt x="373" y="12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45682" name="Group 2651"/>
                <p:cNvGrpSpPr>
                  <a:grpSpLocks/>
                </p:cNvGrpSpPr>
                <p:nvPr/>
              </p:nvGrpSpPr>
              <p:grpSpPr bwMode="auto">
                <a:xfrm>
                  <a:off x="3542" y="1602"/>
                  <a:ext cx="428" cy="260"/>
                  <a:chOff x="3542" y="1602"/>
                  <a:chExt cx="428" cy="260"/>
                </a:xfrm>
              </p:grpSpPr>
              <p:grpSp>
                <p:nvGrpSpPr>
                  <p:cNvPr id="45683" name="Group 2652"/>
                  <p:cNvGrpSpPr>
                    <a:grpSpLocks/>
                  </p:cNvGrpSpPr>
                  <p:nvPr/>
                </p:nvGrpSpPr>
                <p:grpSpPr bwMode="auto">
                  <a:xfrm>
                    <a:off x="3679" y="1627"/>
                    <a:ext cx="291" cy="226"/>
                    <a:chOff x="3679" y="1627"/>
                    <a:chExt cx="291" cy="226"/>
                  </a:xfrm>
                </p:grpSpPr>
                <p:sp>
                  <p:nvSpPr>
                    <p:cNvPr id="45687" name="Freeform 2653"/>
                    <p:cNvSpPr>
                      <a:spLocks/>
                    </p:cNvSpPr>
                    <p:nvPr/>
                  </p:nvSpPr>
                  <p:spPr bwMode="auto">
                    <a:xfrm>
                      <a:off x="3679" y="1627"/>
                      <a:ext cx="291" cy="226"/>
                    </a:xfrm>
                    <a:custGeom>
                      <a:avLst/>
                      <a:gdLst>
                        <a:gd name="T0" fmla="*/ 0 w 291"/>
                        <a:gd name="T1" fmla="*/ 226 h 226"/>
                        <a:gd name="T2" fmla="*/ 279 w 291"/>
                        <a:gd name="T3" fmla="*/ 226 h 226"/>
                        <a:gd name="T4" fmla="*/ 287 w 291"/>
                        <a:gd name="T5" fmla="*/ 220 h 226"/>
                        <a:gd name="T6" fmla="*/ 291 w 291"/>
                        <a:gd name="T7" fmla="*/ 206 h 226"/>
                        <a:gd name="T8" fmla="*/ 291 w 291"/>
                        <a:gd name="T9" fmla="*/ 21 h 226"/>
                        <a:gd name="T10" fmla="*/ 289 w 291"/>
                        <a:gd name="T11" fmla="*/ 6 h 226"/>
                        <a:gd name="T12" fmla="*/ 281 w 291"/>
                        <a:gd name="T13" fmla="*/ 0 h 226"/>
                        <a:gd name="T14" fmla="*/ 0 w 291"/>
                        <a:gd name="T15" fmla="*/ 0 h 226"/>
                        <a:gd name="T16" fmla="*/ 0 w 291"/>
                        <a:gd name="T17" fmla="*/ 226 h 22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91"/>
                        <a:gd name="T28" fmla="*/ 0 h 226"/>
                        <a:gd name="T29" fmla="*/ 291 w 291"/>
                        <a:gd name="T30" fmla="*/ 226 h 22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91" h="226">
                          <a:moveTo>
                            <a:pt x="0" y="226"/>
                          </a:moveTo>
                          <a:lnTo>
                            <a:pt x="279" y="226"/>
                          </a:lnTo>
                          <a:lnTo>
                            <a:pt x="287" y="220"/>
                          </a:lnTo>
                          <a:lnTo>
                            <a:pt x="291" y="206"/>
                          </a:lnTo>
                          <a:lnTo>
                            <a:pt x="291" y="21"/>
                          </a:lnTo>
                          <a:lnTo>
                            <a:pt x="289" y="6"/>
                          </a:lnTo>
                          <a:lnTo>
                            <a:pt x="281" y="0"/>
                          </a:lnTo>
                          <a:lnTo>
                            <a:pt x="0" y="0"/>
                          </a:lnTo>
                          <a:lnTo>
                            <a:pt x="0" y="22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5688" name="Group 26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4" y="1646"/>
                      <a:ext cx="268" cy="165"/>
                      <a:chOff x="3694" y="1646"/>
                      <a:chExt cx="268" cy="165"/>
                    </a:xfrm>
                  </p:grpSpPr>
                  <p:grpSp>
                    <p:nvGrpSpPr>
                      <p:cNvPr id="45689" name="Group 265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646"/>
                        <a:ext cx="267" cy="44"/>
                        <a:chOff x="3694" y="1646"/>
                        <a:chExt cx="267" cy="44"/>
                      </a:xfrm>
                    </p:grpSpPr>
                    <p:grpSp>
                      <p:nvGrpSpPr>
                        <p:cNvPr id="45704" name="Group 265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46"/>
                          <a:ext cx="267" cy="15"/>
                          <a:chOff x="3694" y="1646"/>
                          <a:chExt cx="267" cy="15"/>
                        </a:xfrm>
                      </p:grpSpPr>
                      <p:sp>
                        <p:nvSpPr>
                          <p:cNvPr id="45708" name="Line 265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4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709" name="Line 265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5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5705" name="Group 265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76"/>
                          <a:ext cx="267" cy="14"/>
                          <a:chOff x="3694" y="1676"/>
                          <a:chExt cx="267" cy="14"/>
                        </a:xfrm>
                      </p:grpSpPr>
                      <p:sp>
                        <p:nvSpPr>
                          <p:cNvPr id="45706" name="Line 266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7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707" name="Line 266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8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5690" name="Group 266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5" y="1706"/>
                        <a:ext cx="267" cy="45"/>
                        <a:chOff x="3695" y="1706"/>
                        <a:chExt cx="267" cy="45"/>
                      </a:xfrm>
                    </p:grpSpPr>
                    <p:grpSp>
                      <p:nvGrpSpPr>
                        <p:cNvPr id="45698" name="Group 266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06"/>
                          <a:ext cx="267" cy="14"/>
                          <a:chOff x="3695" y="1706"/>
                          <a:chExt cx="267" cy="14"/>
                        </a:xfrm>
                      </p:grpSpPr>
                      <p:sp>
                        <p:nvSpPr>
                          <p:cNvPr id="45702" name="Line 266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0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703" name="Line 266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1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5699" name="Group 266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36"/>
                          <a:ext cx="267" cy="15"/>
                          <a:chOff x="3695" y="1736"/>
                          <a:chExt cx="267" cy="15"/>
                        </a:xfrm>
                      </p:grpSpPr>
                      <p:sp>
                        <p:nvSpPr>
                          <p:cNvPr id="45700" name="Line 266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3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701" name="Line 266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4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5691" name="Group 26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766"/>
                        <a:ext cx="267" cy="45"/>
                        <a:chOff x="3694" y="1766"/>
                        <a:chExt cx="267" cy="45"/>
                      </a:xfrm>
                    </p:grpSpPr>
                    <p:grpSp>
                      <p:nvGrpSpPr>
                        <p:cNvPr id="45692" name="Group 26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66"/>
                          <a:ext cx="267" cy="15"/>
                          <a:chOff x="3694" y="1766"/>
                          <a:chExt cx="267" cy="15"/>
                        </a:xfrm>
                      </p:grpSpPr>
                      <p:sp>
                        <p:nvSpPr>
                          <p:cNvPr id="45696" name="Line 267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6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697" name="Line 267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77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5693" name="Group 267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97"/>
                          <a:ext cx="267" cy="14"/>
                          <a:chOff x="3694" y="1797"/>
                          <a:chExt cx="267" cy="14"/>
                        </a:xfrm>
                      </p:grpSpPr>
                      <p:sp>
                        <p:nvSpPr>
                          <p:cNvPr id="45694" name="Line 267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97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695" name="Line 267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810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45684" name="Group 2676"/>
                  <p:cNvGrpSpPr>
                    <a:grpSpLocks/>
                  </p:cNvGrpSpPr>
                  <p:nvPr/>
                </p:nvGrpSpPr>
                <p:grpSpPr bwMode="auto">
                  <a:xfrm>
                    <a:off x="3542" y="1602"/>
                    <a:ext cx="135" cy="260"/>
                    <a:chOff x="3542" y="1602"/>
                    <a:chExt cx="135" cy="260"/>
                  </a:xfrm>
                </p:grpSpPr>
                <p:sp>
                  <p:nvSpPr>
                    <p:cNvPr id="45685" name="Freeform 2677"/>
                    <p:cNvSpPr>
                      <a:spLocks/>
                    </p:cNvSpPr>
                    <p:nvPr/>
                  </p:nvSpPr>
                  <p:spPr bwMode="auto">
                    <a:xfrm>
                      <a:off x="3542" y="1602"/>
                      <a:ext cx="135" cy="250"/>
                    </a:xfrm>
                    <a:custGeom>
                      <a:avLst/>
                      <a:gdLst>
                        <a:gd name="T0" fmla="*/ 135 w 135"/>
                        <a:gd name="T1" fmla="*/ 0 h 250"/>
                        <a:gd name="T2" fmla="*/ 135 w 135"/>
                        <a:gd name="T3" fmla="*/ 250 h 250"/>
                        <a:gd name="T4" fmla="*/ 9 w 135"/>
                        <a:gd name="T5" fmla="*/ 250 h 250"/>
                        <a:gd name="T6" fmla="*/ 4 w 135"/>
                        <a:gd name="T7" fmla="*/ 248 h 250"/>
                        <a:gd name="T8" fmla="*/ 1 w 135"/>
                        <a:gd name="T9" fmla="*/ 241 h 250"/>
                        <a:gd name="T10" fmla="*/ 0 w 135"/>
                        <a:gd name="T11" fmla="*/ 234 h 250"/>
                        <a:gd name="T12" fmla="*/ 0 w 135"/>
                        <a:gd name="T13" fmla="*/ 14 h 250"/>
                        <a:gd name="T14" fmla="*/ 2 w 135"/>
                        <a:gd name="T15" fmla="*/ 7 h 250"/>
                        <a:gd name="T16" fmla="*/ 6 w 135"/>
                        <a:gd name="T17" fmla="*/ 1 h 250"/>
                        <a:gd name="T18" fmla="*/ 12 w 135"/>
                        <a:gd name="T19" fmla="*/ 0 h 250"/>
                        <a:gd name="T20" fmla="*/ 135 w 135"/>
                        <a:gd name="T21" fmla="*/ 0 h 25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35"/>
                        <a:gd name="T34" fmla="*/ 0 h 250"/>
                        <a:gd name="T35" fmla="*/ 135 w 135"/>
                        <a:gd name="T36" fmla="*/ 250 h 25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35" h="250">
                          <a:moveTo>
                            <a:pt x="135" y="0"/>
                          </a:moveTo>
                          <a:lnTo>
                            <a:pt x="135" y="250"/>
                          </a:lnTo>
                          <a:lnTo>
                            <a:pt x="9" y="250"/>
                          </a:lnTo>
                          <a:lnTo>
                            <a:pt x="4" y="248"/>
                          </a:lnTo>
                          <a:lnTo>
                            <a:pt x="1" y="241"/>
                          </a:lnTo>
                          <a:lnTo>
                            <a:pt x="0" y="234"/>
                          </a:lnTo>
                          <a:lnTo>
                            <a:pt x="0" y="14"/>
                          </a:lnTo>
                          <a:lnTo>
                            <a:pt x="2" y="7"/>
                          </a:lnTo>
                          <a:lnTo>
                            <a:pt x="6" y="1"/>
                          </a:lnTo>
                          <a:lnTo>
                            <a:pt x="12" y="0"/>
                          </a:lnTo>
                          <a:lnTo>
                            <a:pt x="135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45686" name="Line 26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57" y="1604"/>
                      <a:ext cx="1" cy="25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45420" name="Group 2679"/>
            <p:cNvGrpSpPr>
              <a:grpSpLocks/>
            </p:cNvGrpSpPr>
            <p:nvPr/>
          </p:nvGrpSpPr>
          <p:grpSpPr bwMode="auto">
            <a:xfrm>
              <a:off x="2784" y="2544"/>
              <a:ext cx="576" cy="288"/>
              <a:chOff x="3166" y="1602"/>
              <a:chExt cx="898" cy="516"/>
            </a:xfrm>
          </p:grpSpPr>
          <p:grpSp>
            <p:nvGrpSpPr>
              <p:cNvPr id="45594" name="Group 2680"/>
              <p:cNvGrpSpPr>
                <a:grpSpLocks/>
              </p:cNvGrpSpPr>
              <p:nvPr/>
            </p:nvGrpSpPr>
            <p:grpSpPr bwMode="auto">
              <a:xfrm>
                <a:off x="3166" y="1969"/>
                <a:ext cx="898" cy="149"/>
                <a:chOff x="3166" y="1969"/>
                <a:chExt cx="898" cy="149"/>
              </a:xfrm>
            </p:grpSpPr>
            <p:grpSp>
              <p:nvGrpSpPr>
                <p:cNvPr id="45671" name="Group 2681"/>
                <p:cNvGrpSpPr>
                  <a:grpSpLocks/>
                </p:cNvGrpSpPr>
                <p:nvPr/>
              </p:nvGrpSpPr>
              <p:grpSpPr bwMode="auto">
                <a:xfrm>
                  <a:off x="3166" y="1969"/>
                  <a:ext cx="367" cy="89"/>
                  <a:chOff x="3166" y="1969"/>
                  <a:chExt cx="367" cy="89"/>
                </a:xfrm>
              </p:grpSpPr>
              <p:sp>
                <p:nvSpPr>
                  <p:cNvPr id="45673" name="Freeform 2682"/>
                  <p:cNvSpPr>
                    <a:spLocks/>
                  </p:cNvSpPr>
                  <p:nvPr/>
                </p:nvSpPr>
                <p:spPr bwMode="auto">
                  <a:xfrm>
                    <a:off x="3192" y="1969"/>
                    <a:ext cx="252" cy="70"/>
                  </a:xfrm>
                  <a:custGeom>
                    <a:avLst/>
                    <a:gdLst>
                      <a:gd name="T0" fmla="*/ 0 w 252"/>
                      <a:gd name="T1" fmla="*/ 38 h 70"/>
                      <a:gd name="T2" fmla="*/ 109 w 252"/>
                      <a:gd name="T3" fmla="*/ 32 h 70"/>
                      <a:gd name="T4" fmla="*/ 252 w 252"/>
                      <a:gd name="T5" fmla="*/ 0 h 70"/>
                      <a:gd name="T6" fmla="*/ 252 w 252"/>
                      <a:gd name="T7" fmla="*/ 47 h 70"/>
                      <a:gd name="T8" fmla="*/ 103 w 252"/>
                      <a:gd name="T9" fmla="*/ 67 h 70"/>
                      <a:gd name="T10" fmla="*/ 0 w 252"/>
                      <a:gd name="T11" fmla="*/ 70 h 70"/>
                      <a:gd name="T12" fmla="*/ 0 w 252"/>
                      <a:gd name="T13" fmla="*/ 38 h 7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52"/>
                      <a:gd name="T22" fmla="*/ 0 h 70"/>
                      <a:gd name="T23" fmla="*/ 252 w 252"/>
                      <a:gd name="T24" fmla="*/ 70 h 7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52" h="70">
                        <a:moveTo>
                          <a:pt x="0" y="38"/>
                        </a:moveTo>
                        <a:lnTo>
                          <a:pt x="109" y="32"/>
                        </a:lnTo>
                        <a:lnTo>
                          <a:pt x="252" y="0"/>
                        </a:lnTo>
                        <a:lnTo>
                          <a:pt x="252" y="47"/>
                        </a:lnTo>
                        <a:lnTo>
                          <a:pt x="103" y="67"/>
                        </a:lnTo>
                        <a:lnTo>
                          <a:pt x="0" y="70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45674" name="Group 2683"/>
                  <p:cNvGrpSpPr>
                    <a:grpSpLocks/>
                  </p:cNvGrpSpPr>
                  <p:nvPr/>
                </p:nvGrpSpPr>
                <p:grpSpPr bwMode="auto">
                  <a:xfrm>
                    <a:off x="3166" y="1974"/>
                    <a:ext cx="367" cy="84"/>
                    <a:chOff x="3166" y="1974"/>
                    <a:chExt cx="367" cy="84"/>
                  </a:xfrm>
                </p:grpSpPr>
                <p:sp>
                  <p:nvSpPr>
                    <p:cNvPr id="45675" name="Rectangle 26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7" y="2022"/>
                      <a:ext cx="18" cy="3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5676" name="Group 26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6" y="1974"/>
                      <a:ext cx="367" cy="84"/>
                      <a:chOff x="3166" y="1974"/>
                      <a:chExt cx="367" cy="84"/>
                    </a:xfrm>
                  </p:grpSpPr>
                  <p:sp>
                    <p:nvSpPr>
                      <p:cNvPr id="45677" name="Freeform 26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6" y="1974"/>
                        <a:ext cx="367" cy="84"/>
                      </a:xfrm>
                      <a:custGeom>
                        <a:avLst/>
                        <a:gdLst>
                          <a:gd name="T0" fmla="*/ 367 w 367"/>
                          <a:gd name="T1" fmla="*/ 0 h 84"/>
                          <a:gd name="T2" fmla="*/ 137 w 367"/>
                          <a:gd name="T3" fmla="*/ 48 h 84"/>
                          <a:gd name="T4" fmla="*/ 0 w 367"/>
                          <a:gd name="T5" fmla="*/ 56 h 84"/>
                          <a:gd name="T6" fmla="*/ 0 w 367"/>
                          <a:gd name="T7" fmla="*/ 84 h 84"/>
                          <a:gd name="T8" fmla="*/ 141 w 367"/>
                          <a:gd name="T9" fmla="*/ 77 h 84"/>
                          <a:gd name="T10" fmla="*/ 367 w 367"/>
                          <a:gd name="T11" fmla="*/ 54 h 84"/>
                          <a:gd name="T12" fmla="*/ 367 w 367"/>
                          <a:gd name="T13" fmla="*/ 0 h 8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67"/>
                          <a:gd name="T22" fmla="*/ 0 h 84"/>
                          <a:gd name="T23" fmla="*/ 367 w 367"/>
                          <a:gd name="T24" fmla="*/ 84 h 8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67" h="84">
                            <a:moveTo>
                              <a:pt x="367" y="0"/>
                            </a:moveTo>
                            <a:lnTo>
                              <a:pt x="137" y="48"/>
                            </a:lnTo>
                            <a:lnTo>
                              <a:pt x="0" y="56"/>
                            </a:lnTo>
                            <a:lnTo>
                              <a:pt x="0" y="84"/>
                            </a:lnTo>
                            <a:lnTo>
                              <a:pt x="141" y="77"/>
                            </a:lnTo>
                            <a:lnTo>
                              <a:pt x="367" y="54"/>
                            </a:lnTo>
                            <a:lnTo>
                              <a:pt x="367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5678" name="Freeform 26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3" y="1990"/>
                        <a:ext cx="338" cy="52"/>
                      </a:xfrm>
                      <a:custGeom>
                        <a:avLst/>
                        <a:gdLst>
                          <a:gd name="T0" fmla="*/ 0 w 338"/>
                          <a:gd name="T1" fmla="*/ 52 h 52"/>
                          <a:gd name="T2" fmla="*/ 126 w 338"/>
                          <a:gd name="T3" fmla="*/ 44 h 52"/>
                          <a:gd name="T4" fmla="*/ 338 w 338"/>
                          <a:gd name="T5" fmla="*/ 0 h 52"/>
                          <a:gd name="T6" fmla="*/ 0 60000 65536"/>
                          <a:gd name="T7" fmla="*/ 0 60000 65536"/>
                          <a:gd name="T8" fmla="*/ 0 60000 65536"/>
                          <a:gd name="T9" fmla="*/ 0 w 338"/>
                          <a:gd name="T10" fmla="*/ 0 h 52"/>
                          <a:gd name="T11" fmla="*/ 338 w 338"/>
                          <a:gd name="T12" fmla="*/ 52 h 5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38" h="52">
                            <a:moveTo>
                              <a:pt x="0" y="52"/>
                            </a:moveTo>
                            <a:lnTo>
                              <a:pt x="126" y="44"/>
                            </a:lnTo>
                            <a:lnTo>
                              <a:pt x="338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45672" name="Freeform 2688"/>
                <p:cNvSpPr>
                  <a:spLocks/>
                </p:cNvSpPr>
                <p:nvPr/>
              </p:nvSpPr>
              <p:spPr bwMode="auto">
                <a:xfrm>
                  <a:off x="3504" y="2023"/>
                  <a:ext cx="560" cy="95"/>
                </a:xfrm>
                <a:custGeom>
                  <a:avLst/>
                  <a:gdLst>
                    <a:gd name="T0" fmla="*/ 0 w 560"/>
                    <a:gd name="T1" fmla="*/ 36 h 95"/>
                    <a:gd name="T2" fmla="*/ 6 w 560"/>
                    <a:gd name="T3" fmla="*/ 59 h 95"/>
                    <a:gd name="T4" fmla="*/ 15 w 560"/>
                    <a:gd name="T5" fmla="*/ 72 h 95"/>
                    <a:gd name="T6" fmla="*/ 30 w 560"/>
                    <a:gd name="T7" fmla="*/ 84 h 95"/>
                    <a:gd name="T8" fmla="*/ 46 w 560"/>
                    <a:gd name="T9" fmla="*/ 90 h 95"/>
                    <a:gd name="T10" fmla="*/ 66 w 560"/>
                    <a:gd name="T11" fmla="*/ 92 h 95"/>
                    <a:gd name="T12" fmla="*/ 82 w 560"/>
                    <a:gd name="T13" fmla="*/ 86 h 95"/>
                    <a:gd name="T14" fmla="*/ 105 w 560"/>
                    <a:gd name="T15" fmla="*/ 78 h 95"/>
                    <a:gd name="T16" fmla="*/ 133 w 560"/>
                    <a:gd name="T17" fmla="*/ 71 h 95"/>
                    <a:gd name="T18" fmla="*/ 165 w 560"/>
                    <a:gd name="T19" fmla="*/ 68 h 95"/>
                    <a:gd name="T20" fmla="*/ 205 w 560"/>
                    <a:gd name="T21" fmla="*/ 72 h 95"/>
                    <a:gd name="T22" fmla="*/ 240 w 560"/>
                    <a:gd name="T23" fmla="*/ 80 h 95"/>
                    <a:gd name="T24" fmla="*/ 276 w 560"/>
                    <a:gd name="T25" fmla="*/ 90 h 95"/>
                    <a:gd name="T26" fmla="*/ 310 w 560"/>
                    <a:gd name="T27" fmla="*/ 95 h 95"/>
                    <a:gd name="T28" fmla="*/ 334 w 560"/>
                    <a:gd name="T29" fmla="*/ 92 h 95"/>
                    <a:gd name="T30" fmla="*/ 373 w 560"/>
                    <a:gd name="T31" fmla="*/ 86 h 95"/>
                    <a:gd name="T32" fmla="*/ 416 w 560"/>
                    <a:gd name="T33" fmla="*/ 80 h 95"/>
                    <a:gd name="T34" fmla="*/ 458 w 560"/>
                    <a:gd name="T35" fmla="*/ 72 h 95"/>
                    <a:gd name="T36" fmla="*/ 503 w 560"/>
                    <a:gd name="T37" fmla="*/ 63 h 95"/>
                    <a:gd name="T38" fmla="*/ 530 w 560"/>
                    <a:gd name="T39" fmla="*/ 56 h 95"/>
                    <a:gd name="T40" fmla="*/ 543 w 560"/>
                    <a:gd name="T41" fmla="*/ 51 h 95"/>
                    <a:gd name="T42" fmla="*/ 554 w 560"/>
                    <a:gd name="T43" fmla="*/ 44 h 95"/>
                    <a:gd name="T44" fmla="*/ 560 w 560"/>
                    <a:gd name="T45" fmla="*/ 33 h 95"/>
                    <a:gd name="T46" fmla="*/ 555 w 560"/>
                    <a:gd name="T47" fmla="*/ 17 h 95"/>
                    <a:gd name="T48" fmla="*/ 546 w 560"/>
                    <a:gd name="T49" fmla="*/ 8 h 95"/>
                    <a:gd name="T50" fmla="*/ 530 w 560"/>
                    <a:gd name="T51" fmla="*/ 0 h 9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60"/>
                    <a:gd name="T79" fmla="*/ 0 h 95"/>
                    <a:gd name="T80" fmla="*/ 560 w 560"/>
                    <a:gd name="T81" fmla="*/ 95 h 9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60" h="95">
                      <a:moveTo>
                        <a:pt x="0" y="36"/>
                      </a:moveTo>
                      <a:lnTo>
                        <a:pt x="6" y="59"/>
                      </a:lnTo>
                      <a:lnTo>
                        <a:pt x="15" y="72"/>
                      </a:lnTo>
                      <a:lnTo>
                        <a:pt x="30" y="84"/>
                      </a:lnTo>
                      <a:lnTo>
                        <a:pt x="46" y="90"/>
                      </a:lnTo>
                      <a:lnTo>
                        <a:pt x="66" y="92"/>
                      </a:lnTo>
                      <a:lnTo>
                        <a:pt x="82" y="86"/>
                      </a:lnTo>
                      <a:lnTo>
                        <a:pt x="105" y="78"/>
                      </a:lnTo>
                      <a:lnTo>
                        <a:pt x="133" y="71"/>
                      </a:lnTo>
                      <a:lnTo>
                        <a:pt x="165" y="68"/>
                      </a:lnTo>
                      <a:lnTo>
                        <a:pt x="205" y="72"/>
                      </a:lnTo>
                      <a:lnTo>
                        <a:pt x="240" y="80"/>
                      </a:lnTo>
                      <a:lnTo>
                        <a:pt x="276" y="90"/>
                      </a:lnTo>
                      <a:lnTo>
                        <a:pt x="310" y="95"/>
                      </a:lnTo>
                      <a:lnTo>
                        <a:pt x="334" y="92"/>
                      </a:lnTo>
                      <a:lnTo>
                        <a:pt x="373" y="86"/>
                      </a:lnTo>
                      <a:lnTo>
                        <a:pt x="416" y="80"/>
                      </a:lnTo>
                      <a:lnTo>
                        <a:pt x="458" y="72"/>
                      </a:lnTo>
                      <a:lnTo>
                        <a:pt x="503" y="63"/>
                      </a:lnTo>
                      <a:lnTo>
                        <a:pt x="530" y="56"/>
                      </a:lnTo>
                      <a:lnTo>
                        <a:pt x="543" y="51"/>
                      </a:lnTo>
                      <a:lnTo>
                        <a:pt x="554" y="44"/>
                      </a:lnTo>
                      <a:lnTo>
                        <a:pt x="560" y="33"/>
                      </a:lnTo>
                      <a:lnTo>
                        <a:pt x="555" y="17"/>
                      </a:lnTo>
                      <a:lnTo>
                        <a:pt x="546" y="8"/>
                      </a:lnTo>
                      <a:lnTo>
                        <a:pt x="53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10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5595" name="Group 2689"/>
              <p:cNvGrpSpPr>
                <a:grpSpLocks/>
              </p:cNvGrpSpPr>
              <p:nvPr/>
            </p:nvGrpSpPr>
            <p:grpSpPr bwMode="auto">
              <a:xfrm>
                <a:off x="3542" y="1602"/>
                <a:ext cx="484" cy="465"/>
                <a:chOff x="3542" y="1602"/>
                <a:chExt cx="484" cy="465"/>
              </a:xfrm>
            </p:grpSpPr>
            <p:grpSp>
              <p:nvGrpSpPr>
                <p:cNvPr id="45596" name="Group 2690"/>
                <p:cNvGrpSpPr>
                  <a:grpSpLocks/>
                </p:cNvGrpSpPr>
                <p:nvPr/>
              </p:nvGrpSpPr>
              <p:grpSpPr bwMode="auto">
                <a:xfrm>
                  <a:off x="3558" y="1855"/>
                  <a:ext cx="468" cy="212"/>
                  <a:chOff x="3558" y="1855"/>
                  <a:chExt cx="468" cy="212"/>
                </a:xfrm>
              </p:grpSpPr>
              <p:grpSp>
                <p:nvGrpSpPr>
                  <p:cNvPr id="45625" name="Group 2691"/>
                  <p:cNvGrpSpPr>
                    <a:grpSpLocks/>
                  </p:cNvGrpSpPr>
                  <p:nvPr/>
                </p:nvGrpSpPr>
                <p:grpSpPr bwMode="auto">
                  <a:xfrm>
                    <a:off x="3558" y="1873"/>
                    <a:ext cx="468" cy="194"/>
                    <a:chOff x="3558" y="1873"/>
                    <a:chExt cx="468" cy="194"/>
                  </a:xfrm>
                </p:grpSpPr>
                <p:sp>
                  <p:nvSpPr>
                    <p:cNvPr id="45627" name="Rectangle 26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8" y="1873"/>
                      <a:ext cx="468" cy="182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5628" name="Group 26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80" y="1890"/>
                      <a:ext cx="434" cy="177"/>
                      <a:chOff x="3580" y="1890"/>
                      <a:chExt cx="434" cy="177"/>
                    </a:xfrm>
                  </p:grpSpPr>
                  <p:grpSp>
                    <p:nvGrpSpPr>
                      <p:cNvPr id="45629" name="Group 26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0" y="1890"/>
                        <a:ext cx="434" cy="100"/>
                        <a:chOff x="3580" y="1890"/>
                        <a:chExt cx="434" cy="100"/>
                      </a:xfrm>
                    </p:grpSpPr>
                    <p:grpSp>
                      <p:nvGrpSpPr>
                        <p:cNvPr id="45663" name="Group 26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0" y="1890"/>
                          <a:ext cx="433" cy="37"/>
                          <a:chOff x="3580" y="1890"/>
                          <a:chExt cx="433" cy="37"/>
                        </a:xfrm>
                      </p:grpSpPr>
                      <p:sp>
                        <p:nvSpPr>
                          <p:cNvPr id="45668" name="Line 269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890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669" name="Line 269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0" y="1908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670" name="Line 269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26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5664" name="Group 269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1953"/>
                          <a:ext cx="433" cy="37"/>
                          <a:chOff x="3581" y="1953"/>
                          <a:chExt cx="433" cy="37"/>
                        </a:xfrm>
                      </p:grpSpPr>
                      <p:sp>
                        <p:nvSpPr>
                          <p:cNvPr id="45665" name="Line 270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53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666" name="Line 270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71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667" name="Line 270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89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5630" name="Group 270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1" y="2017"/>
                        <a:ext cx="412" cy="50"/>
                        <a:chOff x="3581" y="2017"/>
                        <a:chExt cx="412" cy="50"/>
                      </a:xfrm>
                    </p:grpSpPr>
                    <p:grpSp>
                      <p:nvGrpSpPr>
                        <p:cNvPr id="45631" name="Group 27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2017"/>
                          <a:ext cx="153" cy="49"/>
                          <a:chOff x="3581" y="2017"/>
                          <a:chExt cx="153" cy="49"/>
                        </a:xfrm>
                      </p:grpSpPr>
                      <p:grpSp>
                        <p:nvGrpSpPr>
                          <p:cNvPr id="45651" name="Group 270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81" y="2018"/>
                            <a:ext cx="65" cy="48"/>
                            <a:chOff x="3581" y="2018"/>
                            <a:chExt cx="65" cy="48"/>
                          </a:xfrm>
                        </p:grpSpPr>
                        <p:grpSp>
                          <p:nvGrpSpPr>
                            <p:cNvPr id="45658" name="Group 270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581" y="2018"/>
                              <a:ext cx="21" cy="48"/>
                              <a:chOff x="3581" y="2018"/>
                              <a:chExt cx="21" cy="48"/>
                            </a:xfrm>
                          </p:grpSpPr>
                          <p:sp>
                            <p:nvSpPr>
                              <p:cNvPr id="45661" name="Line 270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81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5662" name="Line 270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01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5659" name="Line 270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2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660" name="Line 271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4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5652" name="Group 271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69" y="2017"/>
                            <a:ext cx="65" cy="48"/>
                            <a:chOff x="3669" y="2017"/>
                            <a:chExt cx="65" cy="48"/>
                          </a:xfrm>
                        </p:grpSpPr>
                        <p:grpSp>
                          <p:nvGrpSpPr>
                            <p:cNvPr id="45653" name="Group 271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669" y="2017"/>
                              <a:ext cx="21" cy="48"/>
                              <a:chOff x="3669" y="2017"/>
                              <a:chExt cx="21" cy="48"/>
                            </a:xfrm>
                          </p:grpSpPr>
                          <p:sp>
                            <p:nvSpPr>
                              <p:cNvPr id="45656" name="Line 271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69" y="2017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5657" name="Line 271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89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5654" name="Line 271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1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655" name="Line 271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3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5632" name="Group 271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55" y="2018"/>
                          <a:ext cx="153" cy="49"/>
                          <a:chOff x="3755" y="2018"/>
                          <a:chExt cx="153" cy="49"/>
                        </a:xfrm>
                      </p:grpSpPr>
                      <p:grpSp>
                        <p:nvGrpSpPr>
                          <p:cNvPr id="45639" name="Group 271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55" y="2019"/>
                            <a:ext cx="65" cy="48"/>
                            <a:chOff x="3755" y="2019"/>
                            <a:chExt cx="65" cy="48"/>
                          </a:xfrm>
                        </p:grpSpPr>
                        <p:grpSp>
                          <p:nvGrpSpPr>
                            <p:cNvPr id="45646" name="Group 271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55" y="2019"/>
                              <a:ext cx="21" cy="48"/>
                              <a:chOff x="3755" y="2019"/>
                              <a:chExt cx="21" cy="48"/>
                            </a:xfrm>
                          </p:grpSpPr>
                          <p:sp>
                            <p:nvSpPr>
                              <p:cNvPr id="45649" name="Line 272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55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5650" name="Line 272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75" y="2020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5647" name="Line 272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9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648" name="Line 272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1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5640" name="Group 272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43" y="2018"/>
                            <a:ext cx="65" cy="48"/>
                            <a:chOff x="3843" y="2018"/>
                            <a:chExt cx="65" cy="48"/>
                          </a:xfrm>
                        </p:grpSpPr>
                        <p:grpSp>
                          <p:nvGrpSpPr>
                            <p:cNvPr id="45641" name="Group 272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843" y="2018"/>
                              <a:ext cx="21" cy="48"/>
                              <a:chOff x="3843" y="2018"/>
                              <a:chExt cx="21" cy="48"/>
                            </a:xfrm>
                          </p:grpSpPr>
                          <p:sp>
                            <p:nvSpPr>
                              <p:cNvPr id="45644" name="Line 272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3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5645" name="Line 272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63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5642" name="Line 272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8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643" name="Line 272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0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5633" name="Group 273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28" y="2018"/>
                          <a:ext cx="65" cy="48"/>
                          <a:chOff x="3928" y="2018"/>
                          <a:chExt cx="65" cy="48"/>
                        </a:xfrm>
                      </p:grpSpPr>
                      <p:grpSp>
                        <p:nvGrpSpPr>
                          <p:cNvPr id="45634" name="Group 273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928" y="2018"/>
                            <a:ext cx="21" cy="48"/>
                            <a:chOff x="3928" y="2018"/>
                            <a:chExt cx="21" cy="48"/>
                          </a:xfrm>
                        </p:grpSpPr>
                        <p:sp>
                          <p:nvSpPr>
                            <p:cNvPr id="45637" name="Line 273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28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638" name="Line 273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48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5635" name="Line 273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7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636" name="Line 273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9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45626" name="Freeform 2736"/>
                  <p:cNvSpPr>
                    <a:spLocks/>
                  </p:cNvSpPr>
                  <p:nvPr/>
                </p:nvSpPr>
                <p:spPr bwMode="auto">
                  <a:xfrm>
                    <a:off x="3574" y="1855"/>
                    <a:ext cx="373" cy="12"/>
                  </a:xfrm>
                  <a:custGeom>
                    <a:avLst/>
                    <a:gdLst>
                      <a:gd name="T0" fmla="*/ 373 w 373"/>
                      <a:gd name="T1" fmla="*/ 12 h 12"/>
                      <a:gd name="T2" fmla="*/ 0 w 373"/>
                      <a:gd name="T3" fmla="*/ 12 h 12"/>
                      <a:gd name="T4" fmla="*/ 0 w 373"/>
                      <a:gd name="T5" fmla="*/ 0 h 12"/>
                      <a:gd name="T6" fmla="*/ 372 w 373"/>
                      <a:gd name="T7" fmla="*/ 0 h 12"/>
                      <a:gd name="T8" fmla="*/ 373 w 373"/>
                      <a:gd name="T9" fmla="*/ 12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3"/>
                      <a:gd name="T16" fmla="*/ 0 h 12"/>
                      <a:gd name="T17" fmla="*/ 373 w 373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3" h="12">
                        <a:moveTo>
                          <a:pt x="373" y="12"/>
                        </a:move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372" y="0"/>
                        </a:lnTo>
                        <a:lnTo>
                          <a:pt x="373" y="12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45597" name="Group 2737"/>
                <p:cNvGrpSpPr>
                  <a:grpSpLocks/>
                </p:cNvGrpSpPr>
                <p:nvPr/>
              </p:nvGrpSpPr>
              <p:grpSpPr bwMode="auto">
                <a:xfrm>
                  <a:off x="3542" y="1602"/>
                  <a:ext cx="428" cy="260"/>
                  <a:chOff x="3542" y="1602"/>
                  <a:chExt cx="428" cy="260"/>
                </a:xfrm>
              </p:grpSpPr>
              <p:grpSp>
                <p:nvGrpSpPr>
                  <p:cNvPr id="45598" name="Group 2738"/>
                  <p:cNvGrpSpPr>
                    <a:grpSpLocks/>
                  </p:cNvGrpSpPr>
                  <p:nvPr/>
                </p:nvGrpSpPr>
                <p:grpSpPr bwMode="auto">
                  <a:xfrm>
                    <a:off x="3679" y="1627"/>
                    <a:ext cx="291" cy="226"/>
                    <a:chOff x="3679" y="1627"/>
                    <a:chExt cx="291" cy="226"/>
                  </a:xfrm>
                </p:grpSpPr>
                <p:sp>
                  <p:nvSpPr>
                    <p:cNvPr id="45602" name="Freeform 2739"/>
                    <p:cNvSpPr>
                      <a:spLocks/>
                    </p:cNvSpPr>
                    <p:nvPr/>
                  </p:nvSpPr>
                  <p:spPr bwMode="auto">
                    <a:xfrm>
                      <a:off x="3679" y="1627"/>
                      <a:ext cx="291" cy="226"/>
                    </a:xfrm>
                    <a:custGeom>
                      <a:avLst/>
                      <a:gdLst>
                        <a:gd name="T0" fmla="*/ 0 w 291"/>
                        <a:gd name="T1" fmla="*/ 226 h 226"/>
                        <a:gd name="T2" fmla="*/ 279 w 291"/>
                        <a:gd name="T3" fmla="*/ 226 h 226"/>
                        <a:gd name="T4" fmla="*/ 287 w 291"/>
                        <a:gd name="T5" fmla="*/ 220 h 226"/>
                        <a:gd name="T6" fmla="*/ 291 w 291"/>
                        <a:gd name="T7" fmla="*/ 206 h 226"/>
                        <a:gd name="T8" fmla="*/ 291 w 291"/>
                        <a:gd name="T9" fmla="*/ 21 h 226"/>
                        <a:gd name="T10" fmla="*/ 289 w 291"/>
                        <a:gd name="T11" fmla="*/ 6 h 226"/>
                        <a:gd name="T12" fmla="*/ 281 w 291"/>
                        <a:gd name="T13" fmla="*/ 0 h 226"/>
                        <a:gd name="T14" fmla="*/ 0 w 291"/>
                        <a:gd name="T15" fmla="*/ 0 h 226"/>
                        <a:gd name="T16" fmla="*/ 0 w 291"/>
                        <a:gd name="T17" fmla="*/ 226 h 22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91"/>
                        <a:gd name="T28" fmla="*/ 0 h 226"/>
                        <a:gd name="T29" fmla="*/ 291 w 291"/>
                        <a:gd name="T30" fmla="*/ 226 h 22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91" h="226">
                          <a:moveTo>
                            <a:pt x="0" y="226"/>
                          </a:moveTo>
                          <a:lnTo>
                            <a:pt x="279" y="226"/>
                          </a:lnTo>
                          <a:lnTo>
                            <a:pt x="287" y="220"/>
                          </a:lnTo>
                          <a:lnTo>
                            <a:pt x="291" y="206"/>
                          </a:lnTo>
                          <a:lnTo>
                            <a:pt x="291" y="21"/>
                          </a:lnTo>
                          <a:lnTo>
                            <a:pt x="289" y="6"/>
                          </a:lnTo>
                          <a:lnTo>
                            <a:pt x="281" y="0"/>
                          </a:lnTo>
                          <a:lnTo>
                            <a:pt x="0" y="0"/>
                          </a:lnTo>
                          <a:lnTo>
                            <a:pt x="0" y="22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5603" name="Group 27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4" y="1646"/>
                      <a:ext cx="268" cy="165"/>
                      <a:chOff x="3694" y="1646"/>
                      <a:chExt cx="268" cy="165"/>
                    </a:xfrm>
                  </p:grpSpPr>
                  <p:grpSp>
                    <p:nvGrpSpPr>
                      <p:cNvPr id="45604" name="Group 274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646"/>
                        <a:ext cx="267" cy="44"/>
                        <a:chOff x="3694" y="1646"/>
                        <a:chExt cx="267" cy="44"/>
                      </a:xfrm>
                    </p:grpSpPr>
                    <p:grpSp>
                      <p:nvGrpSpPr>
                        <p:cNvPr id="45619" name="Group 274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46"/>
                          <a:ext cx="267" cy="15"/>
                          <a:chOff x="3694" y="1646"/>
                          <a:chExt cx="267" cy="15"/>
                        </a:xfrm>
                      </p:grpSpPr>
                      <p:sp>
                        <p:nvSpPr>
                          <p:cNvPr id="45623" name="Line 274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4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624" name="Line 274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5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5620" name="Group 27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76"/>
                          <a:ext cx="267" cy="14"/>
                          <a:chOff x="3694" y="1676"/>
                          <a:chExt cx="267" cy="14"/>
                        </a:xfrm>
                      </p:grpSpPr>
                      <p:sp>
                        <p:nvSpPr>
                          <p:cNvPr id="45621" name="Line 274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7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622" name="Line 274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8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5605" name="Group 274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5" y="1706"/>
                        <a:ext cx="267" cy="45"/>
                        <a:chOff x="3695" y="1706"/>
                        <a:chExt cx="267" cy="45"/>
                      </a:xfrm>
                    </p:grpSpPr>
                    <p:grpSp>
                      <p:nvGrpSpPr>
                        <p:cNvPr id="45613" name="Group 274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06"/>
                          <a:ext cx="267" cy="14"/>
                          <a:chOff x="3695" y="1706"/>
                          <a:chExt cx="267" cy="14"/>
                        </a:xfrm>
                      </p:grpSpPr>
                      <p:sp>
                        <p:nvSpPr>
                          <p:cNvPr id="45617" name="Line 275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0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618" name="Line 275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1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5614" name="Group 275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36"/>
                          <a:ext cx="267" cy="15"/>
                          <a:chOff x="3695" y="1736"/>
                          <a:chExt cx="267" cy="15"/>
                        </a:xfrm>
                      </p:grpSpPr>
                      <p:sp>
                        <p:nvSpPr>
                          <p:cNvPr id="45615" name="Line 275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3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616" name="Line 275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4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5606" name="Group 275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766"/>
                        <a:ext cx="267" cy="45"/>
                        <a:chOff x="3694" y="1766"/>
                        <a:chExt cx="267" cy="45"/>
                      </a:xfrm>
                    </p:grpSpPr>
                    <p:grpSp>
                      <p:nvGrpSpPr>
                        <p:cNvPr id="45607" name="Group 275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66"/>
                          <a:ext cx="267" cy="15"/>
                          <a:chOff x="3694" y="1766"/>
                          <a:chExt cx="267" cy="15"/>
                        </a:xfrm>
                      </p:grpSpPr>
                      <p:sp>
                        <p:nvSpPr>
                          <p:cNvPr id="45611" name="Line 275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6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612" name="Line 275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77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5608" name="Group 275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97"/>
                          <a:ext cx="267" cy="14"/>
                          <a:chOff x="3694" y="1797"/>
                          <a:chExt cx="267" cy="14"/>
                        </a:xfrm>
                      </p:grpSpPr>
                      <p:sp>
                        <p:nvSpPr>
                          <p:cNvPr id="45609" name="Line 276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97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610" name="Line 276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810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45599" name="Group 2762"/>
                  <p:cNvGrpSpPr>
                    <a:grpSpLocks/>
                  </p:cNvGrpSpPr>
                  <p:nvPr/>
                </p:nvGrpSpPr>
                <p:grpSpPr bwMode="auto">
                  <a:xfrm>
                    <a:off x="3542" y="1602"/>
                    <a:ext cx="135" cy="260"/>
                    <a:chOff x="3542" y="1602"/>
                    <a:chExt cx="135" cy="260"/>
                  </a:xfrm>
                </p:grpSpPr>
                <p:sp>
                  <p:nvSpPr>
                    <p:cNvPr id="45600" name="Freeform 2763"/>
                    <p:cNvSpPr>
                      <a:spLocks/>
                    </p:cNvSpPr>
                    <p:nvPr/>
                  </p:nvSpPr>
                  <p:spPr bwMode="auto">
                    <a:xfrm>
                      <a:off x="3542" y="1602"/>
                      <a:ext cx="135" cy="250"/>
                    </a:xfrm>
                    <a:custGeom>
                      <a:avLst/>
                      <a:gdLst>
                        <a:gd name="T0" fmla="*/ 135 w 135"/>
                        <a:gd name="T1" fmla="*/ 0 h 250"/>
                        <a:gd name="T2" fmla="*/ 135 w 135"/>
                        <a:gd name="T3" fmla="*/ 250 h 250"/>
                        <a:gd name="T4" fmla="*/ 9 w 135"/>
                        <a:gd name="T5" fmla="*/ 250 h 250"/>
                        <a:gd name="T6" fmla="*/ 4 w 135"/>
                        <a:gd name="T7" fmla="*/ 248 h 250"/>
                        <a:gd name="T8" fmla="*/ 1 w 135"/>
                        <a:gd name="T9" fmla="*/ 241 h 250"/>
                        <a:gd name="T10" fmla="*/ 0 w 135"/>
                        <a:gd name="T11" fmla="*/ 234 h 250"/>
                        <a:gd name="T12" fmla="*/ 0 w 135"/>
                        <a:gd name="T13" fmla="*/ 14 h 250"/>
                        <a:gd name="T14" fmla="*/ 2 w 135"/>
                        <a:gd name="T15" fmla="*/ 7 h 250"/>
                        <a:gd name="T16" fmla="*/ 6 w 135"/>
                        <a:gd name="T17" fmla="*/ 1 h 250"/>
                        <a:gd name="T18" fmla="*/ 12 w 135"/>
                        <a:gd name="T19" fmla="*/ 0 h 250"/>
                        <a:gd name="T20" fmla="*/ 135 w 135"/>
                        <a:gd name="T21" fmla="*/ 0 h 25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35"/>
                        <a:gd name="T34" fmla="*/ 0 h 250"/>
                        <a:gd name="T35" fmla="*/ 135 w 135"/>
                        <a:gd name="T36" fmla="*/ 250 h 25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35" h="250">
                          <a:moveTo>
                            <a:pt x="135" y="0"/>
                          </a:moveTo>
                          <a:lnTo>
                            <a:pt x="135" y="250"/>
                          </a:lnTo>
                          <a:lnTo>
                            <a:pt x="9" y="250"/>
                          </a:lnTo>
                          <a:lnTo>
                            <a:pt x="4" y="248"/>
                          </a:lnTo>
                          <a:lnTo>
                            <a:pt x="1" y="241"/>
                          </a:lnTo>
                          <a:lnTo>
                            <a:pt x="0" y="234"/>
                          </a:lnTo>
                          <a:lnTo>
                            <a:pt x="0" y="14"/>
                          </a:lnTo>
                          <a:lnTo>
                            <a:pt x="2" y="7"/>
                          </a:lnTo>
                          <a:lnTo>
                            <a:pt x="6" y="1"/>
                          </a:lnTo>
                          <a:lnTo>
                            <a:pt x="12" y="0"/>
                          </a:lnTo>
                          <a:lnTo>
                            <a:pt x="135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45601" name="Line 27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57" y="1604"/>
                      <a:ext cx="1" cy="25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45421" name="Group 2765"/>
            <p:cNvGrpSpPr>
              <a:grpSpLocks/>
            </p:cNvGrpSpPr>
            <p:nvPr/>
          </p:nvGrpSpPr>
          <p:grpSpPr bwMode="auto">
            <a:xfrm>
              <a:off x="2544" y="2640"/>
              <a:ext cx="576" cy="288"/>
              <a:chOff x="3166" y="1602"/>
              <a:chExt cx="898" cy="516"/>
            </a:xfrm>
          </p:grpSpPr>
          <p:grpSp>
            <p:nvGrpSpPr>
              <p:cNvPr id="45509" name="Group 2766"/>
              <p:cNvGrpSpPr>
                <a:grpSpLocks/>
              </p:cNvGrpSpPr>
              <p:nvPr/>
            </p:nvGrpSpPr>
            <p:grpSpPr bwMode="auto">
              <a:xfrm>
                <a:off x="3166" y="1969"/>
                <a:ext cx="898" cy="149"/>
                <a:chOff x="3166" y="1969"/>
                <a:chExt cx="898" cy="149"/>
              </a:xfrm>
            </p:grpSpPr>
            <p:grpSp>
              <p:nvGrpSpPr>
                <p:cNvPr id="45586" name="Group 2767"/>
                <p:cNvGrpSpPr>
                  <a:grpSpLocks/>
                </p:cNvGrpSpPr>
                <p:nvPr/>
              </p:nvGrpSpPr>
              <p:grpSpPr bwMode="auto">
                <a:xfrm>
                  <a:off x="3166" y="1969"/>
                  <a:ext cx="367" cy="89"/>
                  <a:chOff x="3166" y="1969"/>
                  <a:chExt cx="367" cy="89"/>
                </a:xfrm>
              </p:grpSpPr>
              <p:sp>
                <p:nvSpPr>
                  <p:cNvPr id="45588" name="Freeform 2768"/>
                  <p:cNvSpPr>
                    <a:spLocks/>
                  </p:cNvSpPr>
                  <p:nvPr/>
                </p:nvSpPr>
                <p:spPr bwMode="auto">
                  <a:xfrm>
                    <a:off x="3192" y="1969"/>
                    <a:ext cx="252" cy="70"/>
                  </a:xfrm>
                  <a:custGeom>
                    <a:avLst/>
                    <a:gdLst>
                      <a:gd name="T0" fmla="*/ 0 w 252"/>
                      <a:gd name="T1" fmla="*/ 38 h 70"/>
                      <a:gd name="T2" fmla="*/ 109 w 252"/>
                      <a:gd name="T3" fmla="*/ 32 h 70"/>
                      <a:gd name="T4" fmla="*/ 252 w 252"/>
                      <a:gd name="T5" fmla="*/ 0 h 70"/>
                      <a:gd name="T6" fmla="*/ 252 w 252"/>
                      <a:gd name="T7" fmla="*/ 47 h 70"/>
                      <a:gd name="T8" fmla="*/ 103 w 252"/>
                      <a:gd name="T9" fmla="*/ 67 h 70"/>
                      <a:gd name="T10" fmla="*/ 0 w 252"/>
                      <a:gd name="T11" fmla="*/ 70 h 70"/>
                      <a:gd name="T12" fmla="*/ 0 w 252"/>
                      <a:gd name="T13" fmla="*/ 38 h 7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52"/>
                      <a:gd name="T22" fmla="*/ 0 h 70"/>
                      <a:gd name="T23" fmla="*/ 252 w 252"/>
                      <a:gd name="T24" fmla="*/ 70 h 7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52" h="70">
                        <a:moveTo>
                          <a:pt x="0" y="38"/>
                        </a:moveTo>
                        <a:lnTo>
                          <a:pt x="109" y="32"/>
                        </a:lnTo>
                        <a:lnTo>
                          <a:pt x="252" y="0"/>
                        </a:lnTo>
                        <a:lnTo>
                          <a:pt x="252" y="47"/>
                        </a:lnTo>
                        <a:lnTo>
                          <a:pt x="103" y="67"/>
                        </a:lnTo>
                        <a:lnTo>
                          <a:pt x="0" y="70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45589" name="Group 2769"/>
                  <p:cNvGrpSpPr>
                    <a:grpSpLocks/>
                  </p:cNvGrpSpPr>
                  <p:nvPr/>
                </p:nvGrpSpPr>
                <p:grpSpPr bwMode="auto">
                  <a:xfrm>
                    <a:off x="3166" y="1974"/>
                    <a:ext cx="367" cy="84"/>
                    <a:chOff x="3166" y="1974"/>
                    <a:chExt cx="367" cy="84"/>
                  </a:xfrm>
                </p:grpSpPr>
                <p:sp>
                  <p:nvSpPr>
                    <p:cNvPr id="45590" name="Rectangle 27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7" y="2022"/>
                      <a:ext cx="18" cy="3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5591" name="Group 27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6" y="1974"/>
                      <a:ext cx="367" cy="84"/>
                      <a:chOff x="3166" y="1974"/>
                      <a:chExt cx="367" cy="84"/>
                    </a:xfrm>
                  </p:grpSpPr>
                  <p:sp>
                    <p:nvSpPr>
                      <p:cNvPr id="45592" name="Freeform 27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6" y="1974"/>
                        <a:ext cx="367" cy="84"/>
                      </a:xfrm>
                      <a:custGeom>
                        <a:avLst/>
                        <a:gdLst>
                          <a:gd name="T0" fmla="*/ 367 w 367"/>
                          <a:gd name="T1" fmla="*/ 0 h 84"/>
                          <a:gd name="T2" fmla="*/ 137 w 367"/>
                          <a:gd name="T3" fmla="*/ 48 h 84"/>
                          <a:gd name="T4" fmla="*/ 0 w 367"/>
                          <a:gd name="T5" fmla="*/ 56 h 84"/>
                          <a:gd name="T6" fmla="*/ 0 w 367"/>
                          <a:gd name="T7" fmla="*/ 84 h 84"/>
                          <a:gd name="T8" fmla="*/ 141 w 367"/>
                          <a:gd name="T9" fmla="*/ 77 h 84"/>
                          <a:gd name="T10" fmla="*/ 367 w 367"/>
                          <a:gd name="T11" fmla="*/ 54 h 84"/>
                          <a:gd name="T12" fmla="*/ 367 w 367"/>
                          <a:gd name="T13" fmla="*/ 0 h 8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67"/>
                          <a:gd name="T22" fmla="*/ 0 h 84"/>
                          <a:gd name="T23" fmla="*/ 367 w 367"/>
                          <a:gd name="T24" fmla="*/ 84 h 8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67" h="84">
                            <a:moveTo>
                              <a:pt x="367" y="0"/>
                            </a:moveTo>
                            <a:lnTo>
                              <a:pt x="137" y="48"/>
                            </a:lnTo>
                            <a:lnTo>
                              <a:pt x="0" y="56"/>
                            </a:lnTo>
                            <a:lnTo>
                              <a:pt x="0" y="84"/>
                            </a:lnTo>
                            <a:lnTo>
                              <a:pt x="141" y="77"/>
                            </a:lnTo>
                            <a:lnTo>
                              <a:pt x="367" y="54"/>
                            </a:lnTo>
                            <a:lnTo>
                              <a:pt x="367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5593" name="Freeform 27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3" y="1990"/>
                        <a:ext cx="338" cy="52"/>
                      </a:xfrm>
                      <a:custGeom>
                        <a:avLst/>
                        <a:gdLst>
                          <a:gd name="T0" fmla="*/ 0 w 338"/>
                          <a:gd name="T1" fmla="*/ 52 h 52"/>
                          <a:gd name="T2" fmla="*/ 126 w 338"/>
                          <a:gd name="T3" fmla="*/ 44 h 52"/>
                          <a:gd name="T4" fmla="*/ 338 w 338"/>
                          <a:gd name="T5" fmla="*/ 0 h 52"/>
                          <a:gd name="T6" fmla="*/ 0 60000 65536"/>
                          <a:gd name="T7" fmla="*/ 0 60000 65536"/>
                          <a:gd name="T8" fmla="*/ 0 60000 65536"/>
                          <a:gd name="T9" fmla="*/ 0 w 338"/>
                          <a:gd name="T10" fmla="*/ 0 h 52"/>
                          <a:gd name="T11" fmla="*/ 338 w 338"/>
                          <a:gd name="T12" fmla="*/ 52 h 5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38" h="52">
                            <a:moveTo>
                              <a:pt x="0" y="52"/>
                            </a:moveTo>
                            <a:lnTo>
                              <a:pt x="126" y="44"/>
                            </a:lnTo>
                            <a:lnTo>
                              <a:pt x="338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45587" name="Freeform 2774"/>
                <p:cNvSpPr>
                  <a:spLocks/>
                </p:cNvSpPr>
                <p:nvPr/>
              </p:nvSpPr>
              <p:spPr bwMode="auto">
                <a:xfrm>
                  <a:off x="3504" y="2023"/>
                  <a:ext cx="560" cy="95"/>
                </a:xfrm>
                <a:custGeom>
                  <a:avLst/>
                  <a:gdLst>
                    <a:gd name="T0" fmla="*/ 0 w 560"/>
                    <a:gd name="T1" fmla="*/ 36 h 95"/>
                    <a:gd name="T2" fmla="*/ 6 w 560"/>
                    <a:gd name="T3" fmla="*/ 59 h 95"/>
                    <a:gd name="T4" fmla="*/ 15 w 560"/>
                    <a:gd name="T5" fmla="*/ 72 h 95"/>
                    <a:gd name="T6" fmla="*/ 30 w 560"/>
                    <a:gd name="T7" fmla="*/ 84 h 95"/>
                    <a:gd name="T8" fmla="*/ 46 w 560"/>
                    <a:gd name="T9" fmla="*/ 90 h 95"/>
                    <a:gd name="T10" fmla="*/ 66 w 560"/>
                    <a:gd name="T11" fmla="*/ 92 h 95"/>
                    <a:gd name="T12" fmla="*/ 82 w 560"/>
                    <a:gd name="T13" fmla="*/ 86 h 95"/>
                    <a:gd name="T14" fmla="*/ 105 w 560"/>
                    <a:gd name="T15" fmla="*/ 78 h 95"/>
                    <a:gd name="T16" fmla="*/ 133 w 560"/>
                    <a:gd name="T17" fmla="*/ 71 h 95"/>
                    <a:gd name="T18" fmla="*/ 165 w 560"/>
                    <a:gd name="T19" fmla="*/ 68 h 95"/>
                    <a:gd name="T20" fmla="*/ 205 w 560"/>
                    <a:gd name="T21" fmla="*/ 72 h 95"/>
                    <a:gd name="T22" fmla="*/ 240 w 560"/>
                    <a:gd name="T23" fmla="*/ 80 h 95"/>
                    <a:gd name="T24" fmla="*/ 276 w 560"/>
                    <a:gd name="T25" fmla="*/ 90 h 95"/>
                    <a:gd name="T26" fmla="*/ 310 w 560"/>
                    <a:gd name="T27" fmla="*/ 95 h 95"/>
                    <a:gd name="T28" fmla="*/ 334 w 560"/>
                    <a:gd name="T29" fmla="*/ 92 h 95"/>
                    <a:gd name="T30" fmla="*/ 373 w 560"/>
                    <a:gd name="T31" fmla="*/ 86 h 95"/>
                    <a:gd name="T32" fmla="*/ 416 w 560"/>
                    <a:gd name="T33" fmla="*/ 80 h 95"/>
                    <a:gd name="T34" fmla="*/ 458 w 560"/>
                    <a:gd name="T35" fmla="*/ 72 h 95"/>
                    <a:gd name="T36" fmla="*/ 503 w 560"/>
                    <a:gd name="T37" fmla="*/ 63 h 95"/>
                    <a:gd name="T38" fmla="*/ 530 w 560"/>
                    <a:gd name="T39" fmla="*/ 56 h 95"/>
                    <a:gd name="T40" fmla="*/ 543 w 560"/>
                    <a:gd name="T41" fmla="*/ 51 h 95"/>
                    <a:gd name="T42" fmla="*/ 554 w 560"/>
                    <a:gd name="T43" fmla="*/ 44 h 95"/>
                    <a:gd name="T44" fmla="*/ 560 w 560"/>
                    <a:gd name="T45" fmla="*/ 33 h 95"/>
                    <a:gd name="T46" fmla="*/ 555 w 560"/>
                    <a:gd name="T47" fmla="*/ 17 h 95"/>
                    <a:gd name="T48" fmla="*/ 546 w 560"/>
                    <a:gd name="T49" fmla="*/ 8 h 95"/>
                    <a:gd name="T50" fmla="*/ 530 w 560"/>
                    <a:gd name="T51" fmla="*/ 0 h 9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60"/>
                    <a:gd name="T79" fmla="*/ 0 h 95"/>
                    <a:gd name="T80" fmla="*/ 560 w 560"/>
                    <a:gd name="T81" fmla="*/ 95 h 9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60" h="95">
                      <a:moveTo>
                        <a:pt x="0" y="36"/>
                      </a:moveTo>
                      <a:lnTo>
                        <a:pt x="6" y="59"/>
                      </a:lnTo>
                      <a:lnTo>
                        <a:pt x="15" y="72"/>
                      </a:lnTo>
                      <a:lnTo>
                        <a:pt x="30" y="84"/>
                      </a:lnTo>
                      <a:lnTo>
                        <a:pt x="46" y="90"/>
                      </a:lnTo>
                      <a:lnTo>
                        <a:pt x="66" y="92"/>
                      </a:lnTo>
                      <a:lnTo>
                        <a:pt x="82" y="86"/>
                      </a:lnTo>
                      <a:lnTo>
                        <a:pt x="105" y="78"/>
                      </a:lnTo>
                      <a:lnTo>
                        <a:pt x="133" y="71"/>
                      </a:lnTo>
                      <a:lnTo>
                        <a:pt x="165" y="68"/>
                      </a:lnTo>
                      <a:lnTo>
                        <a:pt x="205" y="72"/>
                      </a:lnTo>
                      <a:lnTo>
                        <a:pt x="240" y="80"/>
                      </a:lnTo>
                      <a:lnTo>
                        <a:pt x="276" y="90"/>
                      </a:lnTo>
                      <a:lnTo>
                        <a:pt x="310" y="95"/>
                      </a:lnTo>
                      <a:lnTo>
                        <a:pt x="334" y="92"/>
                      </a:lnTo>
                      <a:lnTo>
                        <a:pt x="373" y="86"/>
                      </a:lnTo>
                      <a:lnTo>
                        <a:pt x="416" y="80"/>
                      </a:lnTo>
                      <a:lnTo>
                        <a:pt x="458" y="72"/>
                      </a:lnTo>
                      <a:lnTo>
                        <a:pt x="503" y="63"/>
                      </a:lnTo>
                      <a:lnTo>
                        <a:pt x="530" y="56"/>
                      </a:lnTo>
                      <a:lnTo>
                        <a:pt x="543" y="51"/>
                      </a:lnTo>
                      <a:lnTo>
                        <a:pt x="554" y="44"/>
                      </a:lnTo>
                      <a:lnTo>
                        <a:pt x="560" y="33"/>
                      </a:lnTo>
                      <a:lnTo>
                        <a:pt x="555" y="17"/>
                      </a:lnTo>
                      <a:lnTo>
                        <a:pt x="546" y="8"/>
                      </a:lnTo>
                      <a:lnTo>
                        <a:pt x="53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10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5510" name="Group 2775"/>
              <p:cNvGrpSpPr>
                <a:grpSpLocks/>
              </p:cNvGrpSpPr>
              <p:nvPr/>
            </p:nvGrpSpPr>
            <p:grpSpPr bwMode="auto">
              <a:xfrm>
                <a:off x="3542" y="1602"/>
                <a:ext cx="484" cy="465"/>
                <a:chOff x="3542" y="1602"/>
                <a:chExt cx="484" cy="465"/>
              </a:xfrm>
            </p:grpSpPr>
            <p:grpSp>
              <p:nvGrpSpPr>
                <p:cNvPr id="45511" name="Group 2776"/>
                <p:cNvGrpSpPr>
                  <a:grpSpLocks/>
                </p:cNvGrpSpPr>
                <p:nvPr/>
              </p:nvGrpSpPr>
              <p:grpSpPr bwMode="auto">
                <a:xfrm>
                  <a:off x="3558" y="1855"/>
                  <a:ext cx="468" cy="212"/>
                  <a:chOff x="3558" y="1855"/>
                  <a:chExt cx="468" cy="212"/>
                </a:xfrm>
              </p:grpSpPr>
              <p:grpSp>
                <p:nvGrpSpPr>
                  <p:cNvPr id="45540" name="Group 2777"/>
                  <p:cNvGrpSpPr>
                    <a:grpSpLocks/>
                  </p:cNvGrpSpPr>
                  <p:nvPr/>
                </p:nvGrpSpPr>
                <p:grpSpPr bwMode="auto">
                  <a:xfrm>
                    <a:off x="3558" y="1873"/>
                    <a:ext cx="468" cy="194"/>
                    <a:chOff x="3558" y="1873"/>
                    <a:chExt cx="468" cy="194"/>
                  </a:xfrm>
                </p:grpSpPr>
                <p:sp>
                  <p:nvSpPr>
                    <p:cNvPr id="45542" name="Rectangle 27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8" y="1873"/>
                      <a:ext cx="468" cy="182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5543" name="Group 27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80" y="1890"/>
                      <a:ext cx="434" cy="177"/>
                      <a:chOff x="3580" y="1890"/>
                      <a:chExt cx="434" cy="177"/>
                    </a:xfrm>
                  </p:grpSpPr>
                  <p:grpSp>
                    <p:nvGrpSpPr>
                      <p:cNvPr id="45544" name="Group 278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0" y="1890"/>
                        <a:ext cx="434" cy="100"/>
                        <a:chOff x="3580" y="1890"/>
                        <a:chExt cx="434" cy="100"/>
                      </a:xfrm>
                    </p:grpSpPr>
                    <p:grpSp>
                      <p:nvGrpSpPr>
                        <p:cNvPr id="45578" name="Group 278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0" y="1890"/>
                          <a:ext cx="433" cy="37"/>
                          <a:chOff x="3580" y="1890"/>
                          <a:chExt cx="433" cy="37"/>
                        </a:xfrm>
                      </p:grpSpPr>
                      <p:sp>
                        <p:nvSpPr>
                          <p:cNvPr id="45583" name="Line 278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890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584" name="Line 278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0" y="1908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585" name="Line 278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26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5579" name="Group 278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1953"/>
                          <a:ext cx="433" cy="37"/>
                          <a:chOff x="3581" y="1953"/>
                          <a:chExt cx="433" cy="37"/>
                        </a:xfrm>
                      </p:grpSpPr>
                      <p:sp>
                        <p:nvSpPr>
                          <p:cNvPr id="45580" name="Line 278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53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581" name="Line 278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71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582" name="Line 278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89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5545" name="Group 278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1" y="2017"/>
                        <a:ext cx="412" cy="50"/>
                        <a:chOff x="3581" y="2017"/>
                        <a:chExt cx="412" cy="50"/>
                      </a:xfrm>
                    </p:grpSpPr>
                    <p:grpSp>
                      <p:nvGrpSpPr>
                        <p:cNvPr id="45546" name="Group 279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2017"/>
                          <a:ext cx="153" cy="49"/>
                          <a:chOff x="3581" y="2017"/>
                          <a:chExt cx="153" cy="49"/>
                        </a:xfrm>
                      </p:grpSpPr>
                      <p:grpSp>
                        <p:nvGrpSpPr>
                          <p:cNvPr id="45566" name="Group 279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81" y="2018"/>
                            <a:ext cx="65" cy="48"/>
                            <a:chOff x="3581" y="2018"/>
                            <a:chExt cx="65" cy="48"/>
                          </a:xfrm>
                        </p:grpSpPr>
                        <p:grpSp>
                          <p:nvGrpSpPr>
                            <p:cNvPr id="45573" name="Group 279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581" y="2018"/>
                              <a:ext cx="21" cy="48"/>
                              <a:chOff x="3581" y="2018"/>
                              <a:chExt cx="21" cy="48"/>
                            </a:xfrm>
                          </p:grpSpPr>
                          <p:sp>
                            <p:nvSpPr>
                              <p:cNvPr id="45576" name="Line 279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81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5577" name="Line 279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01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5574" name="Line 279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2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575" name="Line 279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4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5567" name="Group 279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69" y="2017"/>
                            <a:ext cx="65" cy="48"/>
                            <a:chOff x="3669" y="2017"/>
                            <a:chExt cx="65" cy="48"/>
                          </a:xfrm>
                        </p:grpSpPr>
                        <p:grpSp>
                          <p:nvGrpSpPr>
                            <p:cNvPr id="45568" name="Group 279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669" y="2017"/>
                              <a:ext cx="21" cy="48"/>
                              <a:chOff x="3669" y="2017"/>
                              <a:chExt cx="21" cy="48"/>
                            </a:xfrm>
                          </p:grpSpPr>
                          <p:sp>
                            <p:nvSpPr>
                              <p:cNvPr id="45571" name="Line 279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69" y="2017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5572" name="Line 280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89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5569" name="Line 280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1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570" name="Line 280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3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5547" name="Group 280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55" y="2018"/>
                          <a:ext cx="153" cy="49"/>
                          <a:chOff x="3755" y="2018"/>
                          <a:chExt cx="153" cy="49"/>
                        </a:xfrm>
                      </p:grpSpPr>
                      <p:grpSp>
                        <p:nvGrpSpPr>
                          <p:cNvPr id="45554" name="Group 280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55" y="2019"/>
                            <a:ext cx="65" cy="48"/>
                            <a:chOff x="3755" y="2019"/>
                            <a:chExt cx="65" cy="48"/>
                          </a:xfrm>
                        </p:grpSpPr>
                        <p:grpSp>
                          <p:nvGrpSpPr>
                            <p:cNvPr id="45561" name="Group 280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55" y="2019"/>
                              <a:ext cx="21" cy="48"/>
                              <a:chOff x="3755" y="2019"/>
                              <a:chExt cx="21" cy="48"/>
                            </a:xfrm>
                          </p:grpSpPr>
                          <p:sp>
                            <p:nvSpPr>
                              <p:cNvPr id="45564" name="Line 280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55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5565" name="Line 280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75" y="2020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5562" name="Line 280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9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563" name="Line 280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1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5555" name="Group 281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43" y="2018"/>
                            <a:ext cx="65" cy="48"/>
                            <a:chOff x="3843" y="2018"/>
                            <a:chExt cx="65" cy="48"/>
                          </a:xfrm>
                        </p:grpSpPr>
                        <p:grpSp>
                          <p:nvGrpSpPr>
                            <p:cNvPr id="45556" name="Group 281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843" y="2018"/>
                              <a:ext cx="21" cy="48"/>
                              <a:chOff x="3843" y="2018"/>
                              <a:chExt cx="21" cy="48"/>
                            </a:xfrm>
                          </p:grpSpPr>
                          <p:sp>
                            <p:nvSpPr>
                              <p:cNvPr id="45559" name="Line 281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3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5560" name="Line 281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63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5557" name="Line 281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8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558" name="Line 281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0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5548" name="Group 28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28" y="2018"/>
                          <a:ext cx="65" cy="48"/>
                          <a:chOff x="3928" y="2018"/>
                          <a:chExt cx="65" cy="48"/>
                        </a:xfrm>
                      </p:grpSpPr>
                      <p:grpSp>
                        <p:nvGrpSpPr>
                          <p:cNvPr id="45549" name="Group 281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928" y="2018"/>
                            <a:ext cx="21" cy="48"/>
                            <a:chOff x="3928" y="2018"/>
                            <a:chExt cx="21" cy="48"/>
                          </a:xfrm>
                        </p:grpSpPr>
                        <p:sp>
                          <p:nvSpPr>
                            <p:cNvPr id="45552" name="Line 281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28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553" name="Line 281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48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5550" name="Line 282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7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551" name="Line 282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9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45541" name="Freeform 2822"/>
                  <p:cNvSpPr>
                    <a:spLocks/>
                  </p:cNvSpPr>
                  <p:nvPr/>
                </p:nvSpPr>
                <p:spPr bwMode="auto">
                  <a:xfrm>
                    <a:off x="3574" y="1855"/>
                    <a:ext cx="373" cy="12"/>
                  </a:xfrm>
                  <a:custGeom>
                    <a:avLst/>
                    <a:gdLst>
                      <a:gd name="T0" fmla="*/ 373 w 373"/>
                      <a:gd name="T1" fmla="*/ 12 h 12"/>
                      <a:gd name="T2" fmla="*/ 0 w 373"/>
                      <a:gd name="T3" fmla="*/ 12 h 12"/>
                      <a:gd name="T4" fmla="*/ 0 w 373"/>
                      <a:gd name="T5" fmla="*/ 0 h 12"/>
                      <a:gd name="T6" fmla="*/ 372 w 373"/>
                      <a:gd name="T7" fmla="*/ 0 h 12"/>
                      <a:gd name="T8" fmla="*/ 373 w 373"/>
                      <a:gd name="T9" fmla="*/ 12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3"/>
                      <a:gd name="T16" fmla="*/ 0 h 12"/>
                      <a:gd name="T17" fmla="*/ 373 w 373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3" h="12">
                        <a:moveTo>
                          <a:pt x="373" y="12"/>
                        </a:move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372" y="0"/>
                        </a:lnTo>
                        <a:lnTo>
                          <a:pt x="373" y="12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45512" name="Group 2823"/>
                <p:cNvGrpSpPr>
                  <a:grpSpLocks/>
                </p:cNvGrpSpPr>
                <p:nvPr/>
              </p:nvGrpSpPr>
              <p:grpSpPr bwMode="auto">
                <a:xfrm>
                  <a:off x="3542" y="1602"/>
                  <a:ext cx="428" cy="260"/>
                  <a:chOff x="3542" y="1602"/>
                  <a:chExt cx="428" cy="260"/>
                </a:xfrm>
              </p:grpSpPr>
              <p:grpSp>
                <p:nvGrpSpPr>
                  <p:cNvPr id="45513" name="Group 2824"/>
                  <p:cNvGrpSpPr>
                    <a:grpSpLocks/>
                  </p:cNvGrpSpPr>
                  <p:nvPr/>
                </p:nvGrpSpPr>
                <p:grpSpPr bwMode="auto">
                  <a:xfrm>
                    <a:off x="3679" y="1627"/>
                    <a:ext cx="291" cy="226"/>
                    <a:chOff x="3679" y="1627"/>
                    <a:chExt cx="291" cy="226"/>
                  </a:xfrm>
                </p:grpSpPr>
                <p:sp>
                  <p:nvSpPr>
                    <p:cNvPr id="45517" name="Freeform 2825"/>
                    <p:cNvSpPr>
                      <a:spLocks/>
                    </p:cNvSpPr>
                    <p:nvPr/>
                  </p:nvSpPr>
                  <p:spPr bwMode="auto">
                    <a:xfrm>
                      <a:off x="3679" y="1627"/>
                      <a:ext cx="291" cy="226"/>
                    </a:xfrm>
                    <a:custGeom>
                      <a:avLst/>
                      <a:gdLst>
                        <a:gd name="T0" fmla="*/ 0 w 291"/>
                        <a:gd name="T1" fmla="*/ 226 h 226"/>
                        <a:gd name="T2" fmla="*/ 279 w 291"/>
                        <a:gd name="T3" fmla="*/ 226 h 226"/>
                        <a:gd name="T4" fmla="*/ 287 w 291"/>
                        <a:gd name="T5" fmla="*/ 220 h 226"/>
                        <a:gd name="T6" fmla="*/ 291 w 291"/>
                        <a:gd name="T7" fmla="*/ 206 h 226"/>
                        <a:gd name="T8" fmla="*/ 291 w 291"/>
                        <a:gd name="T9" fmla="*/ 21 h 226"/>
                        <a:gd name="T10" fmla="*/ 289 w 291"/>
                        <a:gd name="T11" fmla="*/ 6 h 226"/>
                        <a:gd name="T12" fmla="*/ 281 w 291"/>
                        <a:gd name="T13" fmla="*/ 0 h 226"/>
                        <a:gd name="T14" fmla="*/ 0 w 291"/>
                        <a:gd name="T15" fmla="*/ 0 h 226"/>
                        <a:gd name="T16" fmla="*/ 0 w 291"/>
                        <a:gd name="T17" fmla="*/ 226 h 22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91"/>
                        <a:gd name="T28" fmla="*/ 0 h 226"/>
                        <a:gd name="T29" fmla="*/ 291 w 291"/>
                        <a:gd name="T30" fmla="*/ 226 h 22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91" h="226">
                          <a:moveTo>
                            <a:pt x="0" y="226"/>
                          </a:moveTo>
                          <a:lnTo>
                            <a:pt x="279" y="226"/>
                          </a:lnTo>
                          <a:lnTo>
                            <a:pt x="287" y="220"/>
                          </a:lnTo>
                          <a:lnTo>
                            <a:pt x="291" y="206"/>
                          </a:lnTo>
                          <a:lnTo>
                            <a:pt x="291" y="21"/>
                          </a:lnTo>
                          <a:lnTo>
                            <a:pt x="289" y="6"/>
                          </a:lnTo>
                          <a:lnTo>
                            <a:pt x="281" y="0"/>
                          </a:lnTo>
                          <a:lnTo>
                            <a:pt x="0" y="0"/>
                          </a:lnTo>
                          <a:lnTo>
                            <a:pt x="0" y="22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5518" name="Group 28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4" y="1646"/>
                      <a:ext cx="268" cy="165"/>
                      <a:chOff x="3694" y="1646"/>
                      <a:chExt cx="268" cy="165"/>
                    </a:xfrm>
                  </p:grpSpPr>
                  <p:grpSp>
                    <p:nvGrpSpPr>
                      <p:cNvPr id="45519" name="Group 28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646"/>
                        <a:ext cx="267" cy="44"/>
                        <a:chOff x="3694" y="1646"/>
                        <a:chExt cx="267" cy="44"/>
                      </a:xfrm>
                    </p:grpSpPr>
                    <p:grpSp>
                      <p:nvGrpSpPr>
                        <p:cNvPr id="45534" name="Group 282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46"/>
                          <a:ext cx="267" cy="15"/>
                          <a:chOff x="3694" y="1646"/>
                          <a:chExt cx="267" cy="15"/>
                        </a:xfrm>
                      </p:grpSpPr>
                      <p:sp>
                        <p:nvSpPr>
                          <p:cNvPr id="45538" name="Line 282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4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539" name="Line 283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5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5535" name="Group 283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76"/>
                          <a:ext cx="267" cy="14"/>
                          <a:chOff x="3694" y="1676"/>
                          <a:chExt cx="267" cy="14"/>
                        </a:xfrm>
                      </p:grpSpPr>
                      <p:sp>
                        <p:nvSpPr>
                          <p:cNvPr id="45536" name="Line 283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7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537" name="Line 283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8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5520" name="Group 28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5" y="1706"/>
                        <a:ext cx="267" cy="45"/>
                        <a:chOff x="3695" y="1706"/>
                        <a:chExt cx="267" cy="45"/>
                      </a:xfrm>
                    </p:grpSpPr>
                    <p:grpSp>
                      <p:nvGrpSpPr>
                        <p:cNvPr id="45528" name="Group 283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06"/>
                          <a:ext cx="267" cy="14"/>
                          <a:chOff x="3695" y="1706"/>
                          <a:chExt cx="267" cy="14"/>
                        </a:xfrm>
                      </p:grpSpPr>
                      <p:sp>
                        <p:nvSpPr>
                          <p:cNvPr id="45532" name="Line 283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0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533" name="Line 28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1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5529" name="Group 283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36"/>
                          <a:ext cx="267" cy="15"/>
                          <a:chOff x="3695" y="1736"/>
                          <a:chExt cx="267" cy="15"/>
                        </a:xfrm>
                      </p:grpSpPr>
                      <p:sp>
                        <p:nvSpPr>
                          <p:cNvPr id="45530" name="Line 283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3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531" name="Line 284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4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5521" name="Group 284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766"/>
                        <a:ext cx="267" cy="45"/>
                        <a:chOff x="3694" y="1766"/>
                        <a:chExt cx="267" cy="45"/>
                      </a:xfrm>
                    </p:grpSpPr>
                    <p:grpSp>
                      <p:nvGrpSpPr>
                        <p:cNvPr id="45522" name="Group 284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66"/>
                          <a:ext cx="267" cy="15"/>
                          <a:chOff x="3694" y="1766"/>
                          <a:chExt cx="267" cy="15"/>
                        </a:xfrm>
                      </p:grpSpPr>
                      <p:sp>
                        <p:nvSpPr>
                          <p:cNvPr id="45526" name="Line 284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6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527" name="Line 284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77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5523" name="Group 28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97"/>
                          <a:ext cx="267" cy="14"/>
                          <a:chOff x="3694" y="1797"/>
                          <a:chExt cx="267" cy="14"/>
                        </a:xfrm>
                      </p:grpSpPr>
                      <p:sp>
                        <p:nvSpPr>
                          <p:cNvPr id="45524" name="Line 284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97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525" name="Line 284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810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45514" name="Group 2848"/>
                  <p:cNvGrpSpPr>
                    <a:grpSpLocks/>
                  </p:cNvGrpSpPr>
                  <p:nvPr/>
                </p:nvGrpSpPr>
                <p:grpSpPr bwMode="auto">
                  <a:xfrm>
                    <a:off x="3542" y="1602"/>
                    <a:ext cx="135" cy="260"/>
                    <a:chOff x="3542" y="1602"/>
                    <a:chExt cx="135" cy="260"/>
                  </a:xfrm>
                </p:grpSpPr>
                <p:sp>
                  <p:nvSpPr>
                    <p:cNvPr id="45515" name="Freeform 2849"/>
                    <p:cNvSpPr>
                      <a:spLocks/>
                    </p:cNvSpPr>
                    <p:nvPr/>
                  </p:nvSpPr>
                  <p:spPr bwMode="auto">
                    <a:xfrm>
                      <a:off x="3542" y="1602"/>
                      <a:ext cx="135" cy="250"/>
                    </a:xfrm>
                    <a:custGeom>
                      <a:avLst/>
                      <a:gdLst>
                        <a:gd name="T0" fmla="*/ 135 w 135"/>
                        <a:gd name="T1" fmla="*/ 0 h 250"/>
                        <a:gd name="T2" fmla="*/ 135 w 135"/>
                        <a:gd name="T3" fmla="*/ 250 h 250"/>
                        <a:gd name="T4" fmla="*/ 9 w 135"/>
                        <a:gd name="T5" fmla="*/ 250 h 250"/>
                        <a:gd name="T6" fmla="*/ 4 w 135"/>
                        <a:gd name="T7" fmla="*/ 248 h 250"/>
                        <a:gd name="T8" fmla="*/ 1 w 135"/>
                        <a:gd name="T9" fmla="*/ 241 h 250"/>
                        <a:gd name="T10" fmla="*/ 0 w 135"/>
                        <a:gd name="T11" fmla="*/ 234 h 250"/>
                        <a:gd name="T12" fmla="*/ 0 w 135"/>
                        <a:gd name="T13" fmla="*/ 14 h 250"/>
                        <a:gd name="T14" fmla="*/ 2 w 135"/>
                        <a:gd name="T15" fmla="*/ 7 h 250"/>
                        <a:gd name="T16" fmla="*/ 6 w 135"/>
                        <a:gd name="T17" fmla="*/ 1 h 250"/>
                        <a:gd name="T18" fmla="*/ 12 w 135"/>
                        <a:gd name="T19" fmla="*/ 0 h 250"/>
                        <a:gd name="T20" fmla="*/ 135 w 135"/>
                        <a:gd name="T21" fmla="*/ 0 h 25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35"/>
                        <a:gd name="T34" fmla="*/ 0 h 250"/>
                        <a:gd name="T35" fmla="*/ 135 w 135"/>
                        <a:gd name="T36" fmla="*/ 250 h 25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35" h="250">
                          <a:moveTo>
                            <a:pt x="135" y="0"/>
                          </a:moveTo>
                          <a:lnTo>
                            <a:pt x="135" y="250"/>
                          </a:lnTo>
                          <a:lnTo>
                            <a:pt x="9" y="250"/>
                          </a:lnTo>
                          <a:lnTo>
                            <a:pt x="4" y="248"/>
                          </a:lnTo>
                          <a:lnTo>
                            <a:pt x="1" y="241"/>
                          </a:lnTo>
                          <a:lnTo>
                            <a:pt x="0" y="234"/>
                          </a:lnTo>
                          <a:lnTo>
                            <a:pt x="0" y="14"/>
                          </a:lnTo>
                          <a:lnTo>
                            <a:pt x="2" y="7"/>
                          </a:lnTo>
                          <a:lnTo>
                            <a:pt x="6" y="1"/>
                          </a:lnTo>
                          <a:lnTo>
                            <a:pt x="12" y="0"/>
                          </a:lnTo>
                          <a:lnTo>
                            <a:pt x="135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45516" name="Line 28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57" y="1604"/>
                      <a:ext cx="1" cy="25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45422" name="Group 2851"/>
            <p:cNvGrpSpPr>
              <a:grpSpLocks/>
            </p:cNvGrpSpPr>
            <p:nvPr/>
          </p:nvGrpSpPr>
          <p:grpSpPr bwMode="auto">
            <a:xfrm>
              <a:off x="2640" y="2736"/>
              <a:ext cx="576" cy="288"/>
              <a:chOff x="3166" y="1602"/>
              <a:chExt cx="898" cy="516"/>
            </a:xfrm>
          </p:grpSpPr>
          <p:grpSp>
            <p:nvGrpSpPr>
              <p:cNvPr id="45424" name="Group 2852"/>
              <p:cNvGrpSpPr>
                <a:grpSpLocks/>
              </p:cNvGrpSpPr>
              <p:nvPr/>
            </p:nvGrpSpPr>
            <p:grpSpPr bwMode="auto">
              <a:xfrm>
                <a:off x="3166" y="1969"/>
                <a:ext cx="898" cy="149"/>
                <a:chOff x="3166" y="1969"/>
                <a:chExt cx="898" cy="149"/>
              </a:xfrm>
            </p:grpSpPr>
            <p:grpSp>
              <p:nvGrpSpPr>
                <p:cNvPr id="45501" name="Group 2853"/>
                <p:cNvGrpSpPr>
                  <a:grpSpLocks/>
                </p:cNvGrpSpPr>
                <p:nvPr/>
              </p:nvGrpSpPr>
              <p:grpSpPr bwMode="auto">
                <a:xfrm>
                  <a:off x="3166" y="1969"/>
                  <a:ext cx="367" cy="89"/>
                  <a:chOff x="3166" y="1969"/>
                  <a:chExt cx="367" cy="89"/>
                </a:xfrm>
              </p:grpSpPr>
              <p:sp>
                <p:nvSpPr>
                  <p:cNvPr id="45503" name="Freeform 2854"/>
                  <p:cNvSpPr>
                    <a:spLocks/>
                  </p:cNvSpPr>
                  <p:nvPr/>
                </p:nvSpPr>
                <p:spPr bwMode="auto">
                  <a:xfrm>
                    <a:off x="3192" y="1969"/>
                    <a:ext cx="252" cy="70"/>
                  </a:xfrm>
                  <a:custGeom>
                    <a:avLst/>
                    <a:gdLst>
                      <a:gd name="T0" fmla="*/ 0 w 252"/>
                      <a:gd name="T1" fmla="*/ 38 h 70"/>
                      <a:gd name="T2" fmla="*/ 109 w 252"/>
                      <a:gd name="T3" fmla="*/ 32 h 70"/>
                      <a:gd name="T4" fmla="*/ 252 w 252"/>
                      <a:gd name="T5" fmla="*/ 0 h 70"/>
                      <a:gd name="T6" fmla="*/ 252 w 252"/>
                      <a:gd name="T7" fmla="*/ 47 h 70"/>
                      <a:gd name="T8" fmla="*/ 103 w 252"/>
                      <a:gd name="T9" fmla="*/ 67 h 70"/>
                      <a:gd name="T10" fmla="*/ 0 w 252"/>
                      <a:gd name="T11" fmla="*/ 70 h 70"/>
                      <a:gd name="T12" fmla="*/ 0 w 252"/>
                      <a:gd name="T13" fmla="*/ 38 h 7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52"/>
                      <a:gd name="T22" fmla="*/ 0 h 70"/>
                      <a:gd name="T23" fmla="*/ 252 w 252"/>
                      <a:gd name="T24" fmla="*/ 70 h 7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52" h="70">
                        <a:moveTo>
                          <a:pt x="0" y="38"/>
                        </a:moveTo>
                        <a:lnTo>
                          <a:pt x="109" y="32"/>
                        </a:lnTo>
                        <a:lnTo>
                          <a:pt x="252" y="0"/>
                        </a:lnTo>
                        <a:lnTo>
                          <a:pt x="252" y="47"/>
                        </a:lnTo>
                        <a:lnTo>
                          <a:pt x="103" y="67"/>
                        </a:lnTo>
                        <a:lnTo>
                          <a:pt x="0" y="70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45504" name="Group 2855"/>
                  <p:cNvGrpSpPr>
                    <a:grpSpLocks/>
                  </p:cNvGrpSpPr>
                  <p:nvPr/>
                </p:nvGrpSpPr>
                <p:grpSpPr bwMode="auto">
                  <a:xfrm>
                    <a:off x="3166" y="1974"/>
                    <a:ext cx="367" cy="84"/>
                    <a:chOff x="3166" y="1974"/>
                    <a:chExt cx="367" cy="84"/>
                  </a:xfrm>
                </p:grpSpPr>
                <p:sp>
                  <p:nvSpPr>
                    <p:cNvPr id="45505" name="Rectangle 28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7" y="2022"/>
                      <a:ext cx="18" cy="3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5506" name="Group 28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6" y="1974"/>
                      <a:ext cx="367" cy="84"/>
                      <a:chOff x="3166" y="1974"/>
                      <a:chExt cx="367" cy="84"/>
                    </a:xfrm>
                  </p:grpSpPr>
                  <p:sp>
                    <p:nvSpPr>
                      <p:cNvPr id="45507" name="Freeform 28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6" y="1974"/>
                        <a:ext cx="367" cy="84"/>
                      </a:xfrm>
                      <a:custGeom>
                        <a:avLst/>
                        <a:gdLst>
                          <a:gd name="T0" fmla="*/ 367 w 367"/>
                          <a:gd name="T1" fmla="*/ 0 h 84"/>
                          <a:gd name="T2" fmla="*/ 137 w 367"/>
                          <a:gd name="T3" fmla="*/ 48 h 84"/>
                          <a:gd name="T4" fmla="*/ 0 w 367"/>
                          <a:gd name="T5" fmla="*/ 56 h 84"/>
                          <a:gd name="T6" fmla="*/ 0 w 367"/>
                          <a:gd name="T7" fmla="*/ 84 h 84"/>
                          <a:gd name="T8" fmla="*/ 141 w 367"/>
                          <a:gd name="T9" fmla="*/ 77 h 84"/>
                          <a:gd name="T10" fmla="*/ 367 w 367"/>
                          <a:gd name="T11" fmla="*/ 54 h 84"/>
                          <a:gd name="T12" fmla="*/ 367 w 367"/>
                          <a:gd name="T13" fmla="*/ 0 h 8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67"/>
                          <a:gd name="T22" fmla="*/ 0 h 84"/>
                          <a:gd name="T23" fmla="*/ 367 w 367"/>
                          <a:gd name="T24" fmla="*/ 84 h 8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67" h="84">
                            <a:moveTo>
                              <a:pt x="367" y="0"/>
                            </a:moveTo>
                            <a:lnTo>
                              <a:pt x="137" y="48"/>
                            </a:lnTo>
                            <a:lnTo>
                              <a:pt x="0" y="56"/>
                            </a:lnTo>
                            <a:lnTo>
                              <a:pt x="0" y="84"/>
                            </a:lnTo>
                            <a:lnTo>
                              <a:pt x="141" y="77"/>
                            </a:lnTo>
                            <a:lnTo>
                              <a:pt x="367" y="54"/>
                            </a:lnTo>
                            <a:lnTo>
                              <a:pt x="367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5508" name="Freeform 28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3" y="1990"/>
                        <a:ext cx="338" cy="52"/>
                      </a:xfrm>
                      <a:custGeom>
                        <a:avLst/>
                        <a:gdLst>
                          <a:gd name="T0" fmla="*/ 0 w 338"/>
                          <a:gd name="T1" fmla="*/ 52 h 52"/>
                          <a:gd name="T2" fmla="*/ 126 w 338"/>
                          <a:gd name="T3" fmla="*/ 44 h 52"/>
                          <a:gd name="T4" fmla="*/ 338 w 338"/>
                          <a:gd name="T5" fmla="*/ 0 h 52"/>
                          <a:gd name="T6" fmla="*/ 0 60000 65536"/>
                          <a:gd name="T7" fmla="*/ 0 60000 65536"/>
                          <a:gd name="T8" fmla="*/ 0 60000 65536"/>
                          <a:gd name="T9" fmla="*/ 0 w 338"/>
                          <a:gd name="T10" fmla="*/ 0 h 52"/>
                          <a:gd name="T11" fmla="*/ 338 w 338"/>
                          <a:gd name="T12" fmla="*/ 52 h 5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38" h="52">
                            <a:moveTo>
                              <a:pt x="0" y="52"/>
                            </a:moveTo>
                            <a:lnTo>
                              <a:pt x="126" y="44"/>
                            </a:lnTo>
                            <a:lnTo>
                              <a:pt x="338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45502" name="Freeform 2860"/>
                <p:cNvSpPr>
                  <a:spLocks/>
                </p:cNvSpPr>
                <p:nvPr/>
              </p:nvSpPr>
              <p:spPr bwMode="auto">
                <a:xfrm>
                  <a:off x="3504" y="2023"/>
                  <a:ext cx="560" cy="95"/>
                </a:xfrm>
                <a:custGeom>
                  <a:avLst/>
                  <a:gdLst>
                    <a:gd name="T0" fmla="*/ 0 w 560"/>
                    <a:gd name="T1" fmla="*/ 36 h 95"/>
                    <a:gd name="T2" fmla="*/ 6 w 560"/>
                    <a:gd name="T3" fmla="*/ 59 h 95"/>
                    <a:gd name="T4" fmla="*/ 15 w 560"/>
                    <a:gd name="T5" fmla="*/ 72 h 95"/>
                    <a:gd name="T6" fmla="*/ 30 w 560"/>
                    <a:gd name="T7" fmla="*/ 84 h 95"/>
                    <a:gd name="T8" fmla="*/ 46 w 560"/>
                    <a:gd name="T9" fmla="*/ 90 h 95"/>
                    <a:gd name="T10" fmla="*/ 66 w 560"/>
                    <a:gd name="T11" fmla="*/ 92 h 95"/>
                    <a:gd name="T12" fmla="*/ 82 w 560"/>
                    <a:gd name="T13" fmla="*/ 86 h 95"/>
                    <a:gd name="T14" fmla="*/ 105 w 560"/>
                    <a:gd name="T15" fmla="*/ 78 h 95"/>
                    <a:gd name="T16" fmla="*/ 133 w 560"/>
                    <a:gd name="T17" fmla="*/ 71 h 95"/>
                    <a:gd name="T18" fmla="*/ 165 w 560"/>
                    <a:gd name="T19" fmla="*/ 68 h 95"/>
                    <a:gd name="T20" fmla="*/ 205 w 560"/>
                    <a:gd name="T21" fmla="*/ 72 h 95"/>
                    <a:gd name="T22" fmla="*/ 240 w 560"/>
                    <a:gd name="T23" fmla="*/ 80 h 95"/>
                    <a:gd name="T24" fmla="*/ 276 w 560"/>
                    <a:gd name="T25" fmla="*/ 90 h 95"/>
                    <a:gd name="T26" fmla="*/ 310 w 560"/>
                    <a:gd name="T27" fmla="*/ 95 h 95"/>
                    <a:gd name="T28" fmla="*/ 334 w 560"/>
                    <a:gd name="T29" fmla="*/ 92 h 95"/>
                    <a:gd name="T30" fmla="*/ 373 w 560"/>
                    <a:gd name="T31" fmla="*/ 86 h 95"/>
                    <a:gd name="T32" fmla="*/ 416 w 560"/>
                    <a:gd name="T33" fmla="*/ 80 h 95"/>
                    <a:gd name="T34" fmla="*/ 458 w 560"/>
                    <a:gd name="T35" fmla="*/ 72 h 95"/>
                    <a:gd name="T36" fmla="*/ 503 w 560"/>
                    <a:gd name="T37" fmla="*/ 63 h 95"/>
                    <a:gd name="T38" fmla="*/ 530 w 560"/>
                    <a:gd name="T39" fmla="*/ 56 h 95"/>
                    <a:gd name="T40" fmla="*/ 543 w 560"/>
                    <a:gd name="T41" fmla="*/ 51 h 95"/>
                    <a:gd name="T42" fmla="*/ 554 w 560"/>
                    <a:gd name="T43" fmla="*/ 44 h 95"/>
                    <a:gd name="T44" fmla="*/ 560 w 560"/>
                    <a:gd name="T45" fmla="*/ 33 h 95"/>
                    <a:gd name="T46" fmla="*/ 555 w 560"/>
                    <a:gd name="T47" fmla="*/ 17 h 95"/>
                    <a:gd name="T48" fmla="*/ 546 w 560"/>
                    <a:gd name="T49" fmla="*/ 8 h 95"/>
                    <a:gd name="T50" fmla="*/ 530 w 560"/>
                    <a:gd name="T51" fmla="*/ 0 h 9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60"/>
                    <a:gd name="T79" fmla="*/ 0 h 95"/>
                    <a:gd name="T80" fmla="*/ 560 w 560"/>
                    <a:gd name="T81" fmla="*/ 95 h 9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60" h="95">
                      <a:moveTo>
                        <a:pt x="0" y="36"/>
                      </a:moveTo>
                      <a:lnTo>
                        <a:pt x="6" y="59"/>
                      </a:lnTo>
                      <a:lnTo>
                        <a:pt x="15" y="72"/>
                      </a:lnTo>
                      <a:lnTo>
                        <a:pt x="30" y="84"/>
                      </a:lnTo>
                      <a:lnTo>
                        <a:pt x="46" y="90"/>
                      </a:lnTo>
                      <a:lnTo>
                        <a:pt x="66" y="92"/>
                      </a:lnTo>
                      <a:lnTo>
                        <a:pt x="82" y="86"/>
                      </a:lnTo>
                      <a:lnTo>
                        <a:pt x="105" y="78"/>
                      </a:lnTo>
                      <a:lnTo>
                        <a:pt x="133" y="71"/>
                      </a:lnTo>
                      <a:lnTo>
                        <a:pt x="165" y="68"/>
                      </a:lnTo>
                      <a:lnTo>
                        <a:pt x="205" y="72"/>
                      </a:lnTo>
                      <a:lnTo>
                        <a:pt x="240" y="80"/>
                      </a:lnTo>
                      <a:lnTo>
                        <a:pt x="276" y="90"/>
                      </a:lnTo>
                      <a:lnTo>
                        <a:pt x="310" y="95"/>
                      </a:lnTo>
                      <a:lnTo>
                        <a:pt x="334" y="92"/>
                      </a:lnTo>
                      <a:lnTo>
                        <a:pt x="373" y="86"/>
                      </a:lnTo>
                      <a:lnTo>
                        <a:pt x="416" y="80"/>
                      </a:lnTo>
                      <a:lnTo>
                        <a:pt x="458" y="72"/>
                      </a:lnTo>
                      <a:lnTo>
                        <a:pt x="503" y="63"/>
                      </a:lnTo>
                      <a:lnTo>
                        <a:pt x="530" y="56"/>
                      </a:lnTo>
                      <a:lnTo>
                        <a:pt x="543" y="51"/>
                      </a:lnTo>
                      <a:lnTo>
                        <a:pt x="554" y="44"/>
                      </a:lnTo>
                      <a:lnTo>
                        <a:pt x="560" y="33"/>
                      </a:lnTo>
                      <a:lnTo>
                        <a:pt x="555" y="17"/>
                      </a:lnTo>
                      <a:lnTo>
                        <a:pt x="546" y="8"/>
                      </a:lnTo>
                      <a:lnTo>
                        <a:pt x="53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10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5425" name="Group 2861"/>
              <p:cNvGrpSpPr>
                <a:grpSpLocks/>
              </p:cNvGrpSpPr>
              <p:nvPr/>
            </p:nvGrpSpPr>
            <p:grpSpPr bwMode="auto">
              <a:xfrm>
                <a:off x="3542" y="1602"/>
                <a:ext cx="484" cy="465"/>
                <a:chOff x="3542" y="1602"/>
                <a:chExt cx="484" cy="465"/>
              </a:xfrm>
            </p:grpSpPr>
            <p:grpSp>
              <p:nvGrpSpPr>
                <p:cNvPr id="45426" name="Group 2862"/>
                <p:cNvGrpSpPr>
                  <a:grpSpLocks/>
                </p:cNvGrpSpPr>
                <p:nvPr/>
              </p:nvGrpSpPr>
              <p:grpSpPr bwMode="auto">
                <a:xfrm>
                  <a:off x="3558" y="1855"/>
                  <a:ext cx="468" cy="212"/>
                  <a:chOff x="3558" y="1855"/>
                  <a:chExt cx="468" cy="212"/>
                </a:xfrm>
              </p:grpSpPr>
              <p:grpSp>
                <p:nvGrpSpPr>
                  <p:cNvPr id="45455" name="Group 2863"/>
                  <p:cNvGrpSpPr>
                    <a:grpSpLocks/>
                  </p:cNvGrpSpPr>
                  <p:nvPr/>
                </p:nvGrpSpPr>
                <p:grpSpPr bwMode="auto">
                  <a:xfrm>
                    <a:off x="3558" y="1873"/>
                    <a:ext cx="468" cy="194"/>
                    <a:chOff x="3558" y="1873"/>
                    <a:chExt cx="468" cy="194"/>
                  </a:xfrm>
                </p:grpSpPr>
                <p:sp>
                  <p:nvSpPr>
                    <p:cNvPr id="45457" name="Rectangle 28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8" y="1873"/>
                      <a:ext cx="468" cy="182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5458" name="Group 28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80" y="1890"/>
                      <a:ext cx="434" cy="177"/>
                      <a:chOff x="3580" y="1890"/>
                      <a:chExt cx="434" cy="177"/>
                    </a:xfrm>
                  </p:grpSpPr>
                  <p:grpSp>
                    <p:nvGrpSpPr>
                      <p:cNvPr id="45459" name="Group 286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0" y="1890"/>
                        <a:ext cx="434" cy="100"/>
                        <a:chOff x="3580" y="1890"/>
                        <a:chExt cx="434" cy="100"/>
                      </a:xfrm>
                    </p:grpSpPr>
                    <p:grpSp>
                      <p:nvGrpSpPr>
                        <p:cNvPr id="45493" name="Group 286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0" y="1890"/>
                          <a:ext cx="433" cy="37"/>
                          <a:chOff x="3580" y="1890"/>
                          <a:chExt cx="433" cy="37"/>
                        </a:xfrm>
                      </p:grpSpPr>
                      <p:sp>
                        <p:nvSpPr>
                          <p:cNvPr id="45498" name="Line 286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890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499" name="Line 286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0" y="1908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500" name="Line 287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26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5494" name="Group 287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1953"/>
                          <a:ext cx="433" cy="37"/>
                          <a:chOff x="3581" y="1953"/>
                          <a:chExt cx="433" cy="37"/>
                        </a:xfrm>
                      </p:grpSpPr>
                      <p:sp>
                        <p:nvSpPr>
                          <p:cNvPr id="45495" name="Line 287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53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496" name="Line 287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1" y="1971"/>
                            <a:ext cx="433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497" name="Line 287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1989"/>
                            <a:ext cx="432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5460" name="Group 287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1" y="2017"/>
                        <a:ext cx="412" cy="50"/>
                        <a:chOff x="3581" y="2017"/>
                        <a:chExt cx="412" cy="50"/>
                      </a:xfrm>
                    </p:grpSpPr>
                    <p:grpSp>
                      <p:nvGrpSpPr>
                        <p:cNvPr id="45461" name="Group 287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2017"/>
                          <a:ext cx="153" cy="49"/>
                          <a:chOff x="3581" y="2017"/>
                          <a:chExt cx="153" cy="49"/>
                        </a:xfrm>
                      </p:grpSpPr>
                      <p:grpSp>
                        <p:nvGrpSpPr>
                          <p:cNvPr id="45481" name="Group 287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81" y="2018"/>
                            <a:ext cx="65" cy="48"/>
                            <a:chOff x="3581" y="2018"/>
                            <a:chExt cx="65" cy="48"/>
                          </a:xfrm>
                        </p:grpSpPr>
                        <p:grpSp>
                          <p:nvGrpSpPr>
                            <p:cNvPr id="45488" name="Group 287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581" y="2018"/>
                              <a:ext cx="21" cy="48"/>
                              <a:chOff x="3581" y="2018"/>
                              <a:chExt cx="21" cy="48"/>
                            </a:xfrm>
                          </p:grpSpPr>
                          <p:sp>
                            <p:nvSpPr>
                              <p:cNvPr id="45491" name="Line 287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81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5492" name="Line 288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01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5489" name="Line 288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2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490" name="Line 288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45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5482" name="Group 288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69" y="2017"/>
                            <a:ext cx="65" cy="48"/>
                            <a:chOff x="3669" y="2017"/>
                            <a:chExt cx="65" cy="48"/>
                          </a:xfrm>
                        </p:grpSpPr>
                        <p:grpSp>
                          <p:nvGrpSpPr>
                            <p:cNvPr id="45483" name="Group 288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669" y="2017"/>
                              <a:ext cx="21" cy="48"/>
                              <a:chOff x="3669" y="2017"/>
                              <a:chExt cx="21" cy="48"/>
                            </a:xfrm>
                          </p:grpSpPr>
                          <p:sp>
                            <p:nvSpPr>
                              <p:cNvPr id="45486" name="Line 288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69" y="2017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5487" name="Line 288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89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5484" name="Line 288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1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485" name="Line 288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33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5462" name="Group 288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55" y="2018"/>
                          <a:ext cx="153" cy="49"/>
                          <a:chOff x="3755" y="2018"/>
                          <a:chExt cx="153" cy="49"/>
                        </a:xfrm>
                      </p:grpSpPr>
                      <p:grpSp>
                        <p:nvGrpSpPr>
                          <p:cNvPr id="45469" name="Group 289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55" y="2019"/>
                            <a:ext cx="65" cy="48"/>
                            <a:chOff x="3755" y="2019"/>
                            <a:chExt cx="65" cy="48"/>
                          </a:xfrm>
                        </p:grpSpPr>
                        <p:grpSp>
                          <p:nvGrpSpPr>
                            <p:cNvPr id="45476" name="Group 289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55" y="2019"/>
                              <a:ext cx="21" cy="48"/>
                              <a:chOff x="3755" y="2019"/>
                              <a:chExt cx="21" cy="48"/>
                            </a:xfrm>
                          </p:grpSpPr>
                          <p:sp>
                            <p:nvSpPr>
                              <p:cNvPr id="45479" name="Line 289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55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5480" name="Line 289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75" y="2020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5477" name="Line 289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9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478" name="Line 289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19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5470" name="Group 289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43" y="2018"/>
                            <a:ext cx="65" cy="48"/>
                            <a:chOff x="3843" y="2018"/>
                            <a:chExt cx="65" cy="48"/>
                          </a:xfrm>
                        </p:grpSpPr>
                        <p:grpSp>
                          <p:nvGrpSpPr>
                            <p:cNvPr id="45471" name="Group 289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843" y="2018"/>
                              <a:ext cx="21" cy="48"/>
                              <a:chOff x="3843" y="2018"/>
                              <a:chExt cx="21" cy="48"/>
                            </a:xfrm>
                          </p:grpSpPr>
                          <p:sp>
                            <p:nvSpPr>
                              <p:cNvPr id="45474" name="Line 289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3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5475" name="Line 289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63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5472" name="Line 290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8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473" name="Line 290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07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5463" name="Group 290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28" y="2018"/>
                          <a:ext cx="65" cy="48"/>
                          <a:chOff x="3928" y="2018"/>
                          <a:chExt cx="65" cy="48"/>
                        </a:xfrm>
                      </p:grpSpPr>
                      <p:grpSp>
                        <p:nvGrpSpPr>
                          <p:cNvPr id="45464" name="Group 290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928" y="2018"/>
                            <a:ext cx="21" cy="48"/>
                            <a:chOff x="3928" y="2018"/>
                            <a:chExt cx="21" cy="48"/>
                          </a:xfrm>
                        </p:grpSpPr>
                        <p:sp>
                          <p:nvSpPr>
                            <p:cNvPr id="45467" name="Line 290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28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468" name="Line 290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48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5465" name="Line 290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7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466" name="Line 290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92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45456" name="Freeform 2908"/>
                  <p:cNvSpPr>
                    <a:spLocks/>
                  </p:cNvSpPr>
                  <p:nvPr/>
                </p:nvSpPr>
                <p:spPr bwMode="auto">
                  <a:xfrm>
                    <a:off x="3574" y="1855"/>
                    <a:ext cx="373" cy="12"/>
                  </a:xfrm>
                  <a:custGeom>
                    <a:avLst/>
                    <a:gdLst>
                      <a:gd name="T0" fmla="*/ 373 w 373"/>
                      <a:gd name="T1" fmla="*/ 12 h 12"/>
                      <a:gd name="T2" fmla="*/ 0 w 373"/>
                      <a:gd name="T3" fmla="*/ 12 h 12"/>
                      <a:gd name="T4" fmla="*/ 0 w 373"/>
                      <a:gd name="T5" fmla="*/ 0 h 12"/>
                      <a:gd name="T6" fmla="*/ 372 w 373"/>
                      <a:gd name="T7" fmla="*/ 0 h 12"/>
                      <a:gd name="T8" fmla="*/ 373 w 373"/>
                      <a:gd name="T9" fmla="*/ 12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3"/>
                      <a:gd name="T16" fmla="*/ 0 h 12"/>
                      <a:gd name="T17" fmla="*/ 373 w 373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3" h="12">
                        <a:moveTo>
                          <a:pt x="373" y="12"/>
                        </a:move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372" y="0"/>
                        </a:lnTo>
                        <a:lnTo>
                          <a:pt x="373" y="12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45427" name="Group 2909"/>
                <p:cNvGrpSpPr>
                  <a:grpSpLocks/>
                </p:cNvGrpSpPr>
                <p:nvPr/>
              </p:nvGrpSpPr>
              <p:grpSpPr bwMode="auto">
                <a:xfrm>
                  <a:off x="3542" y="1602"/>
                  <a:ext cx="428" cy="260"/>
                  <a:chOff x="3542" y="1602"/>
                  <a:chExt cx="428" cy="260"/>
                </a:xfrm>
              </p:grpSpPr>
              <p:grpSp>
                <p:nvGrpSpPr>
                  <p:cNvPr id="45428" name="Group 2910"/>
                  <p:cNvGrpSpPr>
                    <a:grpSpLocks/>
                  </p:cNvGrpSpPr>
                  <p:nvPr/>
                </p:nvGrpSpPr>
                <p:grpSpPr bwMode="auto">
                  <a:xfrm>
                    <a:off x="3679" y="1627"/>
                    <a:ext cx="291" cy="226"/>
                    <a:chOff x="3679" y="1627"/>
                    <a:chExt cx="291" cy="226"/>
                  </a:xfrm>
                </p:grpSpPr>
                <p:sp>
                  <p:nvSpPr>
                    <p:cNvPr id="45432" name="Freeform 2911"/>
                    <p:cNvSpPr>
                      <a:spLocks/>
                    </p:cNvSpPr>
                    <p:nvPr/>
                  </p:nvSpPr>
                  <p:spPr bwMode="auto">
                    <a:xfrm>
                      <a:off x="3679" y="1627"/>
                      <a:ext cx="291" cy="226"/>
                    </a:xfrm>
                    <a:custGeom>
                      <a:avLst/>
                      <a:gdLst>
                        <a:gd name="T0" fmla="*/ 0 w 291"/>
                        <a:gd name="T1" fmla="*/ 226 h 226"/>
                        <a:gd name="T2" fmla="*/ 279 w 291"/>
                        <a:gd name="T3" fmla="*/ 226 h 226"/>
                        <a:gd name="T4" fmla="*/ 287 w 291"/>
                        <a:gd name="T5" fmla="*/ 220 h 226"/>
                        <a:gd name="T6" fmla="*/ 291 w 291"/>
                        <a:gd name="T7" fmla="*/ 206 h 226"/>
                        <a:gd name="T8" fmla="*/ 291 w 291"/>
                        <a:gd name="T9" fmla="*/ 21 h 226"/>
                        <a:gd name="T10" fmla="*/ 289 w 291"/>
                        <a:gd name="T11" fmla="*/ 6 h 226"/>
                        <a:gd name="T12" fmla="*/ 281 w 291"/>
                        <a:gd name="T13" fmla="*/ 0 h 226"/>
                        <a:gd name="T14" fmla="*/ 0 w 291"/>
                        <a:gd name="T15" fmla="*/ 0 h 226"/>
                        <a:gd name="T16" fmla="*/ 0 w 291"/>
                        <a:gd name="T17" fmla="*/ 226 h 22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91"/>
                        <a:gd name="T28" fmla="*/ 0 h 226"/>
                        <a:gd name="T29" fmla="*/ 291 w 291"/>
                        <a:gd name="T30" fmla="*/ 226 h 22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91" h="226">
                          <a:moveTo>
                            <a:pt x="0" y="226"/>
                          </a:moveTo>
                          <a:lnTo>
                            <a:pt x="279" y="226"/>
                          </a:lnTo>
                          <a:lnTo>
                            <a:pt x="287" y="220"/>
                          </a:lnTo>
                          <a:lnTo>
                            <a:pt x="291" y="206"/>
                          </a:lnTo>
                          <a:lnTo>
                            <a:pt x="291" y="21"/>
                          </a:lnTo>
                          <a:lnTo>
                            <a:pt x="289" y="6"/>
                          </a:lnTo>
                          <a:lnTo>
                            <a:pt x="281" y="0"/>
                          </a:lnTo>
                          <a:lnTo>
                            <a:pt x="0" y="0"/>
                          </a:lnTo>
                          <a:lnTo>
                            <a:pt x="0" y="22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5433" name="Group 29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4" y="1646"/>
                      <a:ext cx="268" cy="165"/>
                      <a:chOff x="3694" y="1646"/>
                      <a:chExt cx="268" cy="165"/>
                    </a:xfrm>
                  </p:grpSpPr>
                  <p:grpSp>
                    <p:nvGrpSpPr>
                      <p:cNvPr id="45434" name="Group 29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646"/>
                        <a:ext cx="267" cy="44"/>
                        <a:chOff x="3694" y="1646"/>
                        <a:chExt cx="267" cy="44"/>
                      </a:xfrm>
                    </p:grpSpPr>
                    <p:grpSp>
                      <p:nvGrpSpPr>
                        <p:cNvPr id="45449" name="Group 291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46"/>
                          <a:ext cx="267" cy="15"/>
                          <a:chOff x="3694" y="1646"/>
                          <a:chExt cx="267" cy="15"/>
                        </a:xfrm>
                      </p:grpSpPr>
                      <p:sp>
                        <p:nvSpPr>
                          <p:cNvPr id="45453" name="Line 291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4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454" name="Line 291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5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5450" name="Group 291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76"/>
                          <a:ext cx="267" cy="14"/>
                          <a:chOff x="3694" y="1676"/>
                          <a:chExt cx="267" cy="14"/>
                        </a:xfrm>
                      </p:grpSpPr>
                      <p:sp>
                        <p:nvSpPr>
                          <p:cNvPr id="45451" name="Line 291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67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452" name="Line 291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68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5435" name="Group 29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5" y="1706"/>
                        <a:ext cx="267" cy="45"/>
                        <a:chOff x="3695" y="1706"/>
                        <a:chExt cx="267" cy="45"/>
                      </a:xfrm>
                    </p:grpSpPr>
                    <p:grpSp>
                      <p:nvGrpSpPr>
                        <p:cNvPr id="45443" name="Group 292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06"/>
                          <a:ext cx="267" cy="14"/>
                          <a:chOff x="3695" y="1706"/>
                          <a:chExt cx="267" cy="14"/>
                        </a:xfrm>
                      </p:grpSpPr>
                      <p:sp>
                        <p:nvSpPr>
                          <p:cNvPr id="45447" name="Line 292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0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448" name="Line 29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19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5444" name="Group 292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36"/>
                          <a:ext cx="267" cy="15"/>
                          <a:chOff x="3695" y="1736"/>
                          <a:chExt cx="267" cy="15"/>
                        </a:xfrm>
                      </p:grpSpPr>
                      <p:sp>
                        <p:nvSpPr>
                          <p:cNvPr id="45445" name="Line 292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5" y="173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446" name="Line 292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5" y="174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5436" name="Group 29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766"/>
                        <a:ext cx="267" cy="45"/>
                        <a:chOff x="3694" y="1766"/>
                        <a:chExt cx="267" cy="45"/>
                      </a:xfrm>
                    </p:grpSpPr>
                    <p:grpSp>
                      <p:nvGrpSpPr>
                        <p:cNvPr id="45437" name="Group 292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66"/>
                          <a:ext cx="267" cy="15"/>
                          <a:chOff x="3694" y="1766"/>
                          <a:chExt cx="267" cy="15"/>
                        </a:xfrm>
                      </p:grpSpPr>
                      <p:sp>
                        <p:nvSpPr>
                          <p:cNvPr id="45441" name="Line 292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66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442" name="Line 293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779"/>
                            <a:ext cx="267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5438" name="Group 293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97"/>
                          <a:ext cx="267" cy="14"/>
                          <a:chOff x="3694" y="1797"/>
                          <a:chExt cx="267" cy="14"/>
                        </a:xfrm>
                      </p:grpSpPr>
                      <p:sp>
                        <p:nvSpPr>
                          <p:cNvPr id="45439" name="Line 293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4" y="1797"/>
                            <a:ext cx="26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440" name="Line 293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694" y="1810"/>
                            <a:ext cx="267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1000">
                              <a:solidFill>
                                <a:prstClr val="black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45429" name="Group 2934"/>
                  <p:cNvGrpSpPr>
                    <a:grpSpLocks/>
                  </p:cNvGrpSpPr>
                  <p:nvPr/>
                </p:nvGrpSpPr>
                <p:grpSpPr bwMode="auto">
                  <a:xfrm>
                    <a:off x="3542" y="1602"/>
                    <a:ext cx="135" cy="260"/>
                    <a:chOff x="3542" y="1602"/>
                    <a:chExt cx="135" cy="260"/>
                  </a:xfrm>
                </p:grpSpPr>
                <p:sp>
                  <p:nvSpPr>
                    <p:cNvPr id="45430" name="Freeform 2935"/>
                    <p:cNvSpPr>
                      <a:spLocks/>
                    </p:cNvSpPr>
                    <p:nvPr/>
                  </p:nvSpPr>
                  <p:spPr bwMode="auto">
                    <a:xfrm>
                      <a:off x="3542" y="1602"/>
                      <a:ext cx="135" cy="250"/>
                    </a:xfrm>
                    <a:custGeom>
                      <a:avLst/>
                      <a:gdLst>
                        <a:gd name="T0" fmla="*/ 135 w 135"/>
                        <a:gd name="T1" fmla="*/ 0 h 250"/>
                        <a:gd name="T2" fmla="*/ 135 w 135"/>
                        <a:gd name="T3" fmla="*/ 250 h 250"/>
                        <a:gd name="T4" fmla="*/ 9 w 135"/>
                        <a:gd name="T5" fmla="*/ 250 h 250"/>
                        <a:gd name="T6" fmla="*/ 4 w 135"/>
                        <a:gd name="T7" fmla="*/ 248 h 250"/>
                        <a:gd name="T8" fmla="*/ 1 w 135"/>
                        <a:gd name="T9" fmla="*/ 241 h 250"/>
                        <a:gd name="T10" fmla="*/ 0 w 135"/>
                        <a:gd name="T11" fmla="*/ 234 h 250"/>
                        <a:gd name="T12" fmla="*/ 0 w 135"/>
                        <a:gd name="T13" fmla="*/ 14 h 250"/>
                        <a:gd name="T14" fmla="*/ 2 w 135"/>
                        <a:gd name="T15" fmla="*/ 7 h 250"/>
                        <a:gd name="T16" fmla="*/ 6 w 135"/>
                        <a:gd name="T17" fmla="*/ 1 h 250"/>
                        <a:gd name="T18" fmla="*/ 12 w 135"/>
                        <a:gd name="T19" fmla="*/ 0 h 250"/>
                        <a:gd name="T20" fmla="*/ 135 w 135"/>
                        <a:gd name="T21" fmla="*/ 0 h 25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35"/>
                        <a:gd name="T34" fmla="*/ 0 h 250"/>
                        <a:gd name="T35" fmla="*/ 135 w 135"/>
                        <a:gd name="T36" fmla="*/ 250 h 25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35" h="250">
                          <a:moveTo>
                            <a:pt x="135" y="0"/>
                          </a:moveTo>
                          <a:lnTo>
                            <a:pt x="135" y="250"/>
                          </a:lnTo>
                          <a:lnTo>
                            <a:pt x="9" y="250"/>
                          </a:lnTo>
                          <a:lnTo>
                            <a:pt x="4" y="248"/>
                          </a:lnTo>
                          <a:lnTo>
                            <a:pt x="1" y="241"/>
                          </a:lnTo>
                          <a:lnTo>
                            <a:pt x="0" y="234"/>
                          </a:lnTo>
                          <a:lnTo>
                            <a:pt x="0" y="14"/>
                          </a:lnTo>
                          <a:lnTo>
                            <a:pt x="2" y="7"/>
                          </a:lnTo>
                          <a:lnTo>
                            <a:pt x="6" y="1"/>
                          </a:lnTo>
                          <a:lnTo>
                            <a:pt x="12" y="0"/>
                          </a:lnTo>
                          <a:lnTo>
                            <a:pt x="135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45431" name="Line 29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57" y="1604"/>
                      <a:ext cx="1" cy="25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45423" name="AutoShape 2937" descr="White marble"/>
            <p:cNvSpPr>
              <a:spLocks noChangeArrowheads="1"/>
            </p:cNvSpPr>
            <p:nvPr/>
          </p:nvSpPr>
          <p:spPr bwMode="auto">
            <a:xfrm>
              <a:off x="2304" y="2592"/>
              <a:ext cx="288" cy="288"/>
            </a:xfrm>
            <a:prstGeom prst="rightArrow">
              <a:avLst>
                <a:gd name="adj1" fmla="val 50000"/>
                <a:gd name="adj2" fmla="val 25000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N" sz="10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5710" name="Group 2938"/>
          <p:cNvGrpSpPr>
            <a:grpSpLocks/>
          </p:cNvGrpSpPr>
          <p:nvPr/>
        </p:nvGrpSpPr>
        <p:grpSpPr bwMode="auto">
          <a:xfrm>
            <a:off x="5334000" y="2667000"/>
            <a:ext cx="1676400" cy="2895600"/>
            <a:chOff x="3360" y="1680"/>
            <a:chExt cx="1056" cy="1824"/>
          </a:xfrm>
        </p:grpSpPr>
        <p:sp>
          <p:nvSpPr>
            <p:cNvPr id="45155" name="Rectangle 2939"/>
            <p:cNvSpPr>
              <a:spLocks noChangeArrowheads="1"/>
            </p:cNvSpPr>
            <p:nvPr/>
          </p:nvSpPr>
          <p:spPr bwMode="auto">
            <a:xfrm>
              <a:off x="3504" y="1680"/>
              <a:ext cx="912" cy="1824"/>
            </a:xfrm>
            <a:prstGeom prst="rect">
              <a:avLst/>
            </a:prstGeom>
            <a:solidFill>
              <a:srgbClr val="FFCC99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N" sz="10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5156" name="Group 2940"/>
            <p:cNvGrpSpPr>
              <a:grpSpLocks/>
            </p:cNvGrpSpPr>
            <p:nvPr/>
          </p:nvGrpSpPr>
          <p:grpSpPr bwMode="auto">
            <a:xfrm>
              <a:off x="3552" y="1968"/>
              <a:ext cx="853" cy="1136"/>
              <a:chOff x="3552" y="1408"/>
              <a:chExt cx="853" cy="1136"/>
            </a:xfrm>
          </p:grpSpPr>
          <p:sp>
            <p:nvSpPr>
              <p:cNvPr id="45158" name="Text Box 2941" descr="White marble"/>
              <p:cNvSpPr txBox="1">
                <a:spLocks noChangeArrowheads="1"/>
              </p:cNvSpPr>
              <p:nvPr/>
            </p:nvSpPr>
            <p:spPr bwMode="auto">
              <a:xfrm>
                <a:off x="3564" y="1408"/>
                <a:ext cx="841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prstClr val="black"/>
                    </a:solidFill>
                    <a:latin typeface="Arial Black" pitchFamily="34" charset="0"/>
                  </a:rPr>
                  <a:t>Choice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prstClr val="black"/>
                    </a:solidFill>
                    <a:latin typeface="Arial Black" pitchFamily="34" charset="0"/>
                  </a:rPr>
                  <a:t>Set</a:t>
                </a:r>
              </a:p>
            </p:txBody>
          </p:sp>
          <p:grpSp>
            <p:nvGrpSpPr>
              <p:cNvPr id="45159" name="Group 2942"/>
              <p:cNvGrpSpPr>
                <a:grpSpLocks/>
              </p:cNvGrpSpPr>
              <p:nvPr/>
            </p:nvGrpSpPr>
            <p:grpSpPr bwMode="auto">
              <a:xfrm>
                <a:off x="3552" y="1968"/>
                <a:ext cx="576" cy="288"/>
                <a:chOff x="3166" y="1602"/>
                <a:chExt cx="898" cy="516"/>
              </a:xfrm>
            </p:grpSpPr>
            <p:grpSp>
              <p:nvGrpSpPr>
                <p:cNvPr id="45332" name="Group 2943"/>
                <p:cNvGrpSpPr>
                  <a:grpSpLocks/>
                </p:cNvGrpSpPr>
                <p:nvPr/>
              </p:nvGrpSpPr>
              <p:grpSpPr bwMode="auto">
                <a:xfrm>
                  <a:off x="3166" y="1969"/>
                  <a:ext cx="898" cy="149"/>
                  <a:chOff x="3166" y="1969"/>
                  <a:chExt cx="898" cy="149"/>
                </a:xfrm>
              </p:grpSpPr>
              <p:grpSp>
                <p:nvGrpSpPr>
                  <p:cNvPr id="45409" name="Group 2944"/>
                  <p:cNvGrpSpPr>
                    <a:grpSpLocks/>
                  </p:cNvGrpSpPr>
                  <p:nvPr/>
                </p:nvGrpSpPr>
                <p:grpSpPr bwMode="auto">
                  <a:xfrm>
                    <a:off x="3166" y="1969"/>
                    <a:ext cx="367" cy="89"/>
                    <a:chOff x="3166" y="1969"/>
                    <a:chExt cx="367" cy="89"/>
                  </a:xfrm>
                </p:grpSpPr>
                <p:sp>
                  <p:nvSpPr>
                    <p:cNvPr id="45411" name="Freeform 2945"/>
                    <p:cNvSpPr>
                      <a:spLocks/>
                    </p:cNvSpPr>
                    <p:nvPr/>
                  </p:nvSpPr>
                  <p:spPr bwMode="auto">
                    <a:xfrm>
                      <a:off x="3192" y="1969"/>
                      <a:ext cx="252" cy="70"/>
                    </a:xfrm>
                    <a:custGeom>
                      <a:avLst/>
                      <a:gdLst>
                        <a:gd name="T0" fmla="*/ 0 w 252"/>
                        <a:gd name="T1" fmla="*/ 38 h 70"/>
                        <a:gd name="T2" fmla="*/ 109 w 252"/>
                        <a:gd name="T3" fmla="*/ 32 h 70"/>
                        <a:gd name="T4" fmla="*/ 252 w 252"/>
                        <a:gd name="T5" fmla="*/ 0 h 70"/>
                        <a:gd name="T6" fmla="*/ 252 w 252"/>
                        <a:gd name="T7" fmla="*/ 47 h 70"/>
                        <a:gd name="T8" fmla="*/ 103 w 252"/>
                        <a:gd name="T9" fmla="*/ 67 h 70"/>
                        <a:gd name="T10" fmla="*/ 0 w 252"/>
                        <a:gd name="T11" fmla="*/ 70 h 70"/>
                        <a:gd name="T12" fmla="*/ 0 w 252"/>
                        <a:gd name="T13" fmla="*/ 38 h 7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52"/>
                        <a:gd name="T22" fmla="*/ 0 h 70"/>
                        <a:gd name="T23" fmla="*/ 252 w 252"/>
                        <a:gd name="T24" fmla="*/ 70 h 70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52" h="70">
                          <a:moveTo>
                            <a:pt x="0" y="38"/>
                          </a:moveTo>
                          <a:lnTo>
                            <a:pt x="109" y="32"/>
                          </a:lnTo>
                          <a:lnTo>
                            <a:pt x="252" y="0"/>
                          </a:lnTo>
                          <a:lnTo>
                            <a:pt x="252" y="47"/>
                          </a:lnTo>
                          <a:lnTo>
                            <a:pt x="103" y="67"/>
                          </a:lnTo>
                          <a:lnTo>
                            <a:pt x="0" y="70"/>
                          </a:lnTo>
                          <a:lnTo>
                            <a:pt x="0" y="3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5412" name="Group 29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6" y="1974"/>
                      <a:ext cx="367" cy="84"/>
                      <a:chOff x="3166" y="1974"/>
                      <a:chExt cx="367" cy="84"/>
                    </a:xfrm>
                  </p:grpSpPr>
                  <p:sp>
                    <p:nvSpPr>
                      <p:cNvPr id="45413" name="Rectangle 29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97" y="2022"/>
                        <a:ext cx="18" cy="32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45414" name="Group 294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66" y="1974"/>
                        <a:ext cx="367" cy="84"/>
                        <a:chOff x="3166" y="1974"/>
                        <a:chExt cx="367" cy="84"/>
                      </a:xfrm>
                    </p:grpSpPr>
                    <p:sp>
                      <p:nvSpPr>
                        <p:cNvPr id="45415" name="Freeform 294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66" y="1974"/>
                          <a:ext cx="367" cy="84"/>
                        </a:xfrm>
                        <a:custGeom>
                          <a:avLst/>
                          <a:gdLst>
                            <a:gd name="T0" fmla="*/ 367 w 367"/>
                            <a:gd name="T1" fmla="*/ 0 h 84"/>
                            <a:gd name="T2" fmla="*/ 137 w 367"/>
                            <a:gd name="T3" fmla="*/ 48 h 84"/>
                            <a:gd name="T4" fmla="*/ 0 w 367"/>
                            <a:gd name="T5" fmla="*/ 56 h 84"/>
                            <a:gd name="T6" fmla="*/ 0 w 367"/>
                            <a:gd name="T7" fmla="*/ 84 h 84"/>
                            <a:gd name="T8" fmla="*/ 141 w 367"/>
                            <a:gd name="T9" fmla="*/ 77 h 84"/>
                            <a:gd name="T10" fmla="*/ 367 w 367"/>
                            <a:gd name="T11" fmla="*/ 54 h 84"/>
                            <a:gd name="T12" fmla="*/ 367 w 367"/>
                            <a:gd name="T13" fmla="*/ 0 h 8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367"/>
                            <a:gd name="T22" fmla="*/ 0 h 84"/>
                            <a:gd name="T23" fmla="*/ 367 w 367"/>
                            <a:gd name="T24" fmla="*/ 84 h 84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367" h="84">
                              <a:moveTo>
                                <a:pt x="367" y="0"/>
                              </a:moveTo>
                              <a:lnTo>
                                <a:pt x="137" y="48"/>
                              </a:lnTo>
                              <a:lnTo>
                                <a:pt x="0" y="56"/>
                              </a:lnTo>
                              <a:lnTo>
                                <a:pt x="0" y="84"/>
                              </a:lnTo>
                              <a:lnTo>
                                <a:pt x="141" y="77"/>
                              </a:lnTo>
                              <a:lnTo>
                                <a:pt x="367" y="54"/>
                              </a:lnTo>
                              <a:lnTo>
                                <a:pt x="36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IN" sz="1000">
                            <a:solidFill>
                              <a:prstClr val="black"/>
                            </a:solidFill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45416" name="Freeform 295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83" y="1990"/>
                          <a:ext cx="338" cy="52"/>
                        </a:xfrm>
                        <a:custGeom>
                          <a:avLst/>
                          <a:gdLst>
                            <a:gd name="T0" fmla="*/ 0 w 338"/>
                            <a:gd name="T1" fmla="*/ 52 h 52"/>
                            <a:gd name="T2" fmla="*/ 126 w 338"/>
                            <a:gd name="T3" fmla="*/ 44 h 52"/>
                            <a:gd name="T4" fmla="*/ 338 w 338"/>
                            <a:gd name="T5" fmla="*/ 0 h 52"/>
                            <a:gd name="T6" fmla="*/ 0 60000 65536"/>
                            <a:gd name="T7" fmla="*/ 0 60000 65536"/>
                            <a:gd name="T8" fmla="*/ 0 60000 65536"/>
                            <a:gd name="T9" fmla="*/ 0 w 338"/>
                            <a:gd name="T10" fmla="*/ 0 h 52"/>
                            <a:gd name="T11" fmla="*/ 338 w 338"/>
                            <a:gd name="T12" fmla="*/ 52 h 52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338" h="52">
                              <a:moveTo>
                                <a:pt x="0" y="52"/>
                              </a:moveTo>
                              <a:lnTo>
                                <a:pt x="126" y="44"/>
                              </a:lnTo>
                              <a:lnTo>
                                <a:pt x="338" y="0"/>
                              </a:lnTo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IN" sz="1000">
                            <a:solidFill>
                              <a:prstClr val="black"/>
                            </a:solidFill>
                            <a:latin typeface="Times New Roman" pitchFamily="18" charset="0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45410" name="Freeform 2951"/>
                  <p:cNvSpPr>
                    <a:spLocks/>
                  </p:cNvSpPr>
                  <p:nvPr/>
                </p:nvSpPr>
                <p:spPr bwMode="auto">
                  <a:xfrm>
                    <a:off x="3504" y="2023"/>
                    <a:ext cx="560" cy="95"/>
                  </a:xfrm>
                  <a:custGeom>
                    <a:avLst/>
                    <a:gdLst>
                      <a:gd name="T0" fmla="*/ 0 w 560"/>
                      <a:gd name="T1" fmla="*/ 36 h 95"/>
                      <a:gd name="T2" fmla="*/ 6 w 560"/>
                      <a:gd name="T3" fmla="*/ 59 h 95"/>
                      <a:gd name="T4" fmla="*/ 15 w 560"/>
                      <a:gd name="T5" fmla="*/ 72 h 95"/>
                      <a:gd name="T6" fmla="*/ 30 w 560"/>
                      <a:gd name="T7" fmla="*/ 84 h 95"/>
                      <a:gd name="T8" fmla="*/ 46 w 560"/>
                      <a:gd name="T9" fmla="*/ 90 h 95"/>
                      <a:gd name="T10" fmla="*/ 66 w 560"/>
                      <a:gd name="T11" fmla="*/ 92 h 95"/>
                      <a:gd name="T12" fmla="*/ 82 w 560"/>
                      <a:gd name="T13" fmla="*/ 86 h 95"/>
                      <a:gd name="T14" fmla="*/ 105 w 560"/>
                      <a:gd name="T15" fmla="*/ 78 h 95"/>
                      <a:gd name="T16" fmla="*/ 133 w 560"/>
                      <a:gd name="T17" fmla="*/ 71 h 95"/>
                      <a:gd name="T18" fmla="*/ 165 w 560"/>
                      <a:gd name="T19" fmla="*/ 68 h 95"/>
                      <a:gd name="T20" fmla="*/ 205 w 560"/>
                      <a:gd name="T21" fmla="*/ 72 h 95"/>
                      <a:gd name="T22" fmla="*/ 240 w 560"/>
                      <a:gd name="T23" fmla="*/ 80 h 95"/>
                      <a:gd name="T24" fmla="*/ 276 w 560"/>
                      <a:gd name="T25" fmla="*/ 90 h 95"/>
                      <a:gd name="T26" fmla="*/ 310 w 560"/>
                      <a:gd name="T27" fmla="*/ 95 h 95"/>
                      <a:gd name="T28" fmla="*/ 334 w 560"/>
                      <a:gd name="T29" fmla="*/ 92 h 95"/>
                      <a:gd name="T30" fmla="*/ 373 w 560"/>
                      <a:gd name="T31" fmla="*/ 86 h 95"/>
                      <a:gd name="T32" fmla="*/ 416 w 560"/>
                      <a:gd name="T33" fmla="*/ 80 h 95"/>
                      <a:gd name="T34" fmla="*/ 458 w 560"/>
                      <a:gd name="T35" fmla="*/ 72 h 95"/>
                      <a:gd name="T36" fmla="*/ 503 w 560"/>
                      <a:gd name="T37" fmla="*/ 63 h 95"/>
                      <a:gd name="T38" fmla="*/ 530 w 560"/>
                      <a:gd name="T39" fmla="*/ 56 h 95"/>
                      <a:gd name="T40" fmla="*/ 543 w 560"/>
                      <a:gd name="T41" fmla="*/ 51 h 95"/>
                      <a:gd name="T42" fmla="*/ 554 w 560"/>
                      <a:gd name="T43" fmla="*/ 44 h 95"/>
                      <a:gd name="T44" fmla="*/ 560 w 560"/>
                      <a:gd name="T45" fmla="*/ 33 h 95"/>
                      <a:gd name="T46" fmla="*/ 555 w 560"/>
                      <a:gd name="T47" fmla="*/ 17 h 95"/>
                      <a:gd name="T48" fmla="*/ 546 w 560"/>
                      <a:gd name="T49" fmla="*/ 8 h 95"/>
                      <a:gd name="T50" fmla="*/ 530 w 560"/>
                      <a:gd name="T51" fmla="*/ 0 h 95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560"/>
                      <a:gd name="T79" fmla="*/ 0 h 95"/>
                      <a:gd name="T80" fmla="*/ 560 w 560"/>
                      <a:gd name="T81" fmla="*/ 95 h 95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560" h="95">
                        <a:moveTo>
                          <a:pt x="0" y="36"/>
                        </a:moveTo>
                        <a:lnTo>
                          <a:pt x="6" y="59"/>
                        </a:lnTo>
                        <a:lnTo>
                          <a:pt x="15" y="72"/>
                        </a:lnTo>
                        <a:lnTo>
                          <a:pt x="30" y="84"/>
                        </a:lnTo>
                        <a:lnTo>
                          <a:pt x="46" y="90"/>
                        </a:lnTo>
                        <a:lnTo>
                          <a:pt x="66" y="92"/>
                        </a:lnTo>
                        <a:lnTo>
                          <a:pt x="82" y="86"/>
                        </a:lnTo>
                        <a:lnTo>
                          <a:pt x="105" y="78"/>
                        </a:lnTo>
                        <a:lnTo>
                          <a:pt x="133" y="71"/>
                        </a:lnTo>
                        <a:lnTo>
                          <a:pt x="165" y="68"/>
                        </a:lnTo>
                        <a:lnTo>
                          <a:pt x="205" y="72"/>
                        </a:lnTo>
                        <a:lnTo>
                          <a:pt x="240" y="80"/>
                        </a:lnTo>
                        <a:lnTo>
                          <a:pt x="276" y="90"/>
                        </a:lnTo>
                        <a:lnTo>
                          <a:pt x="310" y="95"/>
                        </a:lnTo>
                        <a:lnTo>
                          <a:pt x="334" y="92"/>
                        </a:lnTo>
                        <a:lnTo>
                          <a:pt x="373" y="86"/>
                        </a:lnTo>
                        <a:lnTo>
                          <a:pt x="416" y="80"/>
                        </a:lnTo>
                        <a:lnTo>
                          <a:pt x="458" y="72"/>
                        </a:lnTo>
                        <a:lnTo>
                          <a:pt x="503" y="63"/>
                        </a:lnTo>
                        <a:lnTo>
                          <a:pt x="530" y="56"/>
                        </a:lnTo>
                        <a:lnTo>
                          <a:pt x="543" y="51"/>
                        </a:lnTo>
                        <a:lnTo>
                          <a:pt x="554" y="44"/>
                        </a:lnTo>
                        <a:lnTo>
                          <a:pt x="560" y="33"/>
                        </a:lnTo>
                        <a:lnTo>
                          <a:pt x="555" y="17"/>
                        </a:lnTo>
                        <a:lnTo>
                          <a:pt x="546" y="8"/>
                        </a:lnTo>
                        <a:lnTo>
                          <a:pt x="530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45333" name="Group 2952"/>
                <p:cNvGrpSpPr>
                  <a:grpSpLocks/>
                </p:cNvGrpSpPr>
                <p:nvPr/>
              </p:nvGrpSpPr>
              <p:grpSpPr bwMode="auto">
                <a:xfrm>
                  <a:off x="3542" y="1602"/>
                  <a:ext cx="484" cy="465"/>
                  <a:chOff x="3542" y="1602"/>
                  <a:chExt cx="484" cy="465"/>
                </a:xfrm>
              </p:grpSpPr>
              <p:grpSp>
                <p:nvGrpSpPr>
                  <p:cNvPr id="45334" name="Group 2953"/>
                  <p:cNvGrpSpPr>
                    <a:grpSpLocks/>
                  </p:cNvGrpSpPr>
                  <p:nvPr/>
                </p:nvGrpSpPr>
                <p:grpSpPr bwMode="auto">
                  <a:xfrm>
                    <a:off x="3558" y="1855"/>
                    <a:ext cx="468" cy="212"/>
                    <a:chOff x="3558" y="1855"/>
                    <a:chExt cx="468" cy="212"/>
                  </a:xfrm>
                </p:grpSpPr>
                <p:grpSp>
                  <p:nvGrpSpPr>
                    <p:cNvPr id="45363" name="Group 29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58" y="1873"/>
                      <a:ext cx="468" cy="194"/>
                      <a:chOff x="3558" y="1873"/>
                      <a:chExt cx="468" cy="194"/>
                    </a:xfrm>
                  </p:grpSpPr>
                  <p:sp>
                    <p:nvSpPr>
                      <p:cNvPr id="45365" name="Rectangle 29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58" y="1873"/>
                        <a:ext cx="468" cy="182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45366" name="Group 295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0" y="1890"/>
                        <a:ext cx="434" cy="177"/>
                        <a:chOff x="3580" y="1890"/>
                        <a:chExt cx="434" cy="177"/>
                      </a:xfrm>
                    </p:grpSpPr>
                    <p:grpSp>
                      <p:nvGrpSpPr>
                        <p:cNvPr id="45367" name="Group 295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0" y="1890"/>
                          <a:ext cx="434" cy="100"/>
                          <a:chOff x="3580" y="1890"/>
                          <a:chExt cx="434" cy="100"/>
                        </a:xfrm>
                      </p:grpSpPr>
                      <p:grpSp>
                        <p:nvGrpSpPr>
                          <p:cNvPr id="45401" name="Group 295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80" y="1890"/>
                            <a:ext cx="433" cy="37"/>
                            <a:chOff x="3580" y="1890"/>
                            <a:chExt cx="433" cy="37"/>
                          </a:xfrm>
                        </p:grpSpPr>
                        <p:sp>
                          <p:nvSpPr>
                            <p:cNvPr id="45406" name="Line 295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581" y="1890"/>
                              <a:ext cx="432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407" name="Line 296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580" y="1908"/>
                              <a:ext cx="433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408" name="Line 296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581" y="1926"/>
                              <a:ext cx="432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5402" name="Group 296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81" y="1953"/>
                            <a:ext cx="433" cy="37"/>
                            <a:chOff x="3581" y="1953"/>
                            <a:chExt cx="433" cy="37"/>
                          </a:xfrm>
                        </p:grpSpPr>
                        <p:sp>
                          <p:nvSpPr>
                            <p:cNvPr id="45403" name="Line 296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582" y="1953"/>
                              <a:ext cx="432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404" name="Line 296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581" y="1971"/>
                              <a:ext cx="433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405" name="Line 296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582" y="1989"/>
                              <a:ext cx="432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5368" name="Group 296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2017"/>
                          <a:ext cx="412" cy="50"/>
                          <a:chOff x="3581" y="2017"/>
                          <a:chExt cx="412" cy="50"/>
                        </a:xfrm>
                      </p:grpSpPr>
                      <p:grpSp>
                        <p:nvGrpSpPr>
                          <p:cNvPr id="45369" name="Group 296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81" y="2017"/>
                            <a:ext cx="153" cy="49"/>
                            <a:chOff x="3581" y="2017"/>
                            <a:chExt cx="153" cy="49"/>
                          </a:xfrm>
                        </p:grpSpPr>
                        <p:grpSp>
                          <p:nvGrpSpPr>
                            <p:cNvPr id="45389" name="Group 296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581" y="2018"/>
                              <a:ext cx="65" cy="48"/>
                              <a:chOff x="3581" y="2018"/>
                              <a:chExt cx="65" cy="48"/>
                            </a:xfrm>
                          </p:grpSpPr>
                          <p:grpSp>
                            <p:nvGrpSpPr>
                              <p:cNvPr id="45396" name="Group 2969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3581" y="2018"/>
                                <a:ext cx="21" cy="48"/>
                                <a:chOff x="3581" y="2018"/>
                                <a:chExt cx="21" cy="48"/>
                              </a:xfrm>
                            </p:grpSpPr>
                            <p:sp>
                              <p:nvSpPr>
                                <p:cNvPr id="45399" name="Line 2970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581" y="2018"/>
                                  <a:ext cx="1" cy="47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000">
                                    <a:solidFill>
                                      <a:prstClr val="black"/>
                                    </a:solidFill>
                                    <a:latin typeface="Times New Roman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45400" name="Line 2971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601" y="2019"/>
                                  <a:ext cx="1" cy="47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000">
                                    <a:solidFill>
                                      <a:prstClr val="black"/>
                                    </a:solidFill>
                                    <a:latin typeface="Times New Roman" pitchFamily="18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45397" name="Line 297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25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5398" name="Line 297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45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45390" name="Group 297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669" y="2017"/>
                              <a:ext cx="65" cy="48"/>
                              <a:chOff x="3669" y="2017"/>
                              <a:chExt cx="65" cy="48"/>
                            </a:xfrm>
                          </p:grpSpPr>
                          <p:grpSp>
                            <p:nvGrpSpPr>
                              <p:cNvPr id="45391" name="Group 2975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3669" y="2017"/>
                                <a:ext cx="21" cy="48"/>
                                <a:chOff x="3669" y="2017"/>
                                <a:chExt cx="21" cy="48"/>
                              </a:xfrm>
                            </p:grpSpPr>
                            <p:sp>
                              <p:nvSpPr>
                                <p:cNvPr id="45394" name="Line 2976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669" y="2017"/>
                                  <a:ext cx="1" cy="47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000">
                                    <a:solidFill>
                                      <a:prstClr val="black"/>
                                    </a:solidFill>
                                    <a:latin typeface="Times New Roman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45395" name="Line 2977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689" y="2018"/>
                                  <a:ext cx="1" cy="47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000">
                                    <a:solidFill>
                                      <a:prstClr val="black"/>
                                    </a:solidFill>
                                    <a:latin typeface="Times New Roman" pitchFamily="18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45392" name="Line 297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13" y="2017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5393" name="Line 297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33" y="2017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45370" name="Group 298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55" y="2018"/>
                            <a:ext cx="153" cy="49"/>
                            <a:chOff x="3755" y="2018"/>
                            <a:chExt cx="153" cy="49"/>
                          </a:xfrm>
                        </p:grpSpPr>
                        <p:grpSp>
                          <p:nvGrpSpPr>
                            <p:cNvPr id="45377" name="Group 298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55" y="2019"/>
                              <a:ext cx="65" cy="48"/>
                              <a:chOff x="3755" y="2019"/>
                              <a:chExt cx="65" cy="48"/>
                            </a:xfrm>
                          </p:grpSpPr>
                          <p:grpSp>
                            <p:nvGrpSpPr>
                              <p:cNvPr id="45384" name="Group 298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3755" y="2019"/>
                                <a:ext cx="21" cy="48"/>
                                <a:chOff x="3755" y="2019"/>
                                <a:chExt cx="21" cy="48"/>
                              </a:xfrm>
                            </p:grpSpPr>
                            <p:sp>
                              <p:nvSpPr>
                                <p:cNvPr id="45387" name="Line 2983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755" y="2019"/>
                                  <a:ext cx="1" cy="47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000">
                                    <a:solidFill>
                                      <a:prstClr val="black"/>
                                    </a:solidFill>
                                    <a:latin typeface="Times New Roman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45388" name="Line 2984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775" y="2020"/>
                                  <a:ext cx="1" cy="47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000">
                                    <a:solidFill>
                                      <a:prstClr val="black"/>
                                    </a:solidFill>
                                    <a:latin typeface="Times New Roman" pitchFamily="18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45385" name="Line 298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99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5386" name="Line 298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19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45378" name="Group 298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843" y="2018"/>
                              <a:ext cx="65" cy="48"/>
                              <a:chOff x="3843" y="2018"/>
                              <a:chExt cx="65" cy="48"/>
                            </a:xfrm>
                          </p:grpSpPr>
                          <p:grpSp>
                            <p:nvGrpSpPr>
                              <p:cNvPr id="45379" name="Group 2988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3843" y="2018"/>
                                <a:ext cx="21" cy="48"/>
                                <a:chOff x="3843" y="2018"/>
                                <a:chExt cx="21" cy="48"/>
                              </a:xfrm>
                            </p:grpSpPr>
                            <p:sp>
                              <p:nvSpPr>
                                <p:cNvPr id="45382" name="Line 2989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3" y="2018"/>
                                  <a:ext cx="1" cy="47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000">
                                    <a:solidFill>
                                      <a:prstClr val="black"/>
                                    </a:solidFill>
                                    <a:latin typeface="Times New Roman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45383" name="Line 2990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63" y="2019"/>
                                  <a:ext cx="1" cy="47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000">
                                    <a:solidFill>
                                      <a:prstClr val="black"/>
                                    </a:solidFill>
                                    <a:latin typeface="Times New Roman" pitchFamily="18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45380" name="Line 299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87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5381" name="Line 299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07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45371" name="Group 299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928" y="2018"/>
                            <a:ext cx="65" cy="48"/>
                            <a:chOff x="3928" y="2018"/>
                            <a:chExt cx="65" cy="48"/>
                          </a:xfrm>
                        </p:grpSpPr>
                        <p:grpSp>
                          <p:nvGrpSpPr>
                            <p:cNvPr id="45372" name="Group 299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928" y="2018"/>
                              <a:ext cx="21" cy="48"/>
                              <a:chOff x="3928" y="2018"/>
                              <a:chExt cx="21" cy="48"/>
                            </a:xfrm>
                          </p:grpSpPr>
                          <p:sp>
                            <p:nvSpPr>
                              <p:cNvPr id="45375" name="Line 299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28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5376" name="Line 299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48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5373" name="Line 299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72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374" name="Line 299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92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  <p:sp>
                  <p:nvSpPr>
                    <p:cNvPr id="45364" name="Freeform 2999"/>
                    <p:cNvSpPr>
                      <a:spLocks/>
                    </p:cNvSpPr>
                    <p:nvPr/>
                  </p:nvSpPr>
                  <p:spPr bwMode="auto">
                    <a:xfrm>
                      <a:off x="3574" y="1855"/>
                      <a:ext cx="373" cy="12"/>
                    </a:xfrm>
                    <a:custGeom>
                      <a:avLst/>
                      <a:gdLst>
                        <a:gd name="T0" fmla="*/ 373 w 373"/>
                        <a:gd name="T1" fmla="*/ 12 h 12"/>
                        <a:gd name="T2" fmla="*/ 0 w 373"/>
                        <a:gd name="T3" fmla="*/ 12 h 12"/>
                        <a:gd name="T4" fmla="*/ 0 w 373"/>
                        <a:gd name="T5" fmla="*/ 0 h 12"/>
                        <a:gd name="T6" fmla="*/ 372 w 373"/>
                        <a:gd name="T7" fmla="*/ 0 h 12"/>
                        <a:gd name="T8" fmla="*/ 373 w 373"/>
                        <a:gd name="T9" fmla="*/ 12 h 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73"/>
                        <a:gd name="T16" fmla="*/ 0 h 12"/>
                        <a:gd name="T17" fmla="*/ 373 w 373"/>
                        <a:gd name="T18" fmla="*/ 12 h 1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73" h="12">
                          <a:moveTo>
                            <a:pt x="373" y="12"/>
                          </a:moveTo>
                          <a:lnTo>
                            <a:pt x="0" y="12"/>
                          </a:lnTo>
                          <a:lnTo>
                            <a:pt x="0" y="0"/>
                          </a:lnTo>
                          <a:lnTo>
                            <a:pt x="372" y="0"/>
                          </a:lnTo>
                          <a:lnTo>
                            <a:pt x="373" y="12"/>
                          </a:lnTo>
                          <a:close/>
                        </a:path>
                      </a:pathLst>
                    </a:custGeom>
                    <a:solidFill>
                      <a:srgbClr val="3F3F3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45335" name="Group 3000"/>
                  <p:cNvGrpSpPr>
                    <a:grpSpLocks/>
                  </p:cNvGrpSpPr>
                  <p:nvPr/>
                </p:nvGrpSpPr>
                <p:grpSpPr bwMode="auto">
                  <a:xfrm>
                    <a:off x="3542" y="1602"/>
                    <a:ext cx="428" cy="260"/>
                    <a:chOff x="3542" y="1602"/>
                    <a:chExt cx="428" cy="260"/>
                  </a:xfrm>
                </p:grpSpPr>
                <p:grpSp>
                  <p:nvGrpSpPr>
                    <p:cNvPr id="45336" name="Group 30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79" y="1627"/>
                      <a:ext cx="291" cy="226"/>
                      <a:chOff x="3679" y="1627"/>
                      <a:chExt cx="291" cy="226"/>
                    </a:xfrm>
                  </p:grpSpPr>
                  <p:sp>
                    <p:nvSpPr>
                      <p:cNvPr id="45340" name="Freeform 30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79" y="1627"/>
                        <a:ext cx="291" cy="226"/>
                      </a:xfrm>
                      <a:custGeom>
                        <a:avLst/>
                        <a:gdLst>
                          <a:gd name="T0" fmla="*/ 0 w 291"/>
                          <a:gd name="T1" fmla="*/ 226 h 226"/>
                          <a:gd name="T2" fmla="*/ 279 w 291"/>
                          <a:gd name="T3" fmla="*/ 226 h 226"/>
                          <a:gd name="T4" fmla="*/ 287 w 291"/>
                          <a:gd name="T5" fmla="*/ 220 h 226"/>
                          <a:gd name="T6" fmla="*/ 291 w 291"/>
                          <a:gd name="T7" fmla="*/ 206 h 226"/>
                          <a:gd name="T8" fmla="*/ 291 w 291"/>
                          <a:gd name="T9" fmla="*/ 21 h 226"/>
                          <a:gd name="T10" fmla="*/ 289 w 291"/>
                          <a:gd name="T11" fmla="*/ 6 h 226"/>
                          <a:gd name="T12" fmla="*/ 281 w 291"/>
                          <a:gd name="T13" fmla="*/ 0 h 226"/>
                          <a:gd name="T14" fmla="*/ 0 w 291"/>
                          <a:gd name="T15" fmla="*/ 0 h 226"/>
                          <a:gd name="T16" fmla="*/ 0 w 291"/>
                          <a:gd name="T17" fmla="*/ 226 h 22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291"/>
                          <a:gd name="T28" fmla="*/ 0 h 226"/>
                          <a:gd name="T29" fmla="*/ 291 w 291"/>
                          <a:gd name="T30" fmla="*/ 226 h 226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291" h="226">
                            <a:moveTo>
                              <a:pt x="0" y="226"/>
                            </a:moveTo>
                            <a:lnTo>
                              <a:pt x="279" y="226"/>
                            </a:lnTo>
                            <a:lnTo>
                              <a:pt x="287" y="220"/>
                            </a:lnTo>
                            <a:lnTo>
                              <a:pt x="291" y="206"/>
                            </a:lnTo>
                            <a:lnTo>
                              <a:pt x="291" y="21"/>
                            </a:lnTo>
                            <a:lnTo>
                              <a:pt x="289" y="6"/>
                            </a:lnTo>
                            <a:lnTo>
                              <a:pt x="281" y="0"/>
                            </a:lnTo>
                            <a:lnTo>
                              <a:pt x="0" y="0"/>
                            </a:lnTo>
                            <a:lnTo>
                              <a:pt x="0" y="226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45341" name="Group 300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646"/>
                        <a:ext cx="268" cy="165"/>
                        <a:chOff x="3694" y="1646"/>
                        <a:chExt cx="268" cy="165"/>
                      </a:xfrm>
                    </p:grpSpPr>
                    <p:grpSp>
                      <p:nvGrpSpPr>
                        <p:cNvPr id="45342" name="Group 30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46"/>
                          <a:ext cx="267" cy="44"/>
                          <a:chOff x="3694" y="1646"/>
                          <a:chExt cx="267" cy="44"/>
                        </a:xfrm>
                      </p:grpSpPr>
                      <p:grpSp>
                        <p:nvGrpSpPr>
                          <p:cNvPr id="45357" name="Group 300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94" y="1646"/>
                            <a:ext cx="267" cy="15"/>
                            <a:chOff x="3694" y="1646"/>
                            <a:chExt cx="267" cy="15"/>
                          </a:xfrm>
                        </p:grpSpPr>
                        <p:sp>
                          <p:nvSpPr>
                            <p:cNvPr id="45361" name="Line 300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94" y="1646"/>
                              <a:ext cx="266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362" name="Line 300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3694" y="1659"/>
                              <a:ext cx="267" cy="2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" name="Group 300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94" y="1676"/>
                            <a:ext cx="267" cy="14"/>
                            <a:chOff x="3694" y="1676"/>
                            <a:chExt cx="267" cy="14"/>
                          </a:xfrm>
                        </p:grpSpPr>
                        <p:sp>
                          <p:nvSpPr>
                            <p:cNvPr id="45359" name="Line 300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94" y="1676"/>
                              <a:ext cx="266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360" name="Line 301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3694" y="1689"/>
                              <a:ext cx="267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5343" name="Group 301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06"/>
                          <a:ext cx="267" cy="45"/>
                          <a:chOff x="3695" y="1706"/>
                          <a:chExt cx="267" cy="45"/>
                        </a:xfrm>
                      </p:grpSpPr>
                      <p:grpSp>
                        <p:nvGrpSpPr>
                          <p:cNvPr id="45351" name="Group 301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95" y="1706"/>
                            <a:ext cx="267" cy="14"/>
                            <a:chOff x="3695" y="1706"/>
                            <a:chExt cx="267" cy="14"/>
                          </a:xfrm>
                        </p:grpSpPr>
                        <p:sp>
                          <p:nvSpPr>
                            <p:cNvPr id="45355" name="Line 301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95" y="1706"/>
                              <a:ext cx="266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356" name="Line 301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3695" y="1719"/>
                              <a:ext cx="267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5352" name="Group 301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95" y="1736"/>
                            <a:ext cx="267" cy="15"/>
                            <a:chOff x="3695" y="1736"/>
                            <a:chExt cx="267" cy="15"/>
                          </a:xfrm>
                        </p:grpSpPr>
                        <p:sp>
                          <p:nvSpPr>
                            <p:cNvPr id="45353" name="Line 301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95" y="1736"/>
                              <a:ext cx="266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354" name="Line 301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3695" y="1749"/>
                              <a:ext cx="267" cy="2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5344" name="Group 301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66"/>
                          <a:ext cx="267" cy="45"/>
                          <a:chOff x="3694" y="1766"/>
                          <a:chExt cx="267" cy="45"/>
                        </a:xfrm>
                      </p:grpSpPr>
                      <p:grpSp>
                        <p:nvGrpSpPr>
                          <p:cNvPr id="45345" name="Group 301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94" y="1766"/>
                            <a:ext cx="267" cy="15"/>
                            <a:chOff x="3694" y="1766"/>
                            <a:chExt cx="267" cy="15"/>
                          </a:xfrm>
                        </p:grpSpPr>
                        <p:sp>
                          <p:nvSpPr>
                            <p:cNvPr id="45349" name="Line 302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94" y="1766"/>
                              <a:ext cx="266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350" name="Line 302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3694" y="1779"/>
                              <a:ext cx="267" cy="2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5346" name="Group 302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94" y="1797"/>
                            <a:ext cx="267" cy="14"/>
                            <a:chOff x="3694" y="1797"/>
                            <a:chExt cx="267" cy="14"/>
                          </a:xfrm>
                        </p:grpSpPr>
                        <p:sp>
                          <p:nvSpPr>
                            <p:cNvPr id="45347" name="Line 302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94" y="1797"/>
                              <a:ext cx="266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348" name="Line 302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3694" y="1810"/>
                              <a:ext cx="267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45337" name="Group 30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42" y="1602"/>
                      <a:ext cx="135" cy="260"/>
                      <a:chOff x="3542" y="1602"/>
                      <a:chExt cx="135" cy="260"/>
                    </a:xfrm>
                  </p:grpSpPr>
                  <p:sp>
                    <p:nvSpPr>
                      <p:cNvPr id="45338" name="Freeform 30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42" y="1602"/>
                        <a:ext cx="135" cy="250"/>
                      </a:xfrm>
                      <a:custGeom>
                        <a:avLst/>
                        <a:gdLst>
                          <a:gd name="T0" fmla="*/ 135 w 135"/>
                          <a:gd name="T1" fmla="*/ 0 h 250"/>
                          <a:gd name="T2" fmla="*/ 135 w 135"/>
                          <a:gd name="T3" fmla="*/ 250 h 250"/>
                          <a:gd name="T4" fmla="*/ 9 w 135"/>
                          <a:gd name="T5" fmla="*/ 250 h 250"/>
                          <a:gd name="T6" fmla="*/ 4 w 135"/>
                          <a:gd name="T7" fmla="*/ 248 h 250"/>
                          <a:gd name="T8" fmla="*/ 1 w 135"/>
                          <a:gd name="T9" fmla="*/ 241 h 250"/>
                          <a:gd name="T10" fmla="*/ 0 w 135"/>
                          <a:gd name="T11" fmla="*/ 234 h 250"/>
                          <a:gd name="T12" fmla="*/ 0 w 135"/>
                          <a:gd name="T13" fmla="*/ 14 h 250"/>
                          <a:gd name="T14" fmla="*/ 2 w 135"/>
                          <a:gd name="T15" fmla="*/ 7 h 250"/>
                          <a:gd name="T16" fmla="*/ 6 w 135"/>
                          <a:gd name="T17" fmla="*/ 1 h 250"/>
                          <a:gd name="T18" fmla="*/ 12 w 135"/>
                          <a:gd name="T19" fmla="*/ 0 h 250"/>
                          <a:gd name="T20" fmla="*/ 135 w 135"/>
                          <a:gd name="T21" fmla="*/ 0 h 250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135"/>
                          <a:gd name="T34" fmla="*/ 0 h 250"/>
                          <a:gd name="T35" fmla="*/ 135 w 135"/>
                          <a:gd name="T36" fmla="*/ 250 h 250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135" h="250">
                            <a:moveTo>
                              <a:pt x="135" y="0"/>
                            </a:moveTo>
                            <a:lnTo>
                              <a:pt x="135" y="250"/>
                            </a:lnTo>
                            <a:lnTo>
                              <a:pt x="9" y="250"/>
                            </a:lnTo>
                            <a:lnTo>
                              <a:pt x="4" y="248"/>
                            </a:lnTo>
                            <a:lnTo>
                              <a:pt x="1" y="241"/>
                            </a:lnTo>
                            <a:lnTo>
                              <a:pt x="0" y="234"/>
                            </a:lnTo>
                            <a:lnTo>
                              <a:pt x="0" y="14"/>
                            </a:lnTo>
                            <a:lnTo>
                              <a:pt x="2" y="7"/>
                            </a:lnTo>
                            <a:lnTo>
                              <a:pt x="6" y="1"/>
                            </a:lnTo>
                            <a:lnTo>
                              <a:pt x="12" y="0"/>
                            </a:lnTo>
                            <a:lnTo>
                              <a:pt x="135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5339" name="Line 302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57" y="1604"/>
                        <a:ext cx="1" cy="25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45160" name="Group 3028"/>
              <p:cNvGrpSpPr>
                <a:grpSpLocks/>
              </p:cNvGrpSpPr>
              <p:nvPr/>
            </p:nvGrpSpPr>
            <p:grpSpPr bwMode="auto">
              <a:xfrm>
                <a:off x="3600" y="2256"/>
                <a:ext cx="576" cy="288"/>
                <a:chOff x="3166" y="1602"/>
                <a:chExt cx="898" cy="516"/>
              </a:xfrm>
            </p:grpSpPr>
            <p:grpSp>
              <p:nvGrpSpPr>
                <p:cNvPr id="45247" name="Group 3029"/>
                <p:cNvGrpSpPr>
                  <a:grpSpLocks/>
                </p:cNvGrpSpPr>
                <p:nvPr/>
              </p:nvGrpSpPr>
              <p:grpSpPr bwMode="auto">
                <a:xfrm>
                  <a:off x="3166" y="1969"/>
                  <a:ext cx="898" cy="149"/>
                  <a:chOff x="3166" y="1969"/>
                  <a:chExt cx="898" cy="149"/>
                </a:xfrm>
              </p:grpSpPr>
              <p:grpSp>
                <p:nvGrpSpPr>
                  <p:cNvPr id="45324" name="Group 3030"/>
                  <p:cNvGrpSpPr>
                    <a:grpSpLocks/>
                  </p:cNvGrpSpPr>
                  <p:nvPr/>
                </p:nvGrpSpPr>
                <p:grpSpPr bwMode="auto">
                  <a:xfrm>
                    <a:off x="3166" y="1969"/>
                    <a:ext cx="367" cy="89"/>
                    <a:chOff x="3166" y="1969"/>
                    <a:chExt cx="367" cy="89"/>
                  </a:xfrm>
                </p:grpSpPr>
                <p:sp>
                  <p:nvSpPr>
                    <p:cNvPr id="45326" name="Freeform 3031"/>
                    <p:cNvSpPr>
                      <a:spLocks/>
                    </p:cNvSpPr>
                    <p:nvPr/>
                  </p:nvSpPr>
                  <p:spPr bwMode="auto">
                    <a:xfrm>
                      <a:off x="3192" y="1969"/>
                      <a:ext cx="252" cy="70"/>
                    </a:xfrm>
                    <a:custGeom>
                      <a:avLst/>
                      <a:gdLst>
                        <a:gd name="T0" fmla="*/ 0 w 252"/>
                        <a:gd name="T1" fmla="*/ 38 h 70"/>
                        <a:gd name="T2" fmla="*/ 109 w 252"/>
                        <a:gd name="T3" fmla="*/ 32 h 70"/>
                        <a:gd name="T4" fmla="*/ 252 w 252"/>
                        <a:gd name="T5" fmla="*/ 0 h 70"/>
                        <a:gd name="T6" fmla="*/ 252 w 252"/>
                        <a:gd name="T7" fmla="*/ 47 h 70"/>
                        <a:gd name="T8" fmla="*/ 103 w 252"/>
                        <a:gd name="T9" fmla="*/ 67 h 70"/>
                        <a:gd name="T10" fmla="*/ 0 w 252"/>
                        <a:gd name="T11" fmla="*/ 70 h 70"/>
                        <a:gd name="T12" fmla="*/ 0 w 252"/>
                        <a:gd name="T13" fmla="*/ 38 h 7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52"/>
                        <a:gd name="T22" fmla="*/ 0 h 70"/>
                        <a:gd name="T23" fmla="*/ 252 w 252"/>
                        <a:gd name="T24" fmla="*/ 70 h 70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52" h="70">
                          <a:moveTo>
                            <a:pt x="0" y="38"/>
                          </a:moveTo>
                          <a:lnTo>
                            <a:pt x="109" y="32"/>
                          </a:lnTo>
                          <a:lnTo>
                            <a:pt x="252" y="0"/>
                          </a:lnTo>
                          <a:lnTo>
                            <a:pt x="252" y="47"/>
                          </a:lnTo>
                          <a:lnTo>
                            <a:pt x="103" y="67"/>
                          </a:lnTo>
                          <a:lnTo>
                            <a:pt x="0" y="70"/>
                          </a:lnTo>
                          <a:lnTo>
                            <a:pt x="0" y="3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5327" name="Group 30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6" y="1974"/>
                      <a:ext cx="367" cy="84"/>
                      <a:chOff x="3166" y="1974"/>
                      <a:chExt cx="367" cy="84"/>
                    </a:xfrm>
                  </p:grpSpPr>
                  <p:sp>
                    <p:nvSpPr>
                      <p:cNvPr id="45328" name="Rectangle 30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97" y="2022"/>
                        <a:ext cx="18" cy="32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45329" name="Group 30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66" y="1974"/>
                        <a:ext cx="367" cy="84"/>
                        <a:chOff x="3166" y="1974"/>
                        <a:chExt cx="367" cy="84"/>
                      </a:xfrm>
                    </p:grpSpPr>
                    <p:sp>
                      <p:nvSpPr>
                        <p:cNvPr id="45330" name="Freeform 30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66" y="1974"/>
                          <a:ext cx="367" cy="84"/>
                        </a:xfrm>
                        <a:custGeom>
                          <a:avLst/>
                          <a:gdLst>
                            <a:gd name="T0" fmla="*/ 367 w 367"/>
                            <a:gd name="T1" fmla="*/ 0 h 84"/>
                            <a:gd name="T2" fmla="*/ 137 w 367"/>
                            <a:gd name="T3" fmla="*/ 48 h 84"/>
                            <a:gd name="T4" fmla="*/ 0 w 367"/>
                            <a:gd name="T5" fmla="*/ 56 h 84"/>
                            <a:gd name="T6" fmla="*/ 0 w 367"/>
                            <a:gd name="T7" fmla="*/ 84 h 84"/>
                            <a:gd name="T8" fmla="*/ 141 w 367"/>
                            <a:gd name="T9" fmla="*/ 77 h 84"/>
                            <a:gd name="T10" fmla="*/ 367 w 367"/>
                            <a:gd name="T11" fmla="*/ 54 h 84"/>
                            <a:gd name="T12" fmla="*/ 367 w 367"/>
                            <a:gd name="T13" fmla="*/ 0 h 8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367"/>
                            <a:gd name="T22" fmla="*/ 0 h 84"/>
                            <a:gd name="T23" fmla="*/ 367 w 367"/>
                            <a:gd name="T24" fmla="*/ 84 h 84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367" h="84">
                              <a:moveTo>
                                <a:pt x="367" y="0"/>
                              </a:moveTo>
                              <a:lnTo>
                                <a:pt x="137" y="48"/>
                              </a:lnTo>
                              <a:lnTo>
                                <a:pt x="0" y="56"/>
                              </a:lnTo>
                              <a:lnTo>
                                <a:pt x="0" y="84"/>
                              </a:lnTo>
                              <a:lnTo>
                                <a:pt x="141" y="77"/>
                              </a:lnTo>
                              <a:lnTo>
                                <a:pt x="367" y="54"/>
                              </a:lnTo>
                              <a:lnTo>
                                <a:pt x="36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IN" sz="1000">
                            <a:solidFill>
                              <a:prstClr val="black"/>
                            </a:solidFill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45331" name="Freeform 30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83" y="1990"/>
                          <a:ext cx="338" cy="52"/>
                        </a:xfrm>
                        <a:custGeom>
                          <a:avLst/>
                          <a:gdLst>
                            <a:gd name="T0" fmla="*/ 0 w 338"/>
                            <a:gd name="T1" fmla="*/ 52 h 52"/>
                            <a:gd name="T2" fmla="*/ 126 w 338"/>
                            <a:gd name="T3" fmla="*/ 44 h 52"/>
                            <a:gd name="T4" fmla="*/ 338 w 338"/>
                            <a:gd name="T5" fmla="*/ 0 h 52"/>
                            <a:gd name="T6" fmla="*/ 0 60000 65536"/>
                            <a:gd name="T7" fmla="*/ 0 60000 65536"/>
                            <a:gd name="T8" fmla="*/ 0 60000 65536"/>
                            <a:gd name="T9" fmla="*/ 0 w 338"/>
                            <a:gd name="T10" fmla="*/ 0 h 52"/>
                            <a:gd name="T11" fmla="*/ 338 w 338"/>
                            <a:gd name="T12" fmla="*/ 52 h 52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338" h="52">
                              <a:moveTo>
                                <a:pt x="0" y="52"/>
                              </a:moveTo>
                              <a:lnTo>
                                <a:pt x="126" y="44"/>
                              </a:lnTo>
                              <a:lnTo>
                                <a:pt x="338" y="0"/>
                              </a:lnTo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IN" sz="1000">
                            <a:solidFill>
                              <a:prstClr val="black"/>
                            </a:solidFill>
                            <a:latin typeface="Times New Roman" pitchFamily="18" charset="0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45325" name="Freeform 3037"/>
                  <p:cNvSpPr>
                    <a:spLocks/>
                  </p:cNvSpPr>
                  <p:nvPr/>
                </p:nvSpPr>
                <p:spPr bwMode="auto">
                  <a:xfrm>
                    <a:off x="3504" y="2023"/>
                    <a:ext cx="560" cy="95"/>
                  </a:xfrm>
                  <a:custGeom>
                    <a:avLst/>
                    <a:gdLst>
                      <a:gd name="T0" fmla="*/ 0 w 560"/>
                      <a:gd name="T1" fmla="*/ 36 h 95"/>
                      <a:gd name="T2" fmla="*/ 6 w 560"/>
                      <a:gd name="T3" fmla="*/ 59 h 95"/>
                      <a:gd name="T4" fmla="*/ 15 w 560"/>
                      <a:gd name="T5" fmla="*/ 72 h 95"/>
                      <a:gd name="T6" fmla="*/ 30 w 560"/>
                      <a:gd name="T7" fmla="*/ 84 h 95"/>
                      <a:gd name="T8" fmla="*/ 46 w 560"/>
                      <a:gd name="T9" fmla="*/ 90 h 95"/>
                      <a:gd name="T10" fmla="*/ 66 w 560"/>
                      <a:gd name="T11" fmla="*/ 92 h 95"/>
                      <a:gd name="T12" fmla="*/ 82 w 560"/>
                      <a:gd name="T13" fmla="*/ 86 h 95"/>
                      <a:gd name="T14" fmla="*/ 105 w 560"/>
                      <a:gd name="T15" fmla="*/ 78 h 95"/>
                      <a:gd name="T16" fmla="*/ 133 w 560"/>
                      <a:gd name="T17" fmla="*/ 71 h 95"/>
                      <a:gd name="T18" fmla="*/ 165 w 560"/>
                      <a:gd name="T19" fmla="*/ 68 h 95"/>
                      <a:gd name="T20" fmla="*/ 205 w 560"/>
                      <a:gd name="T21" fmla="*/ 72 h 95"/>
                      <a:gd name="T22" fmla="*/ 240 w 560"/>
                      <a:gd name="T23" fmla="*/ 80 h 95"/>
                      <a:gd name="T24" fmla="*/ 276 w 560"/>
                      <a:gd name="T25" fmla="*/ 90 h 95"/>
                      <a:gd name="T26" fmla="*/ 310 w 560"/>
                      <a:gd name="T27" fmla="*/ 95 h 95"/>
                      <a:gd name="T28" fmla="*/ 334 w 560"/>
                      <a:gd name="T29" fmla="*/ 92 h 95"/>
                      <a:gd name="T30" fmla="*/ 373 w 560"/>
                      <a:gd name="T31" fmla="*/ 86 h 95"/>
                      <a:gd name="T32" fmla="*/ 416 w 560"/>
                      <a:gd name="T33" fmla="*/ 80 h 95"/>
                      <a:gd name="T34" fmla="*/ 458 w 560"/>
                      <a:gd name="T35" fmla="*/ 72 h 95"/>
                      <a:gd name="T36" fmla="*/ 503 w 560"/>
                      <a:gd name="T37" fmla="*/ 63 h 95"/>
                      <a:gd name="T38" fmla="*/ 530 w 560"/>
                      <a:gd name="T39" fmla="*/ 56 h 95"/>
                      <a:gd name="T40" fmla="*/ 543 w 560"/>
                      <a:gd name="T41" fmla="*/ 51 h 95"/>
                      <a:gd name="T42" fmla="*/ 554 w 560"/>
                      <a:gd name="T43" fmla="*/ 44 h 95"/>
                      <a:gd name="T44" fmla="*/ 560 w 560"/>
                      <a:gd name="T45" fmla="*/ 33 h 95"/>
                      <a:gd name="T46" fmla="*/ 555 w 560"/>
                      <a:gd name="T47" fmla="*/ 17 h 95"/>
                      <a:gd name="T48" fmla="*/ 546 w 560"/>
                      <a:gd name="T49" fmla="*/ 8 h 95"/>
                      <a:gd name="T50" fmla="*/ 530 w 560"/>
                      <a:gd name="T51" fmla="*/ 0 h 95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560"/>
                      <a:gd name="T79" fmla="*/ 0 h 95"/>
                      <a:gd name="T80" fmla="*/ 560 w 560"/>
                      <a:gd name="T81" fmla="*/ 95 h 95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560" h="95">
                        <a:moveTo>
                          <a:pt x="0" y="36"/>
                        </a:moveTo>
                        <a:lnTo>
                          <a:pt x="6" y="59"/>
                        </a:lnTo>
                        <a:lnTo>
                          <a:pt x="15" y="72"/>
                        </a:lnTo>
                        <a:lnTo>
                          <a:pt x="30" y="84"/>
                        </a:lnTo>
                        <a:lnTo>
                          <a:pt x="46" y="90"/>
                        </a:lnTo>
                        <a:lnTo>
                          <a:pt x="66" y="92"/>
                        </a:lnTo>
                        <a:lnTo>
                          <a:pt x="82" y="86"/>
                        </a:lnTo>
                        <a:lnTo>
                          <a:pt x="105" y="78"/>
                        </a:lnTo>
                        <a:lnTo>
                          <a:pt x="133" y="71"/>
                        </a:lnTo>
                        <a:lnTo>
                          <a:pt x="165" y="68"/>
                        </a:lnTo>
                        <a:lnTo>
                          <a:pt x="205" y="72"/>
                        </a:lnTo>
                        <a:lnTo>
                          <a:pt x="240" y="80"/>
                        </a:lnTo>
                        <a:lnTo>
                          <a:pt x="276" y="90"/>
                        </a:lnTo>
                        <a:lnTo>
                          <a:pt x="310" y="95"/>
                        </a:lnTo>
                        <a:lnTo>
                          <a:pt x="334" y="92"/>
                        </a:lnTo>
                        <a:lnTo>
                          <a:pt x="373" y="86"/>
                        </a:lnTo>
                        <a:lnTo>
                          <a:pt x="416" y="80"/>
                        </a:lnTo>
                        <a:lnTo>
                          <a:pt x="458" y="72"/>
                        </a:lnTo>
                        <a:lnTo>
                          <a:pt x="503" y="63"/>
                        </a:lnTo>
                        <a:lnTo>
                          <a:pt x="530" y="56"/>
                        </a:lnTo>
                        <a:lnTo>
                          <a:pt x="543" y="51"/>
                        </a:lnTo>
                        <a:lnTo>
                          <a:pt x="554" y="44"/>
                        </a:lnTo>
                        <a:lnTo>
                          <a:pt x="560" y="33"/>
                        </a:lnTo>
                        <a:lnTo>
                          <a:pt x="555" y="17"/>
                        </a:lnTo>
                        <a:lnTo>
                          <a:pt x="546" y="8"/>
                        </a:lnTo>
                        <a:lnTo>
                          <a:pt x="530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45248" name="Group 3038"/>
                <p:cNvGrpSpPr>
                  <a:grpSpLocks/>
                </p:cNvGrpSpPr>
                <p:nvPr/>
              </p:nvGrpSpPr>
              <p:grpSpPr bwMode="auto">
                <a:xfrm>
                  <a:off x="3542" y="1602"/>
                  <a:ext cx="484" cy="465"/>
                  <a:chOff x="3542" y="1602"/>
                  <a:chExt cx="484" cy="465"/>
                </a:xfrm>
              </p:grpSpPr>
              <p:grpSp>
                <p:nvGrpSpPr>
                  <p:cNvPr id="45249" name="Group 3039"/>
                  <p:cNvGrpSpPr>
                    <a:grpSpLocks/>
                  </p:cNvGrpSpPr>
                  <p:nvPr/>
                </p:nvGrpSpPr>
                <p:grpSpPr bwMode="auto">
                  <a:xfrm>
                    <a:off x="3558" y="1855"/>
                    <a:ext cx="468" cy="212"/>
                    <a:chOff x="3558" y="1855"/>
                    <a:chExt cx="468" cy="212"/>
                  </a:xfrm>
                </p:grpSpPr>
                <p:grpSp>
                  <p:nvGrpSpPr>
                    <p:cNvPr id="45278" name="Group 30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58" y="1873"/>
                      <a:ext cx="468" cy="194"/>
                      <a:chOff x="3558" y="1873"/>
                      <a:chExt cx="468" cy="194"/>
                    </a:xfrm>
                  </p:grpSpPr>
                  <p:sp>
                    <p:nvSpPr>
                      <p:cNvPr id="45280" name="Rectangle 30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58" y="1873"/>
                        <a:ext cx="468" cy="182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45281" name="Group 30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0" y="1890"/>
                        <a:ext cx="434" cy="177"/>
                        <a:chOff x="3580" y="1890"/>
                        <a:chExt cx="434" cy="177"/>
                      </a:xfrm>
                    </p:grpSpPr>
                    <p:grpSp>
                      <p:nvGrpSpPr>
                        <p:cNvPr id="45282" name="Group 304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0" y="1890"/>
                          <a:ext cx="434" cy="100"/>
                          <a:chOff x="3580" y="1890"/>
                          <a:chExt cx="434" cy="100"/>
                        </a:xfrm>
                      </p:grpSpPr>
                      <p:grpSp>
                        <p:nvGrpSpPr>
                          <p:cNvPr id="45316" name="Group 304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80" y="1890"/>
                            <a:ext cx="433" cy="37"/>
                            <a:chOff x="3580" y="1890"/>
                            <a:chExt cx="433" cy="37"/>
                          </a:xfrm>
                        </p:grpSpPr>
                        <p:sp>
                          <p:nvSpPr>
                            <p:cNvPr id="45321" name="Line 304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581" y="1890"/>
                              <a:ext cx="432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322" name="Line 304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580" y="1908"/>
                              <a:ext cx="433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323" name="Line 304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581" y="1926"/>
                              <a:ext cx="432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5317" name="Group 304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81" y="1953"/>
                            <a:ext cx="433" cy="37"/>
                            <a:chOff x="3581" y="1953"/>
                            <a:chExt cx="433" cy="37"/>
                          </a:xfrm>
                        </p:grpSpPr>
                        <p:sp>
                          <p:nvSpPr>
                            <p:cNvPr id="45318" name="Line 304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582" y="1953"/>
                              <a:ext cx="432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319" name="Line 305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581" y="1971"/>
                              <a:ext cx="433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320" name="Line 305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582" y="1989"/>
                              <a:ext cx="432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5283" name="Group 305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2017"/>
                          <a:ext cx="412" cy="50"/>
                          <a:chOff x="3581" y="2017"/>
                          <a:chExt cx="412" cy="50"/>
                        </a:xfrm>
                      </p:grpSpPr>
                      <p:grpSp>
                        <p:nvGrpSpPr>
                          <p:cNvPr id="45284" name="Group 305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81" y="2017"/>
                            <a:ext cx="153" cy="49"/>
                            <a:chOff x="3581" y="2017"/>
                            <a:chExt cx="153" cy="49"/>
                          </a:xfrm>
                        </p:grpSpPr>
                        <p:grpSp>
                          <p:nvGrpSpPr>
                            <p:cNvPr id="45304" name="Group 305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581" y="2018"/>
                              <a:ext cx="65" cy="48"/>
                              <a:chOff x="3581" y="2018"/>
                              <a:chExt cx="65" cy="48"/>
                            </a:xfrm>
                          </p:grpSpPr>
                          <p:grpSp>
                            <p:nvGrpSpPr>
                              <p:cNvPr id="45311" name="Group 3055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3581" y="2018"/>
                                <a:ext cx="21" cy="48"/>
                                <a:chOff x="3581" y="2018"/>
                                <a:chExt cx="21" cy="48"/>
                              </a:xfrm>
                            </p:grpSpPr>
                            <p:sp>
                              <p:nvSpPr>
                                <p:cNvPr id="45314" name="Line 3056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581" y="2018"/>
                                  <a:ext cx="1" cy="47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000">
                                    <a:solidFill>
                                      <a:prstClr val="black"/>
                                    </a:solidFill>
                                    <a:latin typeface="Times New Roman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45315" name="Line 3057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601" y="2019"/>
                                  <a:ext cx="1" cy="47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000">
                                    <a:solidFill>
                                      <a:prstClr val="black"/>
                                    </a:solidFill>
                                    <a:latin typeface="Times New Roman" pitchFamily="18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45312" name="Line 305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25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5313" name="Line 305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45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45305" name="Group 306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669" y="2017"/>
                              <a:ext cx="65" cy="48"/>
                              <a:chOff x="3669" y="2017"/>
                              <a:chExt cx="65" cy="48"/>
                            </a:xfrm>
                          </p:grpSpPr>
                          <p:grpSp>
                            <p:nvGrpSpPr>
                              <p:cNvPr id="45306" name="Group 3061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3669" y="2017"/>
                                <a:ext cx="21" cy="48"/>
                                <a:chOff x="3669" y="2017"/>
                                <a:chExt cx="21" cy="48"/>
                              </a:xfrm>
                            </p:grpSpPr>
                            <p:sp>
                              <p:nvSpPr>
                                <p:cNvPr id="45309" name="Line 3062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669" y="2017"/>
                                  <a:ext cx="1" cy="47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000">
                                    <a:solidFill>
                                      <a:prstClr val="black"/>
                                    </a:solidFill>
                                    <a:latin typeface="Times New Roman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45310" name="Line 3063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689" y="2018"/>
                                  <a:ext cx="1" cy="47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000">
                                    <a:solidFill>
                                      <a:prstClr val="black"/>
                                    </a:solidFill>
                                    <a:latin typeface="Times New Roman" pitchFamily="18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45307" name="Line 306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13" y="2017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5308" name="Line 306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33" y="2017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45285" name="Group 306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55" y="2018"/>
                            <a:ext cx="153" cy="49"/>
                            <a:chOff x="3755" y="2018"/>
                            <a:chExt cx="153" cy="49"/>
                          </a:xfrm>
                        </p:grpSpPr>
                        <p:grpSp>
                          <p:nvGrpSpPr>
                            <p:cNvPr id="45292" name="Group 306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55" y="2019"/>
                              <a:ext cx="65" cy="48"/>
                              <a:chOff x="3755" y="2019"/>
                              <a:chExt cx="65" cy="48"/>
                            </a:xfrm>
                          </p:grpSpPr>
                          <p:grpSp>
                            <p:nvGrpSpPr>
                              <p:cNvPr id="45299" name="Group 3068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3755" y="2019"/>
                                <a:ext cx="21" cy="48"/>
                                <a:chOff x="3755" y="2019"/>
                                <a:chExt cx="21" cy="48"/>
                              </a:xfrm>
                            </p:grpSpPr>
                            <p:sp>
                              <p:nvSpPr>
                                <p:cNvPr id="45302" name="Line 3069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755" y="2019"/>
                                  <a:ext cx="1" cy="47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000">
                                    <a:solidFill>
                                      <a:prstClr val="black"/>
                                    </a:solidFill>
                                    <a:latin typeface="Times New Roman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45303" name="Line 3070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775" y="2020"/>
                                  <a:ext cx="1" cy="47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000">
                                    <a:solidFill>
                                      <a:prstClr val="black"/>
                                    </a:solidFill>
                                    <a:latin typeface="Times New Roman" pitchFamily="18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45300" name="Line 307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99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5301" name="Line 307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19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45293" name="Group 307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843" y="2018"/>
                              <a:ext cx="65" cy="48"/>
                              <a:chOff x="3843" y="2018"/>
                              <a:chExt cx="65" cy="48"/>
                            </a:xfrm>
                          </p:grpSpPr>
                          <p:grpSp>
                            <p:nvGrpSpPr>
                              <p:cNvPr id="45294" name="Group 3074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3843" y="2018"/>
                                <a:ext cx="21" cy="48"/>
                                <a:chOff x="3843" y="2018"/>
                                <a:chExt cx="21" cy="48"/>
                              </a:xfrm>
                            </p:grpSpPr>
                            <p:sp>
                              <p:nvSpPr>
                                <p:cNvPr id="45297" name="Line 3075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3" y="2018"/>
                                  <a:ext cx="1" cy="47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000">
                                    <a:solidFill>
                                      <a:prstClr val="black"/>
                                    </a:solidFill>
                                    <a:latin typeface="Times New Roman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45298" name="Line 3076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63" y="2019"/>
                                  <a:ext cx="1" cy="47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000">
                                    <a:solidFill>
                                      <a:prstClr val="black"/>
                                    </a:solidFill>
                                    <a:latin typeface="Times New Roman" pitchFamily="18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45295" name="Line 307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87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5296" name="Line 307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07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45286" name="Group 307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928" y="2018"/>
                            <a:ext cx="65" cy="48"/>
                            <a:chOff x="3928" y="2018"/>
                            <a:chExt cx="65" cy="48"/>
                          </a:xfrm>
                        </p:grpSpPr>
                        <p:grpSp>
                          <p:nvGrpSpPr>
                            <p:cNvPr id="45287" name="Group 308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928" y="2018"/>
                              <a:ext cx="21" cy="48"/>
                              <a:chOff x="3928" y="2018"/>
                              <a:chExt cx="21" cy="48"/>
                            </a:xfrm>
                          </p:grpSpPr>
                          <p:sp>
                            <p:nvSpPr>
                              <p:cNvPr id="45290" name="Line 308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28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5291" name="Line 308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48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5288" name="Line 308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72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289" name="Line 308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92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  <p:sp>
                  <p:nvSpPr>
                    <p:cNvPr id="45279" name="Freeform 3085"/>
                    <p:cNvSpPr>
                      <a:spLocks/>
                    </p:cNvSpPr>
                    <p:nvPr/>
                  </p:nvSpPr>
                  <p:spPr bwMode="auto">
                    <a:xfrm>
                      <a:off x="3574" y="1855"/>
                      <a:ext cx="373" cy="12"/>
                    </a:xfrm>
                    <a:custGeom>
                      <a:avLst/>
                      <a:gdLst>
                        <a:gd name="T0" fmla="*/ 373 w 373"/>
                        <a:gd name="T1" fmla="*/ 12 h 12"/>
                        <a:gd name="T2" fmla="*/ 0 w 373"/>
                        <a:gd name="T3" fmla="*/ 12 h 12"/>
                        <a:gd name="T4" fmla="*/ 0 w 373"/>
                        <a:gd name="T5" fmla="*/ 0 h 12"/>
                        <a:gd name="T6" fmla="*/ 372 w 373"/>
                        <a:gd name="T7" fmla="*/ 0 h 12"/>
                        <a:gd name="T8" fmla="*/ 373 w 373"/>
                        <a:gd name="T9" fmla="*/ 12 h 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73"/>
                        <a:gd name="T16" fmla="*/ 0 h 12"/>
                        <a:gd name="T17" fmla="*/ 373 w 373"/>
                        <a:gd name="T18" fmla="*/ 12 h 1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73" h="12">
                          <a:moveTo>
                            <a:pt x="373" y="12"/>
                          </a:moveTo>
                          <a:lnTo>
                            <a:pt x="0" y="12"/>
                          </a:lnTo>
                          <a:lnTo>
                            <a:pt x="0" y="0"/>
                          </a:lnTo>
                          <a:lnTo>
                            <a:pt x="372" y="0"/>
                          </a:lnTo>
                          <a:lnTo>
                            <a:pt x="373" y="12"/>
                          </a:lnTo>
                          <a:close/>
                        </a:path>
                      </a:pathLst>
                    </a:custGeom>
                    <a:solidFill>
                      <a:srgbClr val="3F3F3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45250" name="Group 3086"/>
                  <p:cNvGrpSpPr>
                    <a:grpSpLocks/>
                  </p:cNvGrpSpPr>
                  <p:nvPr/>
                </p:nvGrpSpPr>
                <p:grpSpPr bwMode="auto">
                  <a:xfrm>
                    <a:off x="3542" y="1602"/>
                    <a:ext cx="428" cy="260"/>
                    <a:chOff x="3542" y="1602"/>
                    <a:chExt cx="428" cy="260"/>
                  </a:xfrm>
                </p:grpSpPr>
                <p:grpSp>
                  <p:nvGrpSpPr>
                    <p:cNvPr id="45251" name="Group 30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79" y="1627"/>
                      <a:ext cx="291" cy="226"/>
                      <a:chOff x="3679" y="1627"/>
                      <a:chExt cx="291" cy="226"/>
                    </a:xfrm>
                  </p:grpSpPr>
                  <p:sp>
                    <p:nvSpPr>
                      <p:cNvPr id="45255" name="Freeform 30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79" y="1627"/>
                        <a:ext cx="291" cy="226"/>
                      </a:xfrm>
                      <a:custGeom>
                        <a:avLst/>
                        <a:gdLst>
                          <a:gd name="T0" fmla="*/ 0 w 291"/>
                          <a:gd name="T1" fmla="*/ 226 h 226"/>
                          <a:gd name="T2" fmla="*/ 279 w 291"/>
                          <a:gd name="T3" fmla="*/ 226 h 226"/>
                          <a:gd name="T4" fmla="*/ 287 w 291"/>
                          <a:gd name="T5" fmla="*/ 220 h 226"/>
                          <a:gd name="T6" fmla="*/ 291 w 291"/>
                          <a:gd name="T7" fmla="*/ 206 h 226"/>
                          <a:gd name="T8" fmla="*/ 291 w 291"/>
                          <a:gd name="T9" fmla="*/ 21 h 226"/>
                          <a:gd name="T10" fmla="*/ 289 w 291"/>
                          <a:gd name="T11" fmla="*/ 6 h 226"/>
                          <a:gd name="T12" fmla="*/ 281 w 291"/>
                          <a:gd name="T13" fmla="*/ 0 h 226"/>
                          <a:gd name="T14" fmla="*/ 0 w 291"/>
                          <a:gd name="T15" fmla="*/ 0 h 226"/>
                          <a:gd name="T16" fmla="*/ 0 w 291"/>
                          <a:gd name="T17" fmla="*/ 226 h 22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291"/>
                          <a:gd name="T28" fmla="*/ 0 h 226"/>
                          <a:gd name="T29" fmla="*/ 291 w 291"/>
                          <a:gd name="T30" fmla="*/ 226 h 226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291" h="226">
                            <a:moveTo>
                              <a:pt x="0" y="226"/>
                            </a:moveTo>
                            <a:lnTo>
                              <a:pt x="279" y="226"/>
                            </a:lnTo>
                            <a:lnTo>
                              <a:pt x="287" y="220"/>
                            </a:lnTo>
                            <a:lnTo>
                              <a:pt x="291" y="206"/>
                            </a:lnTo>
                            <a:lnTo>
                              <a:pt x="291" y="21"/>
                            </a:lnTo>
                            <a:lnTo>
                              <a:pt x="289" y="6"/>
                            </a:lnTo>
                            <a:lnTo>
                              <a:pt x="281" y="0"/>
                            </a:lnTo>
                            <a:lnTo>
                              <a:pt x="0" y="0"/>
                            </a:lnTo>
                            <a:lnTo>
                              <a:pt x="0" y="226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45256" name="Group 308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646"/>
                        <a:ext cx="268" cy="165"/>
                        <a:chOff x="3694" y="1646"/>
                        <a:chExt cx="268" cy="165"/>
                      </a:xfrm>
                    </p:grpSpPr>
                    <p:grpSp>
                      <p:nvGrpSpPr>
                        <p:cNvPr id="45257" name="Group 309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46"/>
                          <a:ext cx="267" cy="44"/>
                          <a:chOff x="3694" y="1646"/>
                          <a:chExt cx="267" cy="44"/>
                        </a:xfrm>
                      </p:grpSpPr>
                      <p:grpSp>
                        <p:nvGrpSpPr>
                          <p:cNvPr id="45272" name="Group 309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94" y="1646"/>
                            <a:ext cx="267" cy="15"/>
                            <a:chOff x="3694" y="1646"/>
                            <a:chExt cx="267" cy="15"/>
                          </a:xfrm>
                        </p:grpSpPr>
                        <p:sp>
                          <p:nvSpPr>
                            <p:cNvPr id="45276" name="Line 309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94" y="1646"/>
                              <a:ext cx="266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277" name="Line 309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3694" y="1659"/>
                              <a:ext cx="267" cy="2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5273" name="Group 309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94" y="1676"/>
                            <a:ext cx="267" cy="14"/>
                            <a:chOff x="3694" y="1676"/>
                            <a:chExt cx="267" cy="14"/>
                          </a:xfrm>
                        </p:grpSpPr>
                        <p:sp>
                          <p:nvSpPr>
                            <p:cNvPr id="45274" name="Line 309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94" y="1676"/>
                              <a:ext cx="266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275" name="Line 309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3694" y="1689"/>
                              <a:ext cx="267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5258" name="Group 309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06"/>
                          <a:ext cx="267" cy="45"/>
                          <a:chOff x="3695" y="1706"/>
                          <a:chExt cx="267" cy="45"/>
                        </a:xfrm>
                      </p:grpSpPr>
                      <p:grpSp>
                        <p:nvGrpSpPr>
                          <p:cNvPr id="45266" name="Group 309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95" y="1706"/>
                            <a:ext cx="267" cy="14"/>
                            <a:chOff x="3695" y="1706"/>
                            <a:chExt cx="267" cy="14"/>
                          </a:xfrm>
                        </p:grpSpPr>
                        <p:sp>
                          <p:nvSpPr>
                            <p:cNvPr id="45270" name="Line 309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95" y="1706"/>
                              <a:ext cx="266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271" name="Line 310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3695" y="1719"/>
                              <a:ext cx="267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5267" name="Group 310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95" y="1736"/>
                            <a:ext cx="267" cy="15"/>
                            <a:chOff x="3695" y="1736"/>
                            <a:chExt cx="267" cy="15"/>
                          </a:xfrm>
                        </p:grpSpPr>
                        <p:sp>
                          <p:nvSpPr>
                            <p:cNvPr id="45268" name="Line 310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95" y="1736"/>
                              <a:ext cx="266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269" name="Line 310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3695" y="1749"/>
                              <a:ext cx="267" cy="2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5259" name="Group 31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66"/>
                          <a:ext cx="267" cy="45"/>
                          <a:chOff x="3694" y="1766"/>
                          <a:chExt cx="267" cy="45"/>
                        </a:xfrm>
                      </p:grpSpPr>
                      <p:grpSp>
                        <p:nvGrpSpPr>
                          <p:cNvPr id="45260" name="Group 310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94" y="1766"/>
                            <a:ext cx="267" cy="15"/>
                            <a:chOff x="3694" y="1766"/>
                            <a:chExt cx="267" cy="15"/>
                          </a:xfrm>
                        </p:grpSpPr>
                        <p:sp>
                          <p:nvSpPr>
                            <p:cNvPr id="45264" name="Line 310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94" y="1766"/>
                              <a:ext cx="266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265" name="Line 310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3694" y="1779"/>
                              <a:ext cx="267" cy="2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5261" name="Group 310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94" y="1797"/>
                            <a:ext cx="267" cy="14"/>
                            <a:chOff x="3694" y="1797"/>
                            <a:chExt cx="267" cy="14"/>
                          </a:xfrm>
                        </p:grpSpPr>
                        <p:sp>
                          <p:nvSpPr>
                            <p:cNvPr id="45262" name="Line 310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94" y="1797"/>
                              <a:ext cx="266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263" name="Line 311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3694" y="1810"/>
                              <a:ext cx="267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45252" name="Group 31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42" y="1602"/>
                      <a:ext cx="135" cy="260"/>
                      <a:chOff x="3542" y="1602"/>
                      <a:chExt cx="135" cy="260"/>
                    </a:xfrm>
                  </p:grpSpPr>
                  <p:sp>
                    <p:nvSpPr>
                      <p:cNvPr id="45253" name="Freeform 31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42" y="1602"/>
                        <a:ext cx="135" cy="250"/>
                      </a:xfrm>
                      <a:custGeom>
                        <a:avLst/>
                        <a:gdLst>
                          <a:gd name="T0" fmla="*/ 135 w 135"/>
                          <a:gd name="T1" fmla="*/ 0 h 250"/>
                          <a:gd name="T2" fmla="*/ 135 w 135"/>
                          <a:gd name="T3" fmla="*/ 250 h 250"/>
                          <a:gd name="T4" fmla="*/ 9 w 135"/>
                          <a:gd name="T5" fmla="*/ 250 h 250"/>
                          <a:gd name="T6" fmla="*/ 4 w 135"/>
                          <a:gd name="T7" fmla="*/ 248 h 250"/>
                          <a:gd name="T8" fmla="*/ 1 w 135"/>
                          <a:gd name="T9" fmla="*/ 241 h 250"/>
                          <a:gd name="T10" fmla="*/ 0 w 135"/>
                          <a:gd name="T11" fmla="*/ 234 h 250"/>
                          <a:gd name="T12" fmla="*/ 0 w 135"/>
                          <a:gd name="T13" fmla="*/ 14 h 250"/>
                          <a:gd name="T14" fmla="*/ 2 w 135"/>
                          <a:gd name="T15" fmla="*/ 7 h 250"/>
                          <a:gd name="T16" fmla="*/ 6 w 135"/>
                          <a:gd name="T17" fmla="*/ 1 h 250"/>
                          <a:gd name="T18" fmla="*/ 12 w 135"/>
                          <a:gd name="T19" fmla="*/ 0 h 250"/>
                          <a:gd name="T20" fmla="*/ 135 w 135"/>
                          <a:gd name="T21" fmla="*/ 0 h 250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135"/>
                          <a:gd name="T34" fmla="*/ 0 h 250"/>
                          <a:gd name="T35" fmla="*/ 135 w 135"/>
                          <a:gd name="T36" fmla="*/ 250 h 250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135" h="250">
                            <a:moveTo>
                              <a:pt x="135" y="0"/>
                            </a:moveTo>
                            <a:lnTo>
                              <a:pt x="135" y="250"/>
                            </a:lnTo>
                            <a:lnTo>
                              <a:pt x="9" y="250"/>
                            </a:lnTo>
                            <a:lnTo>
                              <a:pt x="4" y="248"/>
                            </a:lnTo>
                            <a:lnTo>
                              <a:pt x="1" y="241"/>
                            </a:lnTo>
                            <a:lnTo>
                              <a:pt x="0" y="234"/>
                            </a:lnTo>
                            <a:lnTo>
                              <a:pt x="0" y="14"/>
                            </a:lnTo>
                            <a:lnTo>
                              <a:pt x="2" y="7"/>
                            </a:lnTo>
                            <a:lnTo>
                              <a:pt x="6" y="1"/>
                            </a:lnTo>
                            <a:lnTo>
                              <a:pt x="12" y="0"/>
                            </a:lnTo>
                            <a:lnTo>
                              <a:pt x="135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5254" name="Line 31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57" y="1604"/>
                        <a:ext cx="1" cy="25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45161" name="Group 3114"/>
              <p:cNvGrpSpPr>
                <a:grpSpLocks/>
              </p:cNvGrpSpPr>
              <p:nvPr/>
            </p:nvGrpSpPr>
            <p:grpSpPr bwMode="auto">
              <a:xfrm>
                <a:off x="3792" y="2160"/>
                <a:ext cx="576" cy="288"/>
                <a:chOff x="3166" y="1602"/>
                <a:chExt cx="898" cy="516"/>
              </a:xfrm>
            </p:grpSpPr>
            <p:grpSp>
              <p:nvGrpSpPr>
                <p:cNvPr id="45162" name="Group 3115"/>
                <p:cNvGrpSpPr>
                  <a:grpSpLocks/>
                </p:cNvGrpSpPr>
                <p:nvPr/>
              </p:nvGrpSpPr>
              <p:grpSpPr bwMode="auto">
                <a:xfrm>
                  <a:off x="3166" y="1969"/>
                  <a:ext cx="898" cy="149"/>
                  <a:chOff x="3166" y="1969"/>
                  <a:chExt cx="898" cy="149"/>
                </a:xfrm>
              </p:grpSpPr>
              <p:grpSp>
                <p:nvGrpSpPr>
                  <p:cNvPr id="45239" name="Group 3116"/>
                  <p:cNvGrpSpPr>
                    <a:grpSpLocks/>
                  </p:cNvGrpSpPr>
                  <p:nvPr/>
                </p:nvGrpSpPr>
                <p:grpSpPr bwMode="auto">
                  <a:xfrm>
                    <a:off x="3166" y="1969"/>
                    <a:ext cx="367" cy="89"/>
                    <a:chOff x="3166" y="1969"/>
                    <a:chExt cx="367" cy="89"/>
                  </a:xfrm>
                </p:grpSpPr>
                <p:sp>
                  <p:nvSpPr>
                    <p:cNvPr id="45241" name="Freeform 3117"/>
                    <p:cNvSpPr>
                      <a:spLocks/>
                    </p:cNvSpPr>
                    <p:nvPr/>
                  </p:nvSpPr>
                  <p:spPr bwMode="auto">
                    <a:xfrm>
                      <a:off x="3192" y="1969"/>
                      <a:ext cx="252" cy="70"/>
                    </a:xfrm>
                    <a:custGeom>
                      <a:avLst/>
                      <a:gdLst>
                        <a:gd name="T0" fmla="*/ 0 w 252"/>
                        <a:gd name="T1" fmla="*/ 38 h 70"/>
                        <a:gd name="T2" fmla="*/ 109 w 252"/>
                        <a:gd name="T3" fmla="*/ 32 h 70"/>
                        <a:gd name="T4" fmla="*/ 252 w 252"/>
                        <a:gd name="T5" fmla="*/ 0 h 70"/>
                        <a:gd name="T6" fmla="*/ 252 w 252"/>
                        <a:gd name="T7" fmla="*/ 47 h 70"/>
                        <a:gd name="T8" fmla="*/ 103 w 252"/>
                        <a:gd name="T9" fmla="*/ 67 h 70"/>
                        <a:gd name="T10" fmla="*/ 0 w 252"/>
                        <a:gd name="T11" fmla="*/ 70 h 70"/>
                        <a:gd name="T12" fmla="*/ 0 w 252"/>
                        <a:gd name="T13" fmla="*/ 38 h 7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52"/>
                        <a:gd name="T22" fmla="*/ 0 h 70"/>
                        <a:gd name="T23" fmla="*/ 252 w 252"/>
                        <a:gd name="T24" fmla="*/ 70 h 70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52" h="70">
                          <a:moveTo>
                            <a:pt x="0" y="38"/>
                          </a:moveTo>
                          <a:lnTo>
                            <a:pt x="109" y="32"/>
                          </a:lnTo>
                          <a:lnTo>
                            <a:pt x="252" y="0"/>
                          </a:lnTo>
                          <a:lnTo>
                            <a:pt x="252" y="47"/>
                          </a:lnTo>
                          <a:lnTo>
                            <a:pt x="103" y="67"/>
                          </a:lnTo>
                          <a:lnTo>
                            <a:pt x="0" y="70"/>
                          </a:lnTo>
                          <a:lnTo>
                            <a:pt x="0" y="3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5242" name="Group 31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6" y="1974"/>
                      <a:ext cx="367" cy="84"/>
                      <a:chOff x="3166" y="1974"/>
                      <a:chExt cx="367" cy="84"/>
                    </a:xfrm>
                  </p:grpSpPr>
                  <p:sp>
                    <p:nvSpPr>
                      <p:cNvPr id="45243" name="Rectangle 31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97" y="2022"/>
                        <a:ext cx="18" cy="32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45244" name="Group 31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66" y="1974"/>
                        <a:ext cx="367" cy="84"/>
                        <a:chOff x="3166" y="1974"/>
                        <a:chExt cx="367" cy="84"/>
                      </a:xfrm>
                    </p:grpSpPr>
                    <p:sp>
                      <p:nvSpPr>
                        <p:cNvPr id="45245" name="Freeform 31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66" y="1974"/>
                          <a:ext cx="367" cy="84"/>
                        </a:xfrm>
                        <a:custGeom>
                          <a:avLst/>
                          <a:gdLst>
                            <a:gd name="T0" fmla="*/ 367 w 367"/>
                            <a:gd name="T1" fmla="*/ 0 h 84"/>
                            <a:gd name="T2" fmla="*/ 137 w 367"/>
                            <a:gd name="T3" fmla="*/ 48 h 84"/>
                            <a:gd name="T4" fmla="*/ 0 w 367"/>
                            <a:gd name="T5" fmla="*/ 56 h 84"/>
                            <a:gd name="T6" fmla="*/ 0 w 367"/>
                            <a:gd name="T7" fmla="*/ 84 h 84"/>
                            <a:gd name="T8" fmla="*/ 141 w 367"/>
                            <a:gd name="T9" fmla="*/ 77 h 84"/>
                            <a:gd name="T10" fmla="*/ 367 w 367"/>
                            <a:gd name="T11" fmla="*/ 54 h 84"/>
                            <a:gd name="T12" fmla="*/ 367 w 367"/>
                            <a:gd name="T13" fmla="*/ 0 h 8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367"/>
                            <a:gd name="T22" fmla="*/ 0 h 84"/>
                            <a:gd name="T23" fmla="*/ 367 w 367"/>
                            <a:gd name="T24" fmla="*/ 84 h 84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367" h="84">
                              <a:moveTo>
                                <a:pt x="367" y="0"/>
                              </a:moveTo>
                              <a:lnTo>
                                <a:pt x="137" y="48"/>
                              </a:lnTo>
                              <a:lnTo>
                                <a:pt x="0" y="56"/>
                              </a:lnTo>
                              <a:lnTo>
                                <a:pt x="0" y="84"/>
                              </a:lnTo>
                              <a:lnTo>
                                <a:pt x="141" y="77"/>
                              </a:lnTo>
                              <a:lnTo>
                                <a:pt x="367" y="54"/>
                              </a:lnTo>
                              <a:lnTo>
                                <a:pt x="36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IN" sz="1000">
                            <a:solidFill>
                              <a:prstClr val="black"/>
                            </a:solidFill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45246" name="Freeform 312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83" y="1990"/>
                          <a:ext cx="338" cy="52"/>
                        </a:xfrm>
                        <a:custGeom>
                          <a:avLst/>
                          <a:gdLst>
                            <a:gd name="T0" fmla="*/ 0 w 338"/>
                            <a:gd name="T1" fmla="*/ 52 h 52"/>
                            <a:gd name="T2" fmla="*/ 126 w 338"/>
                            <a:gd name="T3" fmla="*/ 44 h 52"/>
                            <a:gd name="T4" fmla="*/ 338 w 338"/>
                            <a:gd name="T5" fmla="*/ 0 h 52"/>
                            <a:gd name="T6" fmla="*/ 0 60000 65536"/>
                            <a:gd name="T7" fmla="*/ 0 60000 65536"/>
                            <a:gd name="T8" fmla="*/ 0 60000 65536"/>
                            <a:gd name="T9" fmla="*/ 0 w 338"/>
                            <a:gd name="T10" fmla="*/ 0 h 52"/>
                            <a:gd name="T11" fmla="*/ 338 w 338"/>
                            <a:gd name="T12" fmla="*/ 52 h 52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338" h="52">
                              <a:moveTo>
                                <a:pt x="0" y="52"/>
                              </a:moveTo>
                              <a:lnTo>
                                <a:pt x="126" y="44"/>
                              </a:lnTo>
                              <a:lnTo>
                                <a:pt x="338" y="0"/>
                              </a:lnTo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IN" sz="1000">
                            <a:solidFill>
                              <a:prstClr val="black"/>
                            </a:solidFill>
                            <a:latin typeface="Times New Roman" pitchFamily="18" charset="0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45240" name="Freeform 3123"/>
                  <p:cNvSpPr>
                    <a:spLocks/>
                  </p:cNvSpPr>
                  <p:nvPr/>
                </p:nvSpPr>
                <p:spPr bwMode="auto">
                  <a:xfrm>
                    <a:off x="3504" y="2023"/>
                    <a:ext cx="560" cy="95"/>
                  </a:xfrm>
                  <a:custGeom>
                    <a:avLst/>
                    <a:gdLst>
                      <a:gd name="T0" fmla="*/ 0 w 560"/>
                      <a:gd name="T1" fmla="*/ 36 h 95"/>
                      <a:gd name="T2" fmla="*/ 6 w 560"/>
                      <a:gd name="T3" fmla="*/ 59 h 95"/>
                      <a:gd name="T4" fmla="*/ 15 w 560"/>
                      <a:gd name="T5" fmla="*/ 72 h 95"/>
                      <a:gd name="T6" fmla="*/ 30 w 560"/>
                      <a:gd name="T7" fmla="*/ 84 h 95"/>
                      <a:gd name="T8" fmla="*/ 46 w 560"/>
                      <a:gd name="T9" fmla="*/ 90 h 95"/>
                      <a:gd name="T10" fmla="*/ 66 w 560"/>
                      <a:gd name="T11" fmla="*/ 92 h 95"/>
                      <a:gd name="T12" fmla="*/ 82 w 560"/>
                      <a:gd name="T13" fmla="*/ 86 h 95"/>
                      <a:gd name="T14" fmla="*/ 105 w 560"/>
                      <a:gd name="T15" fmla="*/ 78 h 95"/>
                      <a:gd name="T16" fmla="*/ 133 w 560"/>
                      <a:gd name="T17" fmla="*/ 71 h 95"/>
                      <a:gd name="T18" fmla="*/ 165 w 560"/>
                      <a:gd name="T19" fmla="*/ 68 h 95"/>
                      <a:gd name="T20" fmla="*/ 205 w 560"/>
                      <a:gd name="T21" fmla="*/ 72 h 95"/>
                      <a:gd name="T22" fmla="*/ 240 w 560"/>
                      <a:gd name="T23" fmla="*/ 80 h 95"/>
                      <a:gd name="T24" fmla="*/ 276 w 560"/>
                      <a:gd name="T25" fmla="*/ 90 h 95"/>
                      <a:gd name="T26" fmla="*/ 310 w 560"/>
                      <a:gd name="T27" fmla="*/ 95 h 95"/>
                      <a:gd name="T28" fmla="*/ 334 w 560"/>
                      <a:gd name="T29" fmla="*/ 92 h 95"/>
                      <a:gd name="T30" fmla="*/ 373 w 560"/>
                      <a:gd name="T31" fmla="*/ 86 h 95"/>
                      <a:gd name="T32" fmla="*/ 416 w 560"/>
                      <a:gd name="T33" fmla="*/ 80 h 95"/>
                      <a:gd name="T34" fmla="*/ 458 w 560"/>
                      <a:gd name="T35" fmla="*/ 72 h 95"/>
                      <a:gd name="T36" fmla="*/ 503 w 560"/>
                      <a:gd name="T37" fmla="*/ 63 h 95"/>
                      <a:gd name="T38" fmla="*/ 530 w 560"/>
                      <a:gd name="T39" fmla="*/ 56 h 95"/>
                      <a:gd name="T40" fmla="*/ 543 w 560"/>
                      <a:gd name="T41" fmla="*/ 51 h 95"/>
                      <a:gd name="T42" fmla="*/ 554 w 560"/>
                      <a:gd name="T43" fmla="*/ 44 h 95"/>
                      <a:gd name="T44" fmla="*/ 560 w 560"/>
                      <a:gd name="T45" fmla="*/ 33 h 95"/>
                      <a:gd name="T46" fmla="*/ 555 w 560"/>
                      <a:gd name="T47" fmla="*/ 17 h 95"/>
                      <a:gd name="T48" fmla="*/ 546 w 560"/>
                      <a:gd name="T49" fmla="*/ 8 h 95"/>
                      <a:gd name="T50" fmla="*/ 530 w 560"/>
                      <a:gd name="T51" fmla="*/ 0 h 95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560"/>
                      <a:gd name="T79" fmla="*/ 0 h 95"/>
                      <a:gd name="T80" fmla="*/ 560 w 560"/>
                      <a:gd name="T81" fmla="*/ 95 h 95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560" h="95">
                        <a:moveTo>
                          <a:pt x="0" y="36"/>
                        </a:moveTo>
                        <a:lnTo>
                          <a:pt x="6" y="59"/>
                        </a:lnTo>
                        <a:lnTo>
                          <a:pt x="15" y="72"/>
                        </a:lnTo>
                        <a:lnTo>
                          <a:pt x="30" y="84"/>
                        </a:lnTo>
                        <a:lnTo>
                          <a:pt x="46" y="90"/>
                        </a:lnTo>
                        <a:lnTo>
                          <a:pt x="66" y="92"/>
                        </a:lnTo>
                        <a:lnTo>
                          <a:pt x="82" y="86"/>
                        </a:lnTo>
                        <a:lnTo>
                          <a:pt x="105" y="78"/>
                        </a:lnTo>
                        <a:lnTo>
                          <a:pt x="133" y="71"/>
                        </a:lnTo>
                        <a:lnTo>
                          <a:pt x="165" y="68"/>
                        </a:lnTo>
                        <a:lnTo>
                          <a:pt x="205" y="72"/>
                        </a:lnTo>
                        <a:lnTo>
                          <a:pt x="240" y="80"/>
                        </a:lnTo>
                        <a:lnTo>
                          <a:pt x="276" y="90"/>
                        </a:lnTo>
                        <a:lnTo>
                          <a:pt x="310" y="95"/>
                        </a:lnTo>
                        <a:lnTo>
                          <a:pt x="334" y="92"/>
                        </a:lnTo>
                        <a:lnTo>
                          <a:pt x="373" y="86"/>
                        </a:lnTo>
                        <a:lnTo>
                          <a:pt x="416" y="80"/>
                        </a:lnTo>
                        <a:lnTo>
                          <a:pt x="458" y="72"/>
                        </a:lnTo>
                        <a:lnTo>
                          <a:pt x="503" y="63"/>
                        </a:lnTo>
                        <a:lnTo>
                          <a:pt x="530" y="56"/>
                        </a:lnTo>
                        <a:lnTo>
                          <a:pt x="543" y="51"/>
                        </a:lnTo>
                        <a:lnTo>
                          <a:pt x="554" y="44"/>
                        </a:lnTo>
                        <a:lnTo>
                          <a:pt x="560" y="33"/>
                        </a:lnTo>
                        <a:lnTo>
                          <a:pt x="555" y="17"/>
                        </a:lnTo>
                        <a:lnTo>
                          <a:pt x="546" y="8"/>
                        </a:lnTo>
                        <a:lnTo>
                          <a:pt x="530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45163" name="Group 3124"/>
                <p:cNvGrpSpPr>
                  <a:grpSpLocks/>
                </p:cNvGrpSpPr>
                <p:nvPr/>
              </p:nvGrpSpPr>
              <p:grpSpPr bwMode="auto">
                <a:xfrm>
                  <a:off x="3542" y="1602"/>
                  <a:ext cx="484" cy="465"/>
                  <a:chOff x="3542" y="1602"/>
                  <a:chExt cx="484" cy="465"/>
                </a:xfrm>
              </p:grpSpPr>
              <p:grpSp>
                <p:nvGrpSpPr>
                  <p:cNvPr id="45164" name="Group 3125"/>
                  <p:cNvGrpSpPr>
                    <a:grpSpLocks/>
                  </p:cNvGrpSpPr>
                  <p:nvPr/>
                </p:nvGrpSpPr>
                <p:grpSpPr bwMode="auto">
                  <a:xfrm>
                    <a:off x="3558" y="1855"/>
                    <a:ext cx="468" cy="212"/>
                    <a:chOff x="3558" y="1855"/>
                    <a:chExt cx="468" cy="212"/>
                  </a:xfrm>
                </p:grpSpPr>
                <p:grpSp>
                  <p:nvGrpSpPr>
                    <p:cNvPr id="45193" name="Group 31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58" y="1873"/>
                      <a:ext cx="468" cy="194"/>
                      <a:chOff x="3558" y="1873"/>
                      <a:chExt cx="468" cy="194"/>
                    </a:xfrm>
                  </p:grpSpPr>
                  <p:sp>
                    <p:nvSpPr>
                      <p:cNvPr id="45195" name="Rectangle 31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58" y="1873"/>
                        <a:ext cx="468" cy="182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45196" name="Group 31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0" y="1890"/>
                        <a:ext cx="434" cy="177"/>
                        <a:chOff x="3580" y="1890"/>
                        <a:chExt cx="434" cy="177"/>
                      </a:xfrm>
                    </p:grpSpPr>
                    <p:grpSp>
                      <p:nvGrpSpPr>
                        <p:cNvPr id="45197" name="Group 31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0" y="1890"/>
                          <a:ext cx="434" cy="100"/>
                          <a:chOff x="3580" y="1890"/>
                          <a:chExt cx="434" cy="100"/>
                        </a:xfrm>
                      </p:grpSpPr>
                      <p:grpSp>
                        <p:nvGrpSpPr>
                          <p:cNvPr id="45231" name="Group 313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80" y="1890"/>
                            <a:ext cx="433" cy="37"/>
                            <a:chOff x="3580" y="1890"/>
                            <a:chExt cx="433" cy="37"/>
                          </a:xfrm>
                        </p:grpSpPr>
                        <p:sp>
                          <p:nvSpPr>
                            <p:cNvPr id="45236" name="Line 313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581" y="1890"/>
                              <a:ext cx="432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237" name="Line 313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580" y="1908"/>
                              <a:ext cx="433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238" name="Line 313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581" y="1926"/>
                              <a:ext cx="432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5232" name="Group 313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81" y="1953"/>
                            <a:ext cx="433" cy="37"/>
                            <a:chOff x="3581" y="1953"/>
                            <a:chExt cx="433" cy="37"/>
                          </a:xfrm>
                        </p:grpSpPr>
                        <p:sp>
                          <p:nvSpPr>
                            <p:cNvPr id="45233" name="Line 313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582" y="1953"/>
                              <a:ext cx="432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234" name="Line 313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581" y="1971"/>
                              <a:ext cx="433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235" name="Line 313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582" y="1989"/>
                              <a:ext cx="432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5198" name="Group 313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2017"/>
                          <a:ext cx="412" cy="50"/>
                          <a:chOff x="3581" y="2017"/>
                          <a:chExt cx="412" cy="50"/>
                        </a:xfrm>
                      </p:grpSpPr>
                      <p:grpSp>
                        <p:nvGrpSpPr>
                          <p:cNvPr id="45199" name="Group 313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81" y="2017"/>
                            <a:ext cx="153" cy="49"/>
                            <a:chOff x="3581" y="2017"/>
                            <a:chExt cx="153" cy="49"/>
                          </a:xfrm>
                        </p:grpSpPr>
                        <p:grpSp>
                          <p:nvGrpSpPr>
                            <p:cNvPr id="45219" name="Group 314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581" y="2018"/>
                              <a:ext cx="65" cy="48"/>
                              <a:chOff x="3581" y="2018"/>
                              <a:chExt cx="65" cy="48"/>
                            </a:xfrm>
                          </p:grpSpPr>
                          <p:grpSp>
                            <p:nvGrpSpPr>
                              <p:cNvPr id="45226" name="Group 3141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3581" y="2018"/>
                                <a:ext cx="21" cy="48"/>
                                <a:chOff x="3581" y="2018"/>
                                <a:chExt cx="21" cy="48"/>
                              </a:xfrm>
                            </p:grpSpPr>
                            <p:sp>
                              <p:nvSpPr>
                                <p:cNvPr id="45229" name="Line 3142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581" y="2018"/>
                                  <a:ext cx="1" cy="47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000">
                                    <a:solidFill>
                                      <a:prstClr val="black"/>
                                    </a:solidFill>
                                    <a:latin typeface="Times New Roman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45230" name="Line 3143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601" y="2019"/>
                                  <a:ext cx="1" cy="47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000">
                                    <a:solidFill>
                                      <a:prstClr val="black"/>
                                    </a:solidFill>
                                    <a:latin typeface="Times New Roman" pitchFamily="18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45227" name="Line 314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25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5228" name="Line 314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45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45220" name="Group 314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669" y="2017"/>
                              <a:ext cx="65" cy="48"/>
                              <a:chOff x="3669" y="2017"/>
                              <a:chExt cx="65" cy="48"/>
                            </a:xfrm>
                          </p:grpSpPr>
                          <p:grpSp>
                            <p:nvGrpSpPr>
                              <p:cNvPr id="45221" name="Group 3147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3669" y="2017"/>
                                <a:ext cx="21" cy="48"/>
                                <a:chOff x="3669" y="2017"/>
                                <a:chExt cx="21" cy="48"/>
                              </a:xfrm>
                            </p:grpSpPr>
                            <p:sp>
                              <p:nvSpPr>
                                <p:cNvPr id="45224" name="Line 3148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669" y="2017"/>
                                  <a:ext cx="1" cy="47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000">
                                    <a:solidFill>
                                      <a:prstClr val="black"/>
                                    </a:solidFill>
                                    <a:latin typeface="Times New Roman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45225" name="Line 3149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689" y="2018"/>
                                  <a:ext cx="1" cy="47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000">
                                    <a:solidFill>
                                      <a:prstClr val="black"/>
                                    </a:solidFill>
                                    <a:latin typeface="Times New Roman" pitchFamily="18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45222" name="Line 315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13" y="2017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5223" name="Line 315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33" y="2017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45200" name="Group 315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55" y="2018"/>
                            <a:ext cx="153" cy="49"/>
                            <a:chOff x="3755" y="2018"/>
                            <a:chExt cx="153" cy="49"/>
                          </a:xfrm>
                        </p:grpSpPr>
                        <p:grpSp>
                          <p:nvGrpSpPr>
                            <p:cNvPr id="45207" name="Group 315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55" y="2019"/>
                              <a:ext cx="65" cy="48"/>
                              <a:chOff x="3755" y="2019"/>
                              <a:chExt cx="65" cy="48"/>
                            </a:xfrm>
                          </p:grpSpPr>
                          <p:grpSp>
                            <p:nvGrpSpPr>
                              <p:cNvPr id="45214" name="Group 3154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3755" y="2019"/>
                                <a:ext cx="21" cy="48"/>
                                <a:chOff x="3755" y="2019"/>
                                <a:chExt cx="21" cy="48"/>
                              </a:xfrm>
                            </p:grpSpPr>
                            <p:sp>
                              <p:nvSpPr>
                                <p:cNvPr id="45217" name="Line 3155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755" y="2019"/>
                                  <a:ext cx="1" cy="47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000">
                                    <a:solidFill>
                                      <a:prstClr val="black"/>
                                    </a:solidFill>
                                    <a:latin typeface="Times New Roman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45218" name="Line 3156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775" y="2020"/>
                                  <a:ext cx="1" cy="47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000">
                                    <a:solidFill>
                                      <a:prstClr val="black"/>
                                    </a:solidFill>
                                    <a:latin typeface="Times New Roman" pitchFamily="18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45215" name="Line 315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99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5216" name="Line 315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19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45208" name="Group 315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843" y="2018"/>
                              <a:ext cx="65" cy="48"/>
                              <a:chOff x="3843" y="2018"/>
                              <a:chExt cx="65" cy="48"/>
                            </a:xfrm>
                          </p:grpSpPr>
                          <p:grpSp>
                            <p:nvGrpSpPr>
                              <p:cNvPr id="45209" name="Group 3160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3843" y="2018"/>
                                <a:ext cx="21" cy="48"/>
                                <a:chOff x="3843" y="2018"/>
                                <a:chExt cx="21" cy="48"/>
                              </a:xfrm>
                            </p:grpSpPr>
                            <p:sp>
                              <p:nvSpPr>
                                <p:cNvPr id="45212" name="Line 3161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3" y="2018"/>
                                  <a:ext cx="1" cy="47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000">
                                    <a:solidFill>
                                      <a:prstClr val="black"/>
                                    </a:solidFill>
                                    <a:latin typeface="Times New Roman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45213" name="Line 3162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63" y="2019"/>
                                  <a:ext cx="1" cy="47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000">
                                    <a:solidFill>
                                      <a:prstClr val="black"/>
                                    </a:solidFill>
                                    <a:latin typeface="Times New Roman" pitchFamily="18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45210" name="Line 316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87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5211" name="Line 316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07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45201" name="Group 316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928" y="2018"/>
                            <a:ext cx="65" cy="48"/>
                            <a:chOff x="3928" y="2018"/>
                            <a:chExt cx="65" cy="48"/>
                          </a:xfrm>
                        </p:grpSpPr>
                        <p:grpSp>
                          <p:nvGrpSpPr>
                            <p:cNvPr id="45202" name="Group 316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928" y="2018"/>
                              <a:ext cx="21" cy="48"/>
                              <a:chOff x="3928" y="2018"/>
                              <a:chExt cx="21" cy="48"/>
                            </a:xfrm>
                          </p:grpSpPr>
                          <p:sp>
                            <p:nvSpPr>
                              <p:cNvPr id="45205" name="Line 316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28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5206" name="Line 316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48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5203" name="Line 316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72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204" name="Line 317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92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  <p:sp>
                  <p:nvSpPr>
                    <p:cNvPr id="45194" name="Freeform 3171"/>
                    <p:cNvSpPr>
                      <a:spLocks/>
                    </p:cNvSpPr>
                    <p:nvPr/>
                  </p:nvSpPr>
                  <p:spPr bwMode="auto">
                    <a:xfrm>
                      <a:off x="3574" y="1855"/>
                      <a:ext cx="373" cy="12"/>
                    </a:xfrm>
                    <a:custGeom>
                      <a:avLst/>
                      <a:gdLst>
                        <a:gd name="T0" fmla="*/ 373 w 373"/>
                        <a:gd name="T1" fmla="*/ 12 h 12"/>
                        <a:gd name="T2" fmla="*/ 0 w 373"/>
                        <a:gd name="T3" fmla="*/ 12 h 12"/>
                        <a:gd name="T4" fmla="*/ 0 w 373"/>
                        <a:gd name="T5" fmla="*/ 0 h 12"/>
                        <a:gd name="T6" fmla="*/ 372 w 373"/>
                        <a:gd name="T7" fmla="*/ 0 h 12"/>
                        <a:gd name="T8" fmla="*/ 373 w 373"/>
                        <a:gd name="T9" fmla="*/ 12 h 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73"/>
                        <a:gd name="T16" fmla="*/ 0 h 12"/>
                        <a:gd name="T17" fmla="*/ 373 w 373"/>
                        <a:gd name="T18" fmla="*/ 12 h 1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73" h="12">
                          <a:moveTo>
                            <a:pt x="373" y="12"/>
                          </a:moveTo>
                          <a:lnTo>
                            <a:pt x="0" y="12"/>
                          </a:lnTo>
                          <a:lnTo>
                            <a:pt x="0" y="0"/>
                          </a:lnTo>
                          <a:lnTo>
                            <a:pt x="372" y="0"/>
                          </a:lnTo>
                          <a:lnTo>
                            <a:pt x="373" y="12"/>
                          </a:lnTo>
                          <a:close/>
                        </a:path>
                      </a:pathLst>
                    </a:custGeom>
                    <a:solidFill>
                      <a:srgbClr val="3F3F3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45165" name="Group 3172"/>
                  <p:cNvGrpSpPr>
                    <a:grpSpLocks/>
                  </p:cNvGrpSpPr>
                  <p:nvPr/>
                </p:nvGrpSpPr>
                <p:grpSpPr bwMode="auto">
                  <a:xfrm>
                    <a:off x="3542" y="1602"/>
                    <a:ext cx="428" cy="260"/>
                    <a:chOff x="3542" y="1602"/>
                    <a:chExt cx="428" cy="260"/>
                  </a:xfrm>
                </p:grpSpPr>
                <p:grpSp>
                  <p:nvGrpSpPr>
                    <p:cNvPr id="45166" name="Group 31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79" y="1627"/>
                      <a:ext cx="291" cy="226"/>
                      <a:chOff x="3679" y="1627"/>
                      <a:chExt cx="291" cy="226"/>
                    </a:xfrm>
                  </p:grpSpPr>
                  <p:sp>
                    <p:nvSpPr>
                      <p:cNvPr id="45170" name="Freeform 31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79" y="1627"/>
                        <a:ext cx="291" cy="226"/>
                      </a:xfrm>
                      <a:custGeom>
                        <a:avLst/>
                        <a:gdLst>
                          <a:gd name="T0" fmla="*/ 0 w 291"/>
                          <a:gd name="T1" fmla="*/ 226 h 226"/>
                          <a:gd name="T2" fmla="*/ 279 w 291"/>
                          <a:gd name="T3" fmla="*/ 226 h 226"/>
                          <a:gd name="T4" fmla="*/ 287 w 291"/>
                          <a:gd name="T5" fmla="*/ 220 h 226"/>
                          <a:gd name="T6" fmla="*/ 291 w 291"/>
                          <a:gd name="T7" fmla="*/ 206 h 226"/>
                          <a:gd name="T8" fmla="*/ 291 w 291"/>
                          <a:gd name="T9" fmla="*/ 21 h 226"/>
                          <a:gd name="T10" fmla="*/ 289 w 291"/>
                          <a:gd name="T11" fmla="*/ 6 h 226"/>
                          <a:gd name="T12" fmla="*/ 281 w 291"/>
                          <a:gd name="T13" fmla="*/ 0 h 226"/>
                          <a:gd name="T14" fmla="*/ 0 w 291"/>
                          <a:gd name="T15" fmla="*/ 0 h 226"/>
                          <a:gd name="T16" fmla="*/ 0 w 291"/>
                          <a:gd name="T17" fmla="*/ 226 h 22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291"/>
                          <a:gd name="T28" fmla="*/ 0 h 226"/>
                          <a:gd name="T29" fmla="*/ 291 w 291"/>
                          <a:gd name="T30" fmla="*/ 226 h 226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291" h="226">
                            <a:moveTo>
                              <a:pt x="0" y="226"/>
                            </a:moveTo>
                            <a:lnTo>
                              <a:pt x="279" y="226"/>
                            </a:lnTo>
                            <a:lnTo>
                              <a:pt x="287" y="220"/>
                            </a:lnTo>
                            <a:lnTo>
                              <a:pt x="291" y="206"/>
                            </a:lnTo>
                            <a:lnTo>
                              <a:pt x="291" y="21"/>
                            </a:lnTo>
                            <a:lnTo>
                              <a:pt x="289" y="6"/>
                            </a:lnTo>
                            <a:lnTo>
                              <a:pt x="281" y="0"/>
                            </a:lnTo>
                            <a:lnTo>
                              <a:pt x="0" y="0"/>
                            </a:lnTo>
                            <a:lnTo>
                              <a:pt x="0" y="226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45171" name="Group 317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646"/>
                        <a:ext cx="268" cy="165"/>
                        <a:chOff x="3694" y="1646"/>
                        <a:chExt cx="268" cy="165"/>
                      </a:xfrm>
                    </p:grpSpPr>
                    <p:grpSp>
                      <p:nvGrpSpPr>
                        <p:cNvPr id="45172" name="Group 317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46"/>
                          <a:ext cx="267" cy="44"/>
                          <a:chOff x="3694" y="1646"/>
                          <a:chExt cx="267" cy="44"/>
                        </a:xfrm>
                      </p:grpSpPr>
                      <p:grpSp>
                        <p:nvGrpSpPr>
                          <p:cNvPr id="45187" name="Group 317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94" y="1646"/>
                            <a:ext cx="267" cy="15"/>
                            <a:chOff x="3694" y="1646"/>
                            <a:chExt cx="267" cy="15"/>
                          </a:xfrm>
                        </p:grpSpPr>
                        <p:sp>
                          <p:nvSpPr>
                            <p:cNvPr id="45191" name="Line 317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94" y="1646"/>
                              <a:ext cx="266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192" name="Line 317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3694" y="1659"/>
                              <a:ext cx="267" cy="2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5188" name="Group 318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94" y="1676"/>
                            <a:ext cx="267" cy="14"/>
                            <a:chOff x="3694" y="1676"/>
                            <a:chExt cx="267" cy="14"/>
                          </a:xfrm>
                        </p:grpSpPr>
                        <p:sp>
                          <p:nvSpPr>
                            <p:cNvPr id="45189" name="Line 318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94" y="1676"/>
                              <a:ext cx="266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190" name="Line 318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3694" y="1689"/>
                              <a:ext cx="267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5173" name="Group 318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06"/>
                          <a:ext cx="267" cy="45"/>
                          <a:chOff x="3695" y="1706"/>
                          <a:chExt cx="267" cy="45"/>
                        </a:xfrm>
                      </p:grpSpPr>
                      <p:grpSp>
                        <p:nvGrpSpPr>
                          <p:cNvPr id="45181" name="Group 318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95" y="1706"/>
                            <a:ext cx="267" cy="14"/>
                            <a:chOff x="3695" y="1706"/>
                            <a:chExt cx="267" cy="14"/>
                          </a:xfrm>
                        </p:grpSpPr>
                        <p:sp>
                          <p:nvSpPr>
                            <p:cNvPr id="45185" name="Line 318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95" y="1706"/>
                              <a:ext cx="266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186" name="Line 318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3695" y="1719"/>
                              <a:ext cx="267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5182" name="Group 318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95" y="1736"/>
                            <a:ext cx="267" cy="15"/>
                            <a:chOff x="3695" y="1736"/>
                            <a:chExt cx="267" cy="15"/>
                          </a:xfrm>
                        </p:grpSpPr>
                        <p:sp>
                          <p:nvSpPr>
                            <p:cNvPr id="45183" name="Line 318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95" y="1736"/>
                              <a:ext cx="266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184" name="Line 318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3695" y="1749"/>
                              <a:ext cx="267" cy="2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5174" name="Group 319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66"/>
                          <a:ext cx="267" cy="45"/>
                          <a:chOff x="3694" y="1766"/>
                          <a:chExt cx="267" cy="45"/>
                        </a:xfrm>
                      </p:grpSpPr>
                      <p:grpSp>
                        <p:nvGrpSpPr>
                          <p:cNvPr id="45175" name="Group 319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94" y="1766"/>
                            <a:ext cx="267" cy="15"/>
                            <a:chOff x="3694" y="1766"/>
                            <a:chExt cx="267" cy="15"/>
                          </a:xfrm>
                        </p:grpSpPr>
                        <p:sp>
                          <p:nvSpPr>
                            <p:cNvPr id="45179" name="Line 319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94" y="1766"/>
                              <a:ext cx="266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180" name="Line 319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3694" y="1779"/>
                              <a:ext cx="267" cy="2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5176" name="Group 319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94" y="1797"/>
                            <a:ext cx="267" cy="14"/>
                            <a:chOff x="3694" y="1797"/>
                            <a:chExt cx="267" cy="14"/>
                          </a:xfrm>
                        </p:grpSpPr>
                        <p:sp>
                          <p:nvSpPr>
                            <p:cNvPr id="45177" name="Line 319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94" y="1797"/>
                              <a:ext cx="266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178" name="Line 319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3694" y="1810"/>
                              <a:ext cx="267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45167" name="Group 31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42" y="1602"/>
                      <a:ext cx="135" cy="260"/>
                      <a:chOff x="3542" y="1602"/>
                      <a:chExt cx="135" cy="260"/>
                    </a:xfrm>
                  </p:grpSpPr>
                  <p:sp>
                    <p:nvSpPr>
                      <p:cNvPr id="45168" name="Freeform 31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42" y="1602"/>
                        <a:ext cx="135" cy="250"/>
                      </a:xfrm>
                      <a:custGeom>
                        <a:avLst/>
                        <a:gdLst>
                          <a:gd name="T0" fmla="*/ 135 w 135"/>
                          <a:gd name="T1" fmla="*/ 0 h 250"/>
                          <a:gd name="T2" fmla="*/ 135 w 135"/>
                          <a:gd name="T3" fmla="*/ 250 h 250"/>
                          <a:gd name="T4" fmla="*/ 9 w 135"/>
                          <a:gd name="T5" fmla="*/ 250 h 250"/>
                          <a:gd name="T6" fmla="*/ 4 w 135"/>
                          <a:gd name="T7" fmla="*/ 248 h 250"/>
                          <a:gd name="T8" fmla="*/ 1 w 135"/>
                          <a:gd name="T9" fmla="*/ 241 h 250"/>
                          <a:gd name="T10" fmla="*/ 0 w 135"/>
                          <a:gd name="T11" fmla="*/ 234 h 250"/>
                          <a:gd name="T12" fmla="*/ 0 w 135"/>
                          <a:gd name="T13" fmla="*/ 14 h 250"/>
                          <a:gd name="T14" fmla="*/ 2 w 135"/>
                          <a:gd name="T15" fmla="*/ 7 h 250"/>
                          <a:gd name="T16" fmla="*/ 6 w 135"/>
                          <a:gd name="T17" fmla="*/ 1 h 250"/>
                          <a:gd name="T18" fmla="*/ 12 w 135"/>
                          <a:gd name="T19" fmla="*/ 0 h 250"/>
                          <a:gd name="T20" fmla="*/ 135 w 135"/>
                          <a:gd name="T21" fmla="*/ 0 h 250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135"/>
                          <a:gd name="T34" fmla="*/ 0 h 250"/>
                          <a:gd name="T35" fmla="*/ 135 w 135"/>
                          <a:gd name="T36" fmla="*/ 250 h 250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135" h="250">
                            <a:moveTo>
                              <a:pt x="135" y="0"/>
                            </a:moveTo>
                            <a:lnTo>
                              <a:pt x="135" y="250"/>
                            </a:lnTo>
                            <a:lnTo>
                              <a:pt x="9" y="250"/>
                            </a:lnTo>
                            <a:lnTo>
                              <a:pt x="4" y="248"/>
                            </a:lnTo>
                            <a:lnTo>
                              <a:pt x="1" y="241"/>
                            </a:lnTo>
                            <a:lnTo>
                              <a:pt x="0" y="234"/>
                            </a:lnTo>
                            <a:lnTo>
                              <a:pt x="0" y="14"/>
                            </a:lnTo>
                            <a:lnTo>
                              <a:pt x="2" y="7"/>
                            </a:lnTo>
                            <a:lnTo>
                              <a:pt x="6" y="1"/>
                            </a:lnTo>
                            <a:lnTo>
                              <a:pt x="12" y="0"/>
                            </a:lnTo>
                            <a:lnTo>
                              <a:pt x="135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5169" name="Line 319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57" y="1604"/>
                        <a:ext cx="1" cy="25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</p:grpSp>
        </p:grpSp>
        <p:sp>
          <p:nvSpPr>
            <p:cNvPr id="45157" name="AutoShape 3200" descr="White marble"/>
            <p:cNvSpPr>
              <a:spLocks noChangeArrowheads="1"/>
            </p:cNvSpPr>
            <p:nvPr/>
          </p:nvSpPr>
          <p:spPr bwMode="auto">
            <a:xfrm>
              <a:off x="3360" y="2592"/>
              <a:ext cx="288" cy="288"/>
            </a:xfrm>
            <a:prstGeom prst="rightArrow">
              <a:avLst>
                <a:gd name="adj1" fmla="val 50000"/>
                <a:gd name="adj2" fmla="val 25000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N" sz="10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5969" name="Group 3201"/>
          <p:cNvGrpSpPr>
            <a:grpSpLocks/>
          </p:cNvGrpSpPr>
          <p:nvPr/>
        </p:nvGrpSpPr>
        <p:grpSpPr bwMode="auto">
          <a:xfrm>
            <a:off x="7010400" y="2819400"/>
            <a:ext cx="1762125" cy="2362200"/>
            <a:chOff x="4416" y="1776"/>
            <a:chExt cx="1110" cy="1488"/>
          </a:xfrm>
        </p:grpSpPr>
        <p:sp>
          <p:nvSpPr>
            <p:cNvPr id="45065" name="Rectangle 3202"/>
            <p:cNvSpPr>
              <a:spLocks noChangeArrowheads="1"/>
            </p:cNvSpPr>
            <p:nvPr/>
          </p:nvSpPr>
          <p:spPr bwMode="auto">
            <a:xfrm>
              <a:off x="4560" y="1776"/>
              <a:ext cx="912" cy="1488"/>
            </a:xfrm>
            <a:prstGeom prst="rect">
              <a:avLst/>
            </a:prstGeom>
            <a:solidFill>
              <a:srgbClr val="FFFFCC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CC"/>
              </a:extrusionClr>
            </a:sp3d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N" sz="10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5066" name="Group 3203"/>
            <p:cNvGrpSpPr>
              <a:grpSpLocks/>
            </p:cNvGrpSpPr>
            <p:nvPr/>
          </p:nvGrpSpPr>
          <p:grpSpPr bwMode="auto">
            <a:xfrm>
              <a:off x="4504" y="2152"/>
              <a:ext cx="1022" cy="680"/>
              <a:chOff x="4504" y="1384"/>
              <a:chExt cx="1022" cy="680"/>
            </a:xfrm>
          </p:grpSpPr>
          <p:sp>
            <p:nvSpPr>
              <p:cNvPr id="45068" name="Text Box 3204" descr="White marble"/>
              <p:cNvSpPr txBox="1">
                <a:spLocks noChangeArrowheads="1"/>
              </p:cNvSpPr>
              <p:nvPr/>
            </p:nvSpPr>
            <p:spPr bwMode="auto">
              <a:xfrm>
                <a:off x="4504" y="1384"/>
                <a:ext cx="102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0000"/>
                    </a:solidFill>
                    <a:latin typeface="Arial Black" pitchFamily="34" charset="0"/>
                  </a:rPr>
                  <a:t>Decision</a:t>
                </a:r>
              </a:p>
            </p:txBody>
          </p:sp>
          <p:grpSp>
            <p:nvGrpSpPr>
              <p:cNvPr id="45069" name="Group 3205"/>
              <p:cNvGrpSpPr>
                <a:grpSpLocks/>
              </p:cNvGrpSpPr>
              <p:nvPr/>
            </p:nvGrpSpPr>
            <p:grpSpPr bwMode="auto">
              <a:xfrm>
                <a:off x="4656" y="1776"/>
                <a:ext cx="576" cy="288"/>
                <a:chOff x="3166" y="1602"/>
                <a:chExt cx="898" cy="516"/>
              </a:xfrm>
            </p:grpSpPr>
            <p:grpSp>
              <p:nvGrpSpPr>
                <p:cNvPr id="45070" name="Group 3206"/>
                <p:cNvGrpSpPr>
                  <a:grpSpLocks/>
                </p:cNvGrpSpPr>
                <p:nvPr/>
              </p:nvGrpSpPr>
              <p:grpSpPr bwMode="auto">
                <a:xfrm>
                  <a:off x="3166" y="1969"/>
                  <a:ext cx="898" cy="149"/>
                  <a:chOff x="3166" y="1969"/>
                  <a:chExt cx="898" cy="149"/>
                </a:xfrm>
              </p:grpSpPr>
              <p:grpSp>
                <p:nvGrpSpPr>
                  <p:cNvPr id="45147" name="Group 3207"/>
                  <p:cNvGrpSpPr>
                    <a:grpSpLocks/>
                  </p:cNvGrpSpPr>
                  <p:nvPr/>
                </p:nvGrpSpPr>
                <p:grpSpPr bwMode="auto">
                  <a:xfrm>
                    <a:off x="3166" y="1969"/>
                    <a:ext cx="367" cy="89"/>
                    <a:chOff x="3166" y="1969"/>
                    <a:chExt cx="367" cy="89"/>
                  </a:xfrm>
                </p:grpSpPr>
                <p:sp>
                  <p:nvSpPr>
                    <p:cNvPr id="45149" name="Freeform 3208"/>
                    <p:cNvSpPr>
                      <a:spLocks/>
                    </p:cNvSpPr>
                    <p:nvPr/>
                  </p:nvSpPr>
                  <p:spPr bwMode="auto">
                    <a:xfrm>
                      <a:off x="3192" y="1969"/>
                      <a:ext cx="252" cy="70"/>
                    </a:xfrm>
                    <a:custGeom>
                      <a:avLst/>
                      <a:gdLst>
                        <a:gd name="T0" fmla="*/ 0 w 252"/>
                        <a:gd name="T1" fmla="*/ 38 h 70"/>
                        <a:gd name="T2" fmla="*/ 109 w 252"/>
                        <a:gd name="T3" fmla="*/ 32 h 70"/>
                        <a:gd name="T4" fmla="*/ 252 w 252"/>
                        <a:gd name="T5" fmla="*/ 0 h 70"/>
                        <a:gd name="T6" fmla="*/ 252 w 252"/>
                        <a:gd name="T7" fmla="*/ 47 h 70"/>
                        <a:gd name="T8" fmla="*/ 103 w 252"/>
                        <a:gd name="T9" fmla="*/ 67 h 70"/>
                        <a:gd name="T10" fmla="*/ 0 w 252"/>
                        <a:gd name="T11" fmla="*/ 70 h 70"/>
                        <a:gd name="T12" fmla="*/ 0 w 252"/>
                        <a:gd name="T13" fmla="*/ 38 h 7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52"/>
                        <a:gd name="T22" fmla="*/ 0 h 70"/>
                        <a:gd name="T23" fmla="*/ 252 w 252"/>
                        <a:gd name="T24" fmla="*/ 70 h 70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52" h="70">
                          <a:moveTo>
                            <a:pt x="0" y="38"/>
                          </a:moveTo>
                          <a:lnTo>
                            <a:pt x="109" y="32"/>
                          </a:lnTo>
                          <a:lnTo>
                            <a:pt x="252" y="0"/>
                          </a:lnTo>
                          <a:lnTo>
                            <a:pt x="252" y="47"/>
                          </a:lnTo>
                          <a:lnTo>
                            <a:pt x="103" y="67"/>
                          </a:lnTo>
                          <a:lnTo>
                            <a:pt x="0" y="70"/>
                          </a:lnTo>
                          <a:lnTo>
                            <a:pt x="0" y="3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5150" name="Group 32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6" y="1974"/>
                      <a:ext cx="367" cy="84"/>
                      <a:chOff x="3166" y="1974"/>
                      <a:chExt cx="367" cy="84"/>
                    </a:xfrm>
                  </p:grpSpPr>
                  <p:sp>
                    <p:nvSpPr>
                      <p:cNvPr id="45151" name="Rectangle 32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97" y="2022"/>
                        <a:ext cx="18" cy="32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45152" name="Group 32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66" y="1974"/>
                        <a:ext cx="367" cy="84"/>
                        <a:chOff x="3166" y="1974"/>
                        <a:chExt cx="367" cy="84"/>
                      </a:xfrm>
                    </p:grpSpPr>
                    <p:sp>
                      <p:nvSpPr>
                        <p:cNvPr id="45153" name="Freeform 321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66" y="1974"/>
                          <a:ext cx="367" cy="84"/>
                        </a:xfrm>
                        <a:custGeom>
                          <a:avLst/>
                          <a:gdLst>
                            <a:gd name="T0" fmla="*/ 367 w 367"/>
                            <a:gd name="T1" fmla="*/ 0 h 84"/>
                            <a:gd name="T2" fmla="*/ 137 w 367"/>
                            <a:gd name="T3" fmla="*/ 48 h 84"/>
                            <a:gd name="T4" fmla="*/ 0 w 367"/>
                            <a:gd name="T5" fmla="*/ 56 h 84"/>
                            <a:gd name="T6" fmla="*/ 0 w 367"/>
                            <a:gd name="T7" fmla="*/ 84 h 84"/>
                            <a:gd name="T8" fmla="*/ 141 w 367"/>
                            <a:gd name="T9" fmla="*/ 77 h 84"/>
                            <a:gd name="T10" fmla="*/ 367 w 367"/>
                            <a:gd name="T11" fmla="*/ 54 h 84"/>
                            <a:gd name="T12" fmla="*/ 367 w 367"/>
                            <a:gd name="T13" fmla="*/ 0 h 8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367"/>
                            <a:gd name="T22" fmla="*/ 0 h 84"/>
                            <a:gd name="T23" fmla="*/ 367 w 367"/>
                            <a:gd name="T24" fmla="*/ 84 h 84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367" h="84">
                              <a:moveTo>
                                <a:pt x="367" y="0"/>
                              </a:moveTo>
                              <a:lnTo>
                                <a:pt x="137" y="48"/>
                              </a:lnTo>
                              <a:lnTo>
                                <a:pt x="0" y="56"/>
                              </a:lnTo>
                              <a:lnTo>
                                <a:pt x="0" y="84"/>
                              </a:lnTo>
                              <a:lnTo>
                                <a:pt x="141" y="77"/>
                              </a:lnTo>
                              <a:lnTo>
                                <a:pt x="367" y="54"/>
                              </a:lnTo>
                              <a:lnTo>
                                <a:pt x="36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IN" sz="1000">
                            <a:solidFill>
                              <a:prstClr val="black"/>
                            </a:solidFill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45154" name="Freeform 321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83" y="1990"/>
                          <a:ext cx="338" cy="52"/>
                        </a:xfrm>
                        <a:custGeom>
                          <a:avLst/>
                          <a:gdLst>
                            <a:gd name="T0" fmla="*/ 0 w 338"/>
                            <a:gd name="T1" fmla="*/ 52 h 52"/>
                            <a:gd name="T2" fmla="*/ 126 w 338"/>
                            <a:gd name="T3" fmla="*/ 44 h 52"/>
                            <a:gd name="T4" fmla="*/ 338 w 338"/>
                            <a:gd name="T5" fmla="*/ 0 h 52"/>
                            <a:gd name="T6" fmla="*/ 0 60000 65536"/>
                            <a:gd name="T7" fmla="*/ 0 60000 65536"/>
                            <a:gd name="T8" fmla="*/ 0 60000 65536"/>
                            <a:gd name="T9" fmla="*/ 0 w 338"/>
                            <a:gd name="T10" fmla="*/ 0 h 52"/>
                            <a:gd name="T11" fmla="*/ 338 w 338"/>
                            <a:gd name="T12" fmla="*/ 52 h 52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338" h="52">
                              <a:moveTo>
                                <a:pt x="0" y="52"/>
                              </a:moveTo>
                              <a:lnTo>
                                <a:pt x="126" y="44"/>
                              </a:lnTo>
                              <a:lnTo>
                                <a:pt x="338" y="0"/>
                              </a:lnTo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IN" sz="1000">
                            <a:solidFill>
                              <a:prstClr val="black"/>
                            </a:solidFill>
                            <a:latin typeface="Times New Roman" pitchFamily="18" charset="0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45148" name="Freeform 3214"/>
                  <p:cNvSpPr>
                    <a:spLocks/>
                  </p:cNvSpPr>
                  <p:nvPr/>
                </p:nvSpPr>
                <p:spPr bwMode="auto">
                  <a:xfrm>
                    <a:off x="3504" y="2023"/>
                    <a:ext cx="560" cy="95"/>
                  </a:xfrm>
                  <a:custGeom>
                    <a:avLst/>
                    <a:gdLst>
                      <a:gd name="T0" fmla="*/ 0 w 560"/>
                      <a:gd name="T1" fmla="*/ 36 h 95"/>
                      <a:gd name="T2" fmla="*/ 6 w 560"/>
                      <a:gd name="T3" fmla="*/ 59 h 95"/>
                      <a:gd name="T4" fmla="*/ 15 w 560"/>
                      <a:gd name="T5" fmla="*/ 72 h 95"/>
                      <a:gd name="T6" fmla="*/ 30 w 560"/>
                      <a:gd name="T7" fmla="*/ 84 h 95"/>
                      <a:gd name="T8" fmla="*/ 46 w 560"/>
                      <a:gd name="T9" fmla="*/ 90 h 95"/>
                      <a:gd name="T10" fmla="*/ 66 w 560"/>
                      <a:gd name="T11" fmla="*/ 92 h 95"/>
                      <a:gd name="T12" fmla="*/ 82 w 560"/>
                      <a:gd name="T13" fmla="*/ 86 h 95"/>
                      <a:gd name="T14" fmla="*/ 105 w 560"/>
                      <a:gd name="T15" fmla="*/ 78 h 95"/>
                      <a:gd name="T16" fmla="*/ 133 w 560"/>
                      <a:gd name="T17" fmla="*/ 71 h 95"/>
                      <a:gd name="T18" fmla="*/ 165 w 560"/>
                      <a:gd name="T19" fmla="*/ 68 h 95"/>
                      <a:gd name="T20" fmla="*/ 205 w 560"/>
                      <a:gd name="T21" fmla="*/ 72 h 95"/>
                      <a:gd name="T22" fmla="*/ 240 w 560"/>
                      <a:gd name="T23" fmla="*/ 80 h 95"/>
                      <a:gd name="T24" fmla="*/ 276 w 560"/>
                      <a:gd name="T25" fmla="*/ 90 h 95"/>
                      <a:gd name="T26" fmla="*/ 310 w 560"/>
                      <a:gd name="T27" fmla="*/ 95 h 95"/>
                      <a:gd name="T28" fmla="*/ 334 w 560"/>
                      <a:gd name="T29" fmla="*/ 92 h 95"/>
                      <a:gd name="T30" fmla="*/ 373 w 560"/>
                      <a:gd name="T31" fmla="*/ 86 h 95"/>
                      <a:gd name="T32" fmla="*/ 416 w 560"/>
                      <a:gd name="T33" fmla="*/ 80 h 95"/>
                      <a:gd name="T34" fmla="*/ 458 w 560"/>
                      <a:gd name="T35" fmla="*/ 72 h 95"/>
                      <a:gd name="T36" fmla="*/ 503 w 560"/>
                      <a:gd name="T37" fmla="*/ 63 h 95"/>
                      <a:gd name="T38" fmla="*/ 530 w 560"/>
                      <a:gd name="T39" fmla="*/ 56 h 95"/>
                      <a:gd name="T40" fmla="*/ 543 w 560"/>
                      <a:gd name="T41" fmla="*/ 51 h 95"/>
                      <a:gd name="T42" fmla="*/ 554 w 560"/>
                      <a:gd name="T43" fmla="*/ 44 h 95"/>
                      <a:gd name="T44" fmla="*/ 560 w 560"/>
                      <a:gd name="T45" fmla="*/ 33 h 95"/>
                      <a:gd name="T46" fmla="*/ 555 w 560"/>
                      <a:gd name="T47" fmla="*/ 17 h 95"/>
                      <a:gd name="T48" fmla="*/ 546 w 560"/>
                      <a:gd name="T49" fmla="*/ 8 h 95"/>
                      <a:gd name="T50" fmla="*/ 530 w 560"/>
                      <a:gd name="T51" fmla="*/ 0 h 95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560"/>
                      <a:gd name="T79" fmla="*/ 0 h 95"/>
                      <a:gd name="T80" fmla="*/ 560 w 560"/>
                      <a:gd name="T81" fmla="*/ 95 h 95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560" h="95">
                        <a:moveTo>
                          <a:pt x="0" y="36"/>
                        </a:moveTo>
                        <a:lnTo>
                          <a:pt x="6" y="59"/>
                        </a:lnTo>
                        <a:lnTo>
                          <a:pt x="15" y="72"/>
                        </a:lnTo>
                        <a:lnTo>
                          <a:pt x="30" y="84"/>
                        </a:lnTo>
                        <a:lnTo>
                          <a:pt x="46" y="90"/>
                        </a:lnTo>
                        <a:lnTo>
                          <a:pt x="66" y="92"/>
                        </a:lnTo>
                        <a:lnTo>
                          <a:pt x="82" y="86"/>
                        </a:lnTo>
                        <a:lnTo>
                          <a:pt x="105" y="78"/>
                        </a:lnTo>
                        <a:lnTo>
                          <a:pt x="133" y="71"/>
                        </a:lnTo>
                        <a:lnTo>
                          <a:pt x="165" y="68"/>
                        </a:lnTo>
                        <a:lnTo>
                          <a:pt x="205" y="72"/>
                        </a:lnTo>
                        <a:lnTo>
                          <a:pt x="240" y="80"/>
                        </a:lnTo>
                        <a:lnTo>
                          <a:pt x="276" y="90"/>
                        </a:lnTo>
                        <a:lnTo>
                          <a:pt x="310" y="95"/>
                        </a:lnTo>
                        <a:lnTo>
                          <a:pt x="334" y="92"/>
                        </a:lnTo>
                        <a:lnTo>
                          <a:pt x="373" y="86"/>
                        </a:lnTo>
                        <a:lnTo>
                          <a:pt x="416" y="80"/>
                        </a:lnTo>
                        <a:lnTo>
                          <a:pt x="458" y="72"/>
                        </a:lnTo>
                        <a:lnTo>
                          <a:pt x="503" y="63"/>
                        </a:lnTo>
                        <a:lnTo>
                          <a:pt x="530" y="56"/>
                        </a:lnTo>
                        <a:lnTo>
                          <a:pt x="543" y="51"/>
                        </a:lnTo>
                        <a:lnTo>
                          <a:pt x="554" y="44"/>
                        </a:lnTo>
                        <a:lnTo>
                          <a:pt x="560" y="33"/>
                        </a:lnTo>
                        <a:lnTo>
                          <a:pt x="555" y="17"/>
                        </a:lnTo>
                        <a:lnTo>
                          <a:pt x="546" y="8"/>
                        </a:lnTo>
                        <a:lnTo>
                          <a:pt x="530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IN" sz="1000">
                      <a:solidFill>
                        <a:prstClr val="black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45071" name="Group 3215"/>
                <p:cNvGrpSpPr>
                  <a:grpSpLocks/>
                </p:cNvGrpSpPr>
                <p:nvPr/>
              </p:nvGrpSpPr>
              <p:grpSpPr bwMode="auto">
                <a:xfrm>
                  <a:off x="3542" y="1602"/>
                  <a:ext cx="484" cy="465"/>
                  <a:chOff x="3542" y="1602"/>
                  <a:chExt cx="484" cy="465"/>
                </a:xfrm>
              </p:grpSpPr>
              <p:grpSp>
                <p:nvGrpSpPr>
                  <p:cNvPr id="45072" name="Group 3216"/>
                  <p:cNvGrpSpPr>
                    <a:grpSpLocks/>
                  </p:cNvGrpSpPr>
                  <p:nvPr/>
                </p:nvGrpSpPr>
                <p:grpSpPr bwMode="auto">
                  <a:xfrm>
                    <a:off x="3558" y="1855"/>
                    <a:ext cx="468" cy="212"/>
                    <a:chOff x="3558" y="1855"/>
                    <a:chExt cx="468" cy="212"/>
                  </a:xfrm>
                </p:grpSpPr>
                <p:grpSp>
                  <p:nvGrpSpPr>
                    <p:cNvPr id="45101" name="Group 32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58" y="1873"/>
                      <a:ext cx="468" cy="194"/>
                      <a:chOff x="3558" y="1873"/>
                      <a:chExt cx="468" cy="194"/>
                    </a:xfrm>
                  </p:grpSpPr>
                  <p:sp>
                    <p:nvSpPr>
                      <p:cNvPr id="45103" name="Rectangle 32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58" y="1873"/>
                        <a:ext cx="468" cy="182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45104" name="Group 32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0" y="1890"/>
                        <a:ext cx="434" cy="177"/>
                        <a:chOff x="3580" y="1890"/>
                        <a:chExt cx="434" cy="177"/>
                      </a:xfrm>
                    </p:grpSpPr>
                    <p:grpSp>
                      <p:nvGrpSpPr>
                        <p:cNvPr id="45105" name="Group 32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0" y="1890"/>
                          <a:ext cx="434" cy="100"/>
                          <a:chOff x="3580" y="1890"/>
                          <a:chExt cx="434" cy="100"/>
                        </a:xfrm>
                      </p:grpSpPr>
                      <p:grpSp>
                        <p:nvGrpSpPr>
                          <p:cNvPr id="45139" name="Group 322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80" y="1890"/>
                            <a:ext cx="433" cy="37"/>
                            <a:chOff x="3580" y="1890"/>
                            <a:chExt cx="433" cy="37"/>
                          </a:xfrm>
                        </p:grpSpPr>
                        <p:sp>
                          <p:nvSpPr>
                            <p:cNvPr id="45144" name="Line 322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581" y="1890"/>
                              <a:ext cx="432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145" name="Line 322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580" y="1908"/>
                              <a:ext cx="433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146" name="Line 322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581" y="1926"/>
                              <a:ext cx="432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5140" name="Group 32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81" y="1953"/>
                            <a:ext cx="433" cy="37"/>
                            <a:chOff x="3581" y="1953"/>
                            <a:chExt cx="433" cy="37"/>
                          </a:xfrm>
                        </p:grpSpPr>
                        <p:sp>
                          <p:nvSpPr>
                            <p:cNvPr id="45141" name="Line 322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582" y="1953"/>
                              <a:ext cx="432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142" name="Line 322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581" y="1971"/>
                              <a:ext cx="433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143" name="Line 322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582" y="1989"/>
                              <a:ext cx="432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5106" name="Group 32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2017"/>
                          <a:ext cx="412" cy="50"/>
                          <a:chOff x="3581" y="2017"/>
                          <a:chExt cx="412" cy="50"/>
                        </a:xfrm>
                      </p:grpSpPr>
                      <p:grpSp>
                        <p:nvGrpSpPr>
                          <p:cNvPr id="45107" name="Group 323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81" y="2017"/>
                            <a:ext cx="153" cy="49"/>
                            <a:chOff x="3581" y="2017"/>
                            <a:chExt cx="153" cy="49"/>
                          </a:xfrm>
                        </p:grpSpPr>
                        <p:grpSp>
                          <p:nvGrpSpPr>
                            <p:cNvPr id="45127" name="Group 323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581" y="2018"/>
                              <a:ext cx="65" cy="48"/>
                              <a:chOff x="3581" y="2018"/>
                              <a:chExt cx="65" cy="48"/>
                            </a:xfrm>
                          </p:grpSpPr>
                          <p:grpSp>
                            <p:nvGrpSpPr>
                              <p:cNvPr id="45134" name="Group 323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3581" y="2018"/>
                                <a:ext cx="21" cy="48"/>
                                <a:chOff x="3581" y="2018"/>
                                <a:chExt cx="21" cy="48"/>
                              </a:xfrm>
                            </p:grpSpPr>
                            <p:sp>
                              <p:nvSpPr>
                                <p:cNvPr id="45137" name="Line 3233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581" y="2018"/>
                                  <a:ext cx="1" cy="47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000">
                                    <a:solidFill>
                                      <a:prstClr val="black"/>
                                    </a:solidFill>
                                    <a:latin typeface="Times New Roman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45138" name="Line 3234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601" y="2019"/>
                                  <a:ext cx="1" cy="47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000">
                                    <a:solidFill>
                                      <a:prstClr val="black"/>
                                    </a:solidFill>
                                    <a:latin typeface="Times New Roman" pitchFamily="18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45135" name="Line 323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25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5136" name="Line 323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45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45128" name="Group 323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669" y="2017"/>
                              <a:ext cx="65" cy="48"/>
                              <a:chOff x="3669" y="2017"/>
                              <a:chExt cx="65" cy="48"/>
                            </a:xfrm>
                          </p:grpSpPr>
                          <p:grpSp>
                            <p:nvGrpSpPr>
                              <p:cNvPr id="45129" name="Group 3238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3669" y="2017"/>
                                <a:ext cx="21" cy="48"/>
                                <a:chOff x="3669" y="2017"/>
                                <a:chExt cx="21" cy="48"/>
                              </a:xfrm>
                            </p:grpSpPr>
                            <p:sp>
                              <p:nvSpPr>
                                <p:cNvPr id="45132" name="Line 3239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669" y="2017"/>
                                  <a:ext cx="1" cy="47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000">
                                    <a:solidFill>
                                      <a:prstClr val="black"/>
                                    </a:solidFill>
                                    <a:latin typeface="Times New Roman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45133" name="Line 3240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689" y="2018"/>
                                  <a:ext cx="1" cy="47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000">
                                    <a:solidFill>
                                      <a:prstClr val="black"/>
                                    </a:solidFill>
                                    <a:latin typeface="Times New Roman" pitchFamily="18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45130" name="Line 324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13" y="2017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5131" name="Line 324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33" y="2017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45108" name="Group 324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55" y="2018"/>
                            <a:ext cx="153" cy="49"/>
                            <a:chOff x="3755" y="2018"/>
                            <a:chExt cx="153" cy="49"/>
                          </a:xfrm>
                        </p:grpSpPr>
                        <p:grpSp>
                          <p:nvGrpSpPr>
                            <p:cNvPr id="45115" name="Group 324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55" y="2019"/>
                              <a:ext cx="65" cy="48"/>
                              <a:chOff x="3755" y="2019"/>
                              <a:chExt cx="65" cy="48"/>
                            </a:xfrm>
                          </p:grpSpPr>
                          <p:grpSp>
                            <p:nvGrpSpPr>
                              <p:cNvPr id="45122" name="Group 3245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3755" y="2019"/>
                                <a:ext cx="21" cy="48"/>
                                <a:chOff x="3755" y="2019"/>
                                <a:chExt cx="21" cy="48"/>
                              </a:xfrm>
                            </p:grpSpPr>
                            <p:sp>
                              <p:nvSpPr>
                                <p:cNvPr id="45125" name="Line 3246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755" y="2019"/>
                                  <a:ext cx="1" cy="47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000">
                                    <a:solidFill>
                                      <a:prstClr val="black"/>
                                    </a:solidFill>
                                    <a:latin typeface="Times New Roman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45126" name="Line 3247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775" y="2020"/>
                                  <a:ext cx="1" cy="47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000">
                                    <a:solidFill>
                                      <a:prstClr val="black"/>
                                    </a:solidFill>
                                    <a:latin typeface="Times New Roman" pitchFamily="18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45123" name="Line 324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99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5124" name="Line 324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19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45116" name="Group 325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843" y="2018"/>
                              <a:ext cx="65" cy="48"/>
                              <a:chOff x="3843" y="2018"/>
                              <a:chExt cx="65" cy="48"/>
                            </a:xfrm>
                          </p:grpSpPr>
                          <p:grpSp>
                            <p:nvGrpSpPr>
                              <p:cNvPr id="45117" name="Group 3251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3843" y="2018"/>
                                <a:ext cx="21" cy="48"/>
                                <a:chOff x="3843" y="2018"/>
                                <a:chExt cx="21" cy="48"/>
                              </a:xfrm>
                            </p:grpSpPr>
                            <p:sp>
                              <p:nvSpPr>
                                <p:cNvPr id="45120" name="Line 3252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3" y="2018"/>
                                  <a:ext cx="1" cy="47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000">
                                    <a:solidFill>
                                      <a:prstClr val="black"/>
                                    </a:solidFill>
                                    <a:latin typeface="Times New Roman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45121" name="Line 3253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63" y="2019"/>
                                  <a:ext cx="1" cy="47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en-US" sz="1000">
                                    <a:solidFill>
                                      <a:prstClr val="black"/>
                                    </a:solidFill>
                                    <a:latin typeface="Times New Roman" pitchFamily="18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45118" name="Line 325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87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5119" name="Line 325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07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45109" name="Group 325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928" y="2018"/>
                            <a:ext cx="65" cy="48"/>
                            <a:chOff x="3928" y="2018"/>
                            <a:chExt cx="65" cy="48"/>
                          </a:xfrm>
                        </p:grpSpPr>
                        <p:grpSp>
                          <p:nvGrpSpPr>
                            <p:cNvPr id="45110" name="Group 325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928" y="2018"/>
                              <a:ext cx="21" cy="48"/>
                              <a:chOff x="3928" y="2018"/>
                              <a:chExt cx="21" cy="48"/>
                            </a:xfrm>
                          </p:grpSpPr>
                          <p:sp>
                            <p:nvSpPr>
                              <p:cNvPr id="45113" name="Line 325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28" y="2018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5114" name="Line 325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48" y="2019"/>
                                <a:ext cx="1" cy="47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en-US" sz="1000">
                                  <a:solidFill>
                                    <a:prstClr val="black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5111" name="Line 326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72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112" name="Line 326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92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  <p:sp>
                  <p:nvSpPr>
                    <p:cNvPr id="45102" name="Freeform 3262"/>
                    <p:cNvSpPr>
                      <a:spLocks/>
                    </p:cNvSpPr>
                    <p:nvPr/>
                  </p:nvSpPr>
                  <p:spPr bwMode="auto">
                    <a:xfrm>
                      <a:off x="3574" y="1855"/>
                      <a:ext cx="373" cy="12"/>
                    </a:xfrm>
                    <a:custGeom>
                      <a:avLst/>
                      <a:gdLst>
                        <a:gd name="T0" fmla="*/ 373 w 373"/>
                        <a:gd name="T1" fmla="*/ 12 h 12"/>
                        <a:gd name="T2" fmla="*/ 0 w 373"/>
                        <a:gd name="T3" fmla="*/ 12 h 12"/>
                        <a:gd name="T4" fmla="*/ 0 w 373"/>
                        <a:gd name="T5" fmla="*/ 0 h 12"/>
                        <a:gd name="T6" fmla="*/ 372 w 373"/>
                        <a:gd name="T7" fmla="*/ 0 h 12"/>
                        <a:gd name="T8" fmla="*/ 373 w 373"/>
                        <a:gd name="T9" fmla="*/ 12 h 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73"/>
                        <a:gd name="T16" fmla="*/ 0 h 12"/>
                        <a:gd name="T17" fmla="*/ 373 w 373"/>
                        <a:gd name="T18" fmla="*/ 12 h 1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73" h="12">
                          <a:moveTo>
                            <a:pt x="373" y="12"/>
                          </a:moveTo>
                          <a:lnTo>
                            <a:pt x="0" y="12"/>
                          </a:lnTo>
                          <a:lnTo>
                            <a:pt x="0" y="0"/>
                          </a:lnTo>
                          <a:lnTo>
                            <a:pt x="372" y="0"/>
                          </a:lnTo>
                          <a:lnTo>
                            <a:pt x="373" y="12"/>
                          </a:lnTo>
                          <a:close/>
                        </a:path>
                      </a:pathLst>
                    </a:custGeom>
                    <a:solidFill>
                      <a:srgbClr val="3F3F3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IN" sz="1000">
                        <a:solidFill>
                          <a:prstClr val="black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45073" name="Group 3263"/>
                  <p:cNvGrpSpPr>
                    <a:grpSpLocks/>
                  </p:cNvGrpSpPr>
                  <p:nvPr/>
                </p:nvGrpSpPr>
                <p:grpSpPr bwMode="auto">
                  <a:xfrm>
                    <a:off x="3542" y="1602"/>
                    <a:ext cx="428" cy="260"/>
                    <a:chOff x="3542" y="1602"/>
                    <a:chExt cx="428" cy="260"/>
                  </a:xfrm>
                </p:grpSpPr>
                <p:grpSp>
                  <p:nvGrpSpPr>
                    <p:cNvPr id="45074" name="Group 32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79" y="1627"/>
                      <a:ext cx="291" cy="226"/>
                      <a:chOff x="3679" y="1627"/>
                      <a:chExt cx="291" cy="226"/>
                    </a:xfrm>
                  </p:grpSpPr>
                  <p:sp>
                    <p:nvSpPr>
                      <p:cNvPr id="45078" name="Freeform 32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79" y="1627"/>
                        <a:ext cx="291" cy="226"/>
                      </a:xfrm>
                      <a:custGeom>
                        <a:avLst/>
                        <a:gdLst>
                          <a:gd name="T0" fmla="*/ 0 w 291"/>
                          <a:gd name="T1" fmla="*/ 226 h 226"/>
                          <a:gd name="T2" fmla="*/ 279 w 291"/>
                          <a:gd name="T3" fmla="*/ 226 h 226"/>
                          <a:gd name="T4" fmla="*/ 287 w 291"/>
                          <a:gd name="T5" fmla="*/ 220 h 226"/>
                          <a:gd name="T6" fmla="*/ 291 w 291"/>
                          <a:gd name="T7" fmla="*/ 206 h 226"/>
                          <a:gd name="T8" fmla="*/ 291 w 291"/>
                          <a:gd name="T9" fmla="*/ 21 h 226"/>
                          <a:gd name="T10" fmla="*/ 289 w 291"/>
                          <a:gd name="T11" fmla="*/ 6 h 226"/>
                          <a:gd name="T12" fmla="*/ 281 w 291"/>
                          <a:gd name="T13" fmla="*/ 0 h 226"/>
                          <a:gd name="T14" fmla="*/ 0 w 291"/>
                          <a:gd name="T15" fmla="*/ 0 h 226"/>
                          <a:gd name="T16" fmla="*/ 0 w 291"/>
                          <a:gd name="T17" fmla="*/ 226 h 22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291"/>
                          <a:gd name="T28" fmla="*/ 0 h 226"/>
                          <a:gd name="T29" fmla="*/ 291 w 291"/>
                          <a:gd name="T30" fmla="*/ 226 h 226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291" h="226">
                            <a:moveTo>
                              <a:pt x="0" y="226"/>
                            </a:moveTo>
                            <a:lnTo>
                              <a:pt x="279" y="226"/>
                            </a:lnTo>
                            <a:lnTo>
                              <a:pt x="287" y="220"/>
                            </a:lnTo>
                            <a:lnTo>
                              <a:pt x="291" y="206"/>
                            </a:lnTo>
                            <a:lnTo>
                              <a:pt x="291" y="21"/>
                            </a:lnTo>
                            <a:lnTo>
                              <a:pt x="289" y="6"/>
                            </a:lnTo>
                            <a:lnTo>
                              <a:pt x="281" y="0"/>
                            </a:lnTo>
                            <a:lnTo>
                              <a:pt x="0" y="0"/>
                            </a:lnTo>
                            <a:lnTo>
                              <a:pt x="0" y="226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45079" name="Group 326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646"/>
                        <a:ext cx="268" cy="165"/>
                        <a:chOff x="3694" y="1646"/>
                        <a:chExt cx="268" cy="165"/>
                      </a:xfrm>
                    </p:grpSpPr>
                    <p:grpSp>
                      <p:nvGrpSpPr>
                        <p:cNvPr id="45080" name="Group 326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646"/>
                          <a:ext cx="267" cy="44"/>
                          <a:chOff x="3694" y="1646"/>
                          <a:chExt cx="267" cy="44"/>
                        </a:xfrm>
                      </p:grpSpPr>
                      <p:grpSp>
                        <p:nvGrpSpPr>
                          <p:cNvPr id="45095" name="Group 326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94" y="1646"/>
                            <a:ext cx="267" cy="15"/>
                            <a:chOff x="3694" y="1646"/>
                            <a:chExt cx="267" cy="15"/>
                          </a:xfrm>
                        </p:grpSpPr>
                        <p:sp>
                          <p:nvSpPr>
                            <p:cNvPr id="45099" name="Line 326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94" y="1646"/>
                              <a:ext cx="266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100" name="Line 327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3694" y="1659"/>
                              <a:ext cx="267" cy="2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5096" name="Group 327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94" y="1676"/>
                            <a:ext cx="267" cy="14"/>
                            <a:chOff x="3694" y="1676"/>
                            <a:chExt cx="267" cy="14"/>
                          </a:xfrm>
                        </p:grpSpPr>
                        <p:sp>
                          <p:nvSpPr>
                            <p:cNvPr id="45097" name="Line 327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94" y="1676"/>
                              <a:ext cx="266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098" name="Line 327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3694" y="1689"/>
                              <a:ext cx="267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5081" name="Group 327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706"/>
                          <a:ext cx="267" cy="45"/>
                          <a:chOff x="3695" y="1706"/>
                          <a:chExt cx="267" cy="45"/>
                        </a:xfrm>
                      </p:grpSpPr>
                      <p:grpSp>
                        <p:nvGrpSpPr>
                          <p:cNvPr id="45089" name="Group 327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95" y="1706"/>
                            <a:ext cx="267" cy="14"/>
                            <a:chOff x="3695" y="1706"/>
                            <a:chExt cx="267" cy="14"/>
                          </a:xfrm>
                        </p:grpSpPr>
                        <p:sp>
                          <p:nvSpPr>
                            <p:cNvPr id="45093" name="Line 327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95" y="1706"/>
                              <a:ext cx="266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094" name="Line 327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3695" y="1719"/>
                              <a:ext cx="267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5090" name="Group 327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95" y="1736"/>
                            <a:ext cx="267" cy="15"/>
                            <a:chOff x="3695" y="1736"/>
                            <a:chExt cx="267" cy="15"/>
                          </a:xfrm>
                        </p:grpSpPr>
                        <p:sp>
                          <p:nvSpPr>
                            <p:cNvPr id="45091" name="Line 327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95" y="1736"/>
                              <a:ext cx="266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092" name="Line 328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3695" y="1749"/>
                              <a:ext cx="267" cy="2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5082" name="Group 328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1766"/>
                          <a:ext cx="267" cy="45"/>
                          <a:chOff x="3694" y="1766"/>
                          <a:chExt cx="267" cy="45"/>
                        </a:xfrm>
                      </p:grpSpPr>
                      <p:grpSp>
                        <p:nvGrpSpPr>
                          <p:cNvPr id="45083" name="Group 328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94" y="1766"/>
                            <a:ext cx="267" cy="15"/>
                            <a:chOff x="3694" y="1766"/>
                            <a:chExt cx="267" cy="15"/>
                          </a:xfrm>
                        </p:grpSpPr>
                        <p:sp>
                          <p:nvSpPr>
                            <p:cNvPr id="45087" name="Line 328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94" y="1766"/>
                              <a:ext cx="266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088" name="Line 328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3694" y="1779"/>
                              <a:ext cx="267" cy="2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5084" name="Group 328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94" y="1797"/>
                            <a:ext cx="267" cy="14"/>
                            <a:chOff x="3694" y="1797"/>
                            <a:chExt cx="267" cy="14"/>
                          </a:xfrm>
                        </p:grpSpPr>
                        <p:sp>
                          <p:nvSpPr>
                            <p:cNvPr id="45085" name="Line 328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94" y="1797"/>
                              <a:ext cx="266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086" name="Line 328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3694" y="1810"/>
                              <a:ext cx="267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US" sz="1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45075" name="Group 32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42" y="1602"/>
                      <a:ext cx="135" cy="260"/>
                      <a:chOff x="3542" y="1602"/>
                      <a:chExt cx="135" cy="260"/>
                    </a:xfrm>
                  </p:grpSpPr>
                  <p:sp>
                    <p:nvSpPr>
                      <p:cNvPr id="45076" name="Freeform 32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42" y="1602"/>
                        <a:ext cx="135" cy="250"/>
                      </a:xfrm>
                      <a:custGeom>
                        <a:avLst/>
                        <a:gdLst>
                          <a:gd name="T0" fmla="*/ 135 w 135"/>
                          <a:gd name="T1" fmla="*/ 0 h 250"/>
                          <a:gd name="T2" fmla="*/ 135 w 135"/>
                          <a:gd name="T3" fmla="*/ 250 h 250"/>
                          <a:gd name="T4" fmla="*/ 9 w 135"/>
                          <a:gd name="T5" fmla="*/ 250 h 250"/>
                          <a:gd name="T6" fmla="*/ 4 w 135"/>
                          <a:gd name="T7" fmla="*/ 248 h 250"/>
                          <a:gd name="T8" fmla="*/ 1 w 135"/>
                          <a:gd name="T9" fmla="*/ 241 h 250"/>
                          <a:gd name="T10" fmla="*/ 0 w 135"/>
                          <a:gd name="T11" fmla="*/ 234 h 250"/>
                          <a:gd name="T12" fmla="*/ 0 w 135"/>
                          <a:gd name="T13" fmla="*/ 14 h 250"/>
                          <a:gd name="T14" fmla="*/ 2 w 135"/>
                          <a:gd name="T15" fmla="*/ 7 h 250"/>
                          <a:gd name="T16" fmla="*/ 6 w 135"/>
                          <a:gd name="T17" fmla="*/ 1 h 250"/>
                          <a:gd name="T18" fmla="*/ 12 w 135"/>
                          <a:gd name="T19" fmla="*/ 0 h 250"/>
                          <a:gd name="T20" fmla="*/ 135 w 135"/>
                          <a:gd name="T21" fmla="*/ 0 h 250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135"/>
                          <a:gd name="T34" fmla="*/ 0 h 250"/>
                          <a:gd name="T35" fmla="*/ 135 w 135"/>
                          <a:gd name="T36" fmla="*/ 250 h 250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135" h="250">
                            <a:moveTo>
                              <a:pt x="135" y="0"/>
                            </a:moveTo>
                            <a:lnTo>
                              <a:pt x="135" y="250"/>
                            </a:lnTo>
                            <a:lnTo>
                              <a:pt x="9" y="250"/>
                            </a:lnTo>
                            <a:lnTo>
                              <a:pt x="4" y="248"/>
                            </a:lnTo>
                            <a:lnTo>
                              <a:pt x="1" y="241"/>
                            </a:lnTo>
                            <a:lnTo>
                              <a:pt x="0" y="234"/>
                            </a:lnTo>
                            <a:lnTo>
                              <a:pt x="0" y="14"/>
                            </a:lnTo>
                            <a:lnTo>
                              <a:pt x="2" y="7"/>
                            </a:lnTo>
                            <a:lnTo>
                              <a:pt x="6" y="1"/>
                            </a:lnTo>
                            <a:lnTo>
                              <a:pt x="12" y="0"/>
                            </a:lnTo>
                            <a:lnTo>
                              <a:pt x="135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IN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5077" name="Line 329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57" y="1604"/>
                        <a:ext cx="1" cy="25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1000">
                          <a:solidFill>
                            <a:prstClr val="black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</p:grpSp>
        </p:grpSp>
        <p:sp>
          <p:nvSpPr>
            <p:cNvPr id="45067" name="AutoShape 3291" descr="White marble"/>
            <p:cNvSpPr>
              <a:spLocks noChangeArrowheads="1"/>
            </p:cNvSpPr>
            <p:nvPr/>
          </p:nvSpPr>
          <p:spPr bwMode="auto">
            <a:xfrm>
              <a:off x="4416" y="2592"/>
              <a:ext cx="288" cy="288"/>
            </a:xfrm>
            <a:prstGeom prst="rightArrow">
              <a:avLst>
                <a:gd name="adj1" fmla="val 50000"/>
                <a:gd name="adj2" fmla="val 25000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N" sz="10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7282021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7-</a:t>
            </a:r>
            <a:fld id="{3458B85C-2E20-4CB9-B729-B19561F63535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28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40994" name="Picture 2" descr="ch7art"/>
          <p:cNvPicPr>
            <a:picLocks noChangeAspect="1" noChangeArrowheads="1"/>
          </p:cNvPicPr>
          <p:nvPr/>
        </p:nvPicPr>
        <p:blipFill>
          <a:blip r:embed="rId2">
            <a:lum bright="46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11400"/>
            <a:ext cx="47117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4676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u="sng"/>
              <a:t>Postpurchase Behavior</a:t>
            </a:r>
            <a:r>
              <a:rPr lang="en-US"/>
              <a:t> (cognitive dissonance?? What increases it? What does it lead to?)</a:t>
            </a:r>
          </a:p>
          <a:p>
            <a:pPr lvl="1">
              <a:lnSpc>
                <a:spcPct val="90000"/>
              </a:lnSpc>
            </a:pPr>
            <a:r>
              <a:rPr lang="en-US"/>
              <a:t>Postpurchase Satisfaction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	(expectations versus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	performance)</a:t>
            </a:r>
          </a:p>
          <a:p>
            <a:pPr lvl="2">
              <a:lnSpc>
                <a:spcPct val="90000"/>
              </a:lnSpc>
            </a:pPr>
            <a:r>
              <a:rPr lang="en-US"/>
              <a:t>Disappointed</a:t>
            </a:r>
          </a:p>
          <a:p>
            <a:pPr lvl="2">
              <a:lnSpc>
                <a:spcPct val="90000"/>
              </a:lnSpc>
            </a:pPr>
            <a:r>
              <a:rPr lang="en-US"/>
              <a:t>Satisfied</a:t>
            </a:r>
          </a:p>
          <a:p>
            <a:pPr lvl="2">
              <a:lnSpc>
                <a:spcPct val="90000"/>
              </a:lnSpc>
            </a:pPr>
            <a:r>
              <a:rPr lang="en-US"/>
              <a:t>Delighted</a:t>
            </a:r>
          </a:p>
        </p:txBody>
      </p:sp>
      <p:sp>
        <p:nvSpPr>
          <p:cNvPr id="34099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458200" cy="1143000"/>
          </a:xfrm>
          <a:noFill/>
          <a:ln/>
        </p:spPr>
        <p:txBody>
          <a:bodyPr/>
          <a:lstStyle/>
          <a:p>
            <a:r>
              <a:rPr lang="en-US"/>
              <a:t>Postpurchase Behavior</a:t>
            </a:r>
          </a:p>
        </p:txBody>
      </p:sp>
    </p:spTree>
    <p:extLst>
      <p:ext uri="{BB962C8B-B14F-4D97-AF65-F5344CB8AC3E}">
        <p14:creationId xmlns:p14="http://schemas.microsoft.com/office/powerpoint/2010/main" val="40450620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Any Question?</a:t>
            </a:r>
            <a:endParaRPr lang="en-IN" smtClean="0"/>
          </a:p>
        </p:txBody>
      </p:sp>
      <p:pic>
        <p:nvPicPr>
          <p:cNvPr id="57347" name="Picture 2" descr="A:\ALL IN ONE\Atsbha\2008 E.C\2008 + Regular\2008 E.C + Training\2008 Induction Training\lesson one\indirect_question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935163"/>
            <a:ext cx="7162800" cy="4389437"/>
          </a:xfrm>
          <a:noFill/>
        </p:spPr>
      </p:pic>
    </p:spTree>
    <p:extLst>
      <p:ext uri="{BB962C8B-B14F-4D97-AF65-F5344CB8AC3E}">
        <p14:creationId xmlns:p14="http://schemas.microsoft.com/office/powerpoint/2010/main" val="424293759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73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73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73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27  0.046 -0.16655  0.113 -0.17188  C 0.177 -0.17854  0.237 -0.11858  0.241 -0.03198  C 0.246 0.04797  0.204 0.12258  0.144 0.12791  C 0.089 0.13191  0.037 0.08261  0.033 0.00799  C 0.029 -0.05996  0.064 -0.12391  0.115 -0.12924  C 0.162 -0.13324  0.206 -0.09194  0.209 -0.02931  C 0.212 0.02665  0.184 0.08128  0.142 0.08394  C 0.104 0.08794  0.068 0.05596  0.065 0.00533  C 0.063 -0.03997  0.084 -0.08394  0.117 -0.08661  C 0.146 -0.08927  0.175 -0.06529  0.177 -0.02665  C 0.179 0.00666  0.164 0.03864  0.14 0.0413  C 0.12 0.04397  0.099 0.02931  0.098 0.00266  C 0.096 -0.01865  0.104 -0.0413  0.119 -0.04397  C 0.131 -0.04397  0.143 -0.03864  0.145 -0.02398  C 0.146 -0.01466  0.144 -0.00533  0.138 -0.00133  C 0.135 0  0.133 0  0.13 -0.00133  E" pathEditMode="relative" ptsTypes="">
                                      <p:cBhvr>
                                        <p:cTn id="36" dur="2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7-</a:t>
            </a:r>
            <a:fld id="{C41F7269-63AE-468B-9E86-C3BCED6E39C9}" type="slidenum">
              <a:rPr lang="en-US">
                <a:cs typeface="Times New Roman" pitchFamily="18" charset="0"/>
              </a:rPr>
              <a:pPr>
                <a:defRPr/>
              </a:pPr>
              <a:t>3</a:t>
            </a:fld>
            <a:endParaRPr lang="en-US"/>
          </a:p>
        </p:txBody>
      </p:sp>
      <p:pic>
        <p:nvPicPr>
          <p:cNvPr id="19460" name="Picture 4" descr="1_MULTIPART_xF8FF_2_Pt2art-rev%20cop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4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28800"/>
            <a:ext cx="4114800" cy="3124200"/>
          </a:xfrm>
          <a:noFill/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09600" y="2819400"/>
            <a:ext cx="4419599" cy="22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400" dirty="0">
                <a:solidFill>
                  <a:srgbClr val="9B2D1F"/>
                </a:solidFill>
              </a:rPr>
              <a:t>The most important </a:t>
            </a:r>
            <a:r>
              <a:rPr lang="en-US" sz="2400" dirty="0" smtClean="0">
                <a:solidFill>
                  <a:srgbClr val="9B2D1F"/>
                </a:solidFill>
              </a:rPr>
              <a:t>thing is </a:t>
            </a:r>
            <a:r>
              <a:rPr lang="en-US" sz="2400" dirty="0">
                <a:solidFill>
                  <a:srgbClr val="9B2D1F"/>
                </a:solidFill>
              </a:rPr>
              <a:t>to forecast </a:t>
            </a:r>
            <a:r>
              <a:rPr lang="en-US" sz="2400" dirty="0" smtClean="0">
                <a:solidFill>
                  <a:srgbClr val="9B2D1F"/>
                </a:solidFill>
              </a:rPr>
              <a:t>where Customers </a:t>
            </a:r>
            <a:r>
              <a:rPr lang="en-US" sz="2400" dirty="0">
                <a:solidFill>
                  <a:srgbClr val="9B2D1F"/>
                </a:solidFill>
              </a:rPr>
              <a:t>are </a:t>
            </a:r>
            <a:r>
              <a:rPr lang="en-US" sz="2400" dirty="0" smtClean="0">
                <a:solidFill>
                  <a:srgbClr val="9B2D1F"/>
                </a:solidFill>
              </a:rPr>
              <a:t>moving, and </a:t>
            </a:r>
            <a:r>
              <a:rPr lang="en-US" sz="2400" dirty="0">
                <a:solidFill>
                  <a:srgbClr val="00B050"/>
                </a:solidFill>
              </a:rPr>
              <a:t>to be in front of them.</a:t>
            </a:r>
          </a:p>
        </p:txBody>
      </p:sp>
    </p:spTree>
    <p:extLst>
      <p:ext uri="{BB962C8B-B14F-4D97-AF65-F5344CB8AC3E}">
        <p14:creationId xmlns:p14="http://schemas.microsoft.com/office/powerpoint/2010/main" val="3173444205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1200" y="6477000"/>
            <a:ext cx="5181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17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7-</a:t>
            </a:r>
            <a:fld id="{F6C06B72-19CE-400F-8696-79AC8243BB8B}" type="slidenum">
              <a:rPr lang="en-US">
                <a:cs typeface="Times New Roman" pitchFamily="18" charset="0"/>
              </a:rPr>
              <a:pPr>
                <a:defRPr/>
              </a:pPr>
              <a:t>4</a:t>
            </a:fld>
            <a:endParaRPr lang="en-US"/>
          </a:p>
        </p:txBody>
      </p:sp>
      <p:pic>
        <p:nvPicPr>
          <p:cNvPr id="25603" name="Picture 2" descr="steelca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"/>
            <a:ext cx="4427538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898525" y="498475"/>
            <a:ext cx="3444875" cy="594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</a:rPr>
              <a:t>Understanding consumers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</a:rPr>
              <a:t>Behavior and “knowing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</a:rPr>
              <a:t>Customers” is </a:t>
            </a:r>
            <a:r>
              <a:rPr lang="en-US" sz="2800">
                <a:solidFill>
                  <a:srgbClr val="009999"/>
                </a:solidFill>
              </a:rPr>
              <a:t>never simple.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9999"/>
                </a:solidFill>
              </a:rPr>
              <a:t>Customers may say one thing and do another.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</a:rPr>
              <a:t>They may </a:t>
            </a:r>
            <a:r>
              <a:rPr lang="en-US" sz="2800">
                <a:solidFill>
                  <a:srgbClr val="009999"/>
                </a:solidFill>
              </a:rPr>
              <a:t>not</a:t>
            </a:r>
            <a:r>
              <a:rPr lang="en-US" sz="2800">
                <a:solidFill>
                  <a:srgbClr val="FF0000"/>
                </a:solidFill>
              </a:rPr>
              <a:t> be in touch with their deeper Motivations</a:t>
            </a:r>
            <a:r>
              <a:rPr lang="en-US" sz="2400">
                <a:solidFill>
                  <a:srgbClr val="FF0000"/>
                </a:solidFill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75918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 of Buying Behavior</a:t>
            </a: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7-</a:t>
            </a:r>
            <a:fld id="{2733C31A-B11D-446E-B6CC-EA2A4D025A9D}" type="slidenum">
              <a:rPr lang="en-US">
                <a:cs typeface="Times New Roman" pitchFamily="18" charset="0"/>
              </a:rPr>
              <a:pPr>
                <a:defRPr/>
              </a:pPr>
              <a:t>5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172200" y="1866900"/>
            <a:ext cx="2895600" cy="2362200"/>
            <a:chOff x="3836" y="952"/>
            <a:chExt cx="1824" cy="1488"/>
          </a:xfrm>
        </p:grpSpPr>
        <p:sp>
          <p:nvSpPr>
            <p:cNvPr id="27665" name="Rectangle 4"/>
            <p:cNvSpPr>
              <a:spLocks noChangeArrowheads="1"/>
            </p:cNvSpPr>
            <p:nvPr/>
          </p:nvSpPr>
          <p:spPr bwMode="auto">
            <a:xfrm>
              <a:off x="3836" y="952"/>
              <a:ext cx="1824" cy="14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/>
            <a:lstStyle/>
            <a:p>
              <a:pPr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E9E5DC"/>
                  </a:solidFill>
                  <a:latin typeface="Arial" charset="0"/>
                </a:rPr>
                <a:t>Buyer’s decision</a:t>
              </a:r>
            </a:p>
            <a:p>
              <a:pPr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E9E5DC"/>
                  </a:solidFill>
                  <a:latin typeface="Arial" charset="0"/>
                </a:rPr>
                <a:t>process</a:t>
              </a:r>
              <a:endParaRPr lang="en-US" sz="2200" b="1">
                <a:solidFill>
                  <a:srgbClr val="E9E5DC"/>
                </a:solidFill>
                <a:latin typeface="Arial" charset="0"/>
              </a:endParaRPr>
            </a:p>
            <a:p>
              <a:pPr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200" b="1">
                <a:solidFill>
                  <a:srgbClr val="E9E5DC"/>
                </a:solidFill>
                <a:latin typeface="Arial" charset="0"/>
              </a:endParaRPr>
            </a:p>
            <a:p>
              <a:pPr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>
                  <a:solidFill>
                    <a:srgbClr val="E9E5DC"/>
                  </a:solidFill>
                  <a:latin typeface="Arial" charset="0"/>
                </a:rPr>
                <a:t>Problem recognition</a:t>
              </a:r>
            </a:p>
            <a:p>
              <a:pPr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>
                  <a:solidFill>
                    <a:srgbClr val="E9E5DC"/>
                  </a:solidFill>
                  <a:latin typeface="Arial" charset="0"/>
                </a:rPr>
                <a:t>Information search</a:t>
              </a:r>
            </a:p>
            <a:p>
              <a:pPr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>
                  <a:solidFill>
                    <a:srgbClr val="E9E5DC"/>
                  </a:solidFill>
                  <a:latin typeface="Arial" charset="0"/>
                </a:rPr>
                <a:t>Evaluation</a:t>
              </a:r>
            </a:p>
            <a:p>
              <a:pPr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>
                  <a:solidFill>
                    <a:srgbClr val="E9E5DC"/>
                  </a:solidFill>
                  <a:latin typeface="Arial" charset="0"/>
                </a:rPr>
                <a:t>Decision</a:t>
              </a:r>
            </a:p>
            <a:p>
              <a:pPr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>
                  <a:solidFill>
                    <a:srgbClr val="E9E5DC"/>
                  </a:solidFill>
                  <a:latin typeface="Arial" charset="0"/>
                </a:rPr>
                <a:t>Postpurchase </a:t>
              </a:r>
            </a:p>
            <a:p>
              <a:pPr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>
                  <a:solidFill>
                    <a:srgbClr val="E9E5DC"/>
                  </a:solidFill>
                  <a:latin typeface="Arial" charset="0"/>
                </a:rPr>
                <a:t>     behavior</a:t>
              </a:r>
            </a:p>
          </p:txBody>
        </p:sp>
        <p:sp>
          <p:nvSpPr>
            <p:cNvPr id="27666" name="Line 5"/>
            <p:cNvSpPr>
              <a:spLocks noChangeShapeType="1"/>
            </p:cNvSpPr>
            <p:nvPr/>
          </p:nvSpPr>
          <p:spPr bwMode="auto">
            <a:xfrm>
              <a:off x="3840" y="1392"/>
              <a:ext cx="181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670050" y="1873250"/>
            <a:ext cx="2057400" cy="2376488"/>
            <a:chOff x="1052" y="1188"/>
            <a:chExt cx="1296" cy="1480"/>
          </a:xfrm>
        </p:grpSpPr>
        <p:sp>
          <p:nvSpPr>
            <p:cNvPr id="27663" name="Rectangle 7"/>
            <p:cNvSpPr>
              <a:spLocks noChangeArrowheads="1"/>
            </p:cNvSpPr>
            <p:nvPr/>
          </p:nvSpPr>
          <p:spPr bwMode="auto">
            <a:xfrm>
              <a:off x="1056" y="1188"/>
              <a:ext cx="1288" cy="14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/>
            <a:lstStyle/>
            <a:p>
              <a:pPr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E9E5DC"/>
                  </a:solidFill>
                  <a:latin typeface="Arial" charset="0"/>
                </a:rPr>
                <a:t>Other</a:t>
              </a:r>
            </a:p>
            <a:p>
              <a:pPr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E9E5DC"/>
                  </a:solidFill>
                  <a:latin typeface="Arial" charset="0"/>
                </a:rPr>
                <a:t>stimuli</a:t>
              </a:r>
              <a:endParaRPr lang="en-US" sz="2200" b="1">
                <a:solidFill>
                  <a:srgbClr val="E9E5DC"/>
                </a:solidFill>
                <a:latin typeface="Arial" charset="0"/>
              </a:endParaRPr>
            </a:p>
            <a:p>
              <a:pPr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200" b="1">
                <a:solidFill>
                  <a:srgbClr val="E9E5DC"/>
                </a:solidFill>
                <a:latin typeface="Arial" charset="0"/>
              </a:endParaRPr>
            </a:p>
            <a:p>
              <a:pPr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>
                  <a:solidFill>
                    <a:srgbClr val="E9E5DC"/>
                  </a:solidFill>
                  <a:latin typeface="Arial" charset="0"/>
                </a:rPr>
                <a:t>Economic</a:t>
              </a:r>
            </a:p>
            <a:p>
              <a:pPr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>
                  <a:solidFill>
                    <a:srgbClr val="E9E5DC"/>
                  </a:solidFill>
                  <a:latin typeface="Arial" charset="0"/>
                </a:rPr>
                <a:t>Technological</a:t>
              </a:r>
            </a:p>
            <a:p>
              <a:pPr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>
                  <a:solidFill>
                    <a:srgbClr val="E9E5DC"/>
                  </a:solidFill>
                  <a:latin typeface="Arial" charset="0"/>
                </a:rPr>
                <a:t>Political</a:t>
              </a:r>
            </a:p>
            <a:p>
              <a:pPr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>
                  <a:solidFill>
                    <a:srgbClr val="E9E5DC"/>
                  </a:solidFill>
                  <a:latin typeface="Arial" charset="0"/>
                </a:rPr>
                <a:t>Cultural</a:t>
              </a:r>
            </a:p>
          </p:txBody>
        </p:sp>
        <p:sp>
          <p:nvSpPr>
            <p:cNvPr id="27664" name="Line 8"/>
            <p:cNvSpPr>
              <a:spLocks noChangeShapeType="1"/>
            </p:cNvSpPr>
            <p:nvPr/>
          </p:nvSpPr>
          <p:spPr bwMode="auto">
            <a:xfrm>
              <a:off x="1052" y="1616"/>
              <a:ext cx="129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505200" y="1866900"/>
            <a:ext cx="2654300" cy="2368550"/>
            <a:chOff x="2164" y="952"/>
            <a:chExt cx="1672" cy="1492"/>
          </a:xfrm>
        </p:grpSpPr>
        <p:sp>
          <p:nvSpPr>
            <p:cNvPr id="27660" name="Rectangle 10"/>
            <p:cNvSpPr>
              <a:spLocks noChangeArrowheads="1"/>
            </p:cNvSpPr>
            <p:nvPr/>
          </p:nvSpPr>
          <p:spPr bwMode="auto">
            <a:xfrm>
              <a:off x="2404" y="952"/>
              <a:ext cx="1432" cy="14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/>
            <a:lstStyle/>
            <a:p>
              <a:pPr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E9E5DC"/>
                  </a:solidFill>
                  <a:latin typeface="Arial" charset="0"/>
                </a:rPr>
                <a:t>Buyer’s</a:t>
              </a:r>
            </a:p>
            <a:p>
              <a:pPr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E9E5DC"/>
                  </a:solidFill>
                  <a:latin typeface="Arial" charset="0"/>
                </a:rPr>
                <a:t>characteristics</a:t>
              </a:r>
              <a:endParaRPr lang="en-US" sz="2200" b="1">
                <a:solidFill>
                  <a:srgbClr val="E9E5DC"/>
                </a:solidFill>
                <a:latin typeface="Arial" charset="0"/>
              </a:endParaRPr>
            </a:p>
            <a:p>
              <a:pPr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200" b="1">
                <a:solidFill>
                  <a:srgbClr val="E9E5DC"/>
                </a:solidFill>
                <a:latin typeface="Arial" charset="0"/>
              </a:endParaRPr>
            </a:p>
            <a:p>
              <a:pPr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>
                  <a:solidFill>
                    <a:srgbClr val="E9E5DC"/>
                  </a:solidFill>
                  <a:latin typeface="Arial" charset="0"/>
                </a:rPr>
                <a:t>Cultural</a:t>
              </a:r>
            </a:p>
            <a:p>
              <a:pPr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>
                  <a:solidFill>
                    <a:srgbClr val="E9E5DC"/>
                  </a:solidFill>
                  <a:latin typeface="Arial" charset="0"/>
                </a:rPr>
                <a:t>Social</a:t>
              </a:r>
            </a:p>
            <a:p>
              <a:pPr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>
                  <a:solidFill>
                    <a:srgbClr val="E9E5DC"/>
                  </a:solidFill>
                  <a:latin typeface="Arial" charset="0"/>
                </a:rPr>
                <a:t>Personal</a:t>
              </a:r>
            </a:p>
            <a:p>
              <a:pPr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>
                  <a:solidFill>
                    <a:srgbClr val="E9E5DC"/>
                  </a:solidFill>
                  <a:latin typeface="Arial" charset="0"/>
                </a:rPr>
                <a:t>Psychological</a:t>
              </a:r>
            </a:p>
          </p:txBody>
        </p:sp>
        <p:sp>
          <p:nvSpPr>
            <p:cNvPr id="27661" name="Line 11"/>
            <p:cNvSpPr>
              <a:spLocks noChangeShapeType="1"/>
            </p:cNvSpPr>
            <p:nvPr/>
          </p:nvSpPr>
          <p:spPr bwMode="auto">
            <a:xfrm flipV="1">
              <a:off x="2400" y="1384"/>
              <a:ext cx="1424" cy="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7662" name="AutoShape 12"/>
            <p:cNvSpPr>
              <a:spLocks noChangeArrowheads="1"/>
            </p:cNvSpPr>
            <p:nvPr/>
          </p:nvSpPr>
          <p:spPr bwMode="auto">
            <a:xfrm>
              <a:off x="2164" y="1300"/>
              <a:ext cx="328" cy="184"/>
            </a:xfrm>
            <a:prstGeom prst="rightArrow">
              <a:avLst>
                <a:gd name="adj1" fmla="val 50000"/>
                <a:gd name="adj2" fmla="val 89139"/>
              </a:avLst>
            </a:prstGeom>
            <a:solidFill>
              <a:srgbClr val="FF01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N" sz="10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787900" y="4025900"/>
            <a:ext cx="2819400" cy="2362200"/>
            <a:chOff x="3888" y="2784"/>
            <a:chExt cx="1776" cy="1488"/>
          </a:xfrm>
        </p:grpSpPr>
        <p:sp>
          <p:nvSpPr>
            <p:cNvPr id="27657" name="Rectangle 14"/>
            <p:cNvSpPr>
              <a:spLocks noChangeArrowheads="1"/>
            </p:cNvSpPr>
            <p:nvPr/>
          </p:nvSpPr>
          <p:spPr bwMode="auto">
            <a:xfrm>
              <a:off x="3888" y="3120"/>
              <a:ext cx="1776" cy="11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/>
            <a:lstStyle/>
            <a:p>
              <a:pPr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E9E5DC"/>
                  </a:solidFill>
                  <a:latin typeface="Arial" charset="0"/>
                </a:rPr>
                <a:t>Buyer’s decisions</a:t>
              </a:r>
            </a:p>
            <a:p>
              <a:pPr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E9E5DC"/>
                </a:solidFill>
                <a:latin typeface="Arial" charset="0"/>
              </a:endParaRPr>
            </a:p>
            <a:p>
              <a:pPr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>
                  <a:solidFill>
                    <a:srgbClr val="E9E5DC"/>
                  </a:solidFill>
                  <a:latin typeface="Arial" charset="0"/>
                </a:rPr>
                <a:t>Product choice</a:t>
              </a:r>
            </a:p>
            <a:p>
              <a:pPr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>
                  <a:solidFill>
                    <a:srgbClr val="E9E5DC"/>
                  </a:solidFill>
                  <a:latin typeface="Arial" charset="0"/>
                </a:rPr>
                <a:t>Brand choice</a:t>
              </a:r>
            </a:p>
            <a:p>
              <a:pPr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>
                  <a:solidFill>
                    <a:srgbClr val="E9E5DC"/>
                  </a:solidFill>
                  <a:latin typeface="Arial" charset="0"/>
                </a:rPr>
                <a:t>Dealer choice</a:t>
              </a:r>
            </a:p>
            <a:p>
              <a:pPr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>
                  <a:solidFill>
                    <a:srgbClr val="E9E5DC"/>
                  </a:solidFill>
                  <a:latin typeface="Arial" charset="0"/>
                </a:rPr>
                <a:t>Purchase timing</a:t>
              </a:r>
            </a:p>
            <a:p>
              <a:pPr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>
                  <a:solidFill>
                    <a:srgbClr val="E9E5DC"/>
                  </a:solidFill>
                  <a:latin typeface="Arial" charset="0"/>
                </a:rPr>
                <a:t>Purchase amount</a:t>
              </a:r>
            </a:p>
          </p:txBody>
        </p:sp>
        <p:sp>
          <p:nvSpPr>
            <p:cNvPr id="27658" name="Line 15"/>
            <p:cNvSpPr>
              <a:spLocks noChangeShapeType="1"/>
            </p:cNvSpPr>
            <p:nvPr/>
          </p:nvSpPr>
          <p:spPr bwMode="auto">
            <a:xfrm>
              <a:off x="3896" y="3360"/>
              <a:ext cx="176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7659" name="AutoShape 16"/>
            <p:cNvSpPr>
              <a:spLocks noChangeArrowheads="1"/>
            </p:cNvSpPr>
            <p:nvPr/>
          </p:nvSpPr>
          <p:spPr bwMode="auto">
            <a:xfrm rot="16200000" flipH="1">
              <a:off x="4584" y="2856"/>
              <a:ext cx="352" cy="208"/>
            </a:xfrm>
            <a:prstGeom prst="rightArrow">
              <a:avLst>
                <a:gd name="adj1" fmla="val 50000"/>
                <a:gd name="adj2" fmla="val 84623"/>
              </a:avLst>
            </a:prstGeom>
            <a:solidFill>
              <a:srgbClr val="FF01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N" sz="10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76200" y="1874838"/>
            <a:ext cx="1587500" cy="2373312"/>
            <a:chOff x="48" y="1181"/>
            <a:chExt cx="1000" cy="1495"/>
          </a:xfrm>
          <a:solidFill>
            <a:schemeClr val="accent2"/>
          </a:solidFill>
        </p:grpSpPr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48" y="1181"/>
              <a:ext cx="1000" cy="1495"/>
              <a:chOff x="4" y="957"/>
              <a:chExt cx="1000" cy="1495"/>
            </a:xfrm>
            <a:grpFill/>
          </p:grpSpPr>
          <p:sp>
            <p:nvSpPr>
              <p:cNvPr id="25611" name="Rectangle 19"/>
              <p:cNvSpPr>
                <a:spLocks noChangeArrowheads="1"/>
              </p:cNvSpPr>
              <p:nvPr/>
            </p:nvSpPr>
            <p:spPr bwMode="auto">
              <a:xfrm>
                <a:off x="4" y="957"/>
                <a:ext cx="1000" cy="1495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/>
              <a:lstStyle/>
              <a:p>
                <a:pPr eaLnBrk="0" fontAlgn="base" hangingPunct="0">
                  <a:lnSpc>
                    <a:spcPct val="7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b="1">
                    <a:solidFill>
                      <a:srgbClr val="E9E5DC"/>
                    </a:solidFill>
                    <a:latin typeface="Arial" charset="0"/>
                  </a:rPr>
                  <a:t>Marketing</a:t>
                </a:r>
              </a:p>
              <a:p>
                <a:pPr eaLnBrk="0" fontAlgn="base" hangingPunct="0">
                  <a:lnSpc>
                    <a:spcPct val="7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b="1">
                    <a:solidFill>
                      <a:srgbClr val="E9E5DC"/>
                    </a:solidFill>
                    <a:latin typeface="Arial" charset="0"/>
                  </a:rPr>
                  <a:t>stimuli</a:t>
                </a:r>
              </a:p>
              <a:p>
                <a:pPr eaLnBrk="0" fontAlgn="base" hangingPunct="0">
                  <a:lnSpc>
                    <a:spcPct val="7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FF01FF"/>
                  </a:solidFill>
                  <a:latin typeface="Arial" charset="0"/>
                </a:endParaRPr>
              </a:p>
              <a:p>
                <a:pPr eaLnBrk="0" fontAlgn="base" hangingPunct="0">
                  <a:lnSpc>
                    <a:spcPct val="7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200" b="1">
                    <a:solidFill>
                      <a:srgbClr val="E9E5DC"/>
                    </a:solidFill>
                    <a:latin typeface="Arial" charset="0"/>
                  </a:rPr>
                  <a:t>Product</a:t>
                </a:r>
              </a:p>
              <a:p>
                <a:pPr eaLnBrk="0" fontAlgn="base" hangingPunct="0">
                  <a:lnSpc>
                    <a:spcPct val="7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200" b="1">
                    <a:solidFill>
                      <a:srgbClr val="E9E5DC"/>
                    </a:solidFill>
                    <a:latin typeface="Arial" charset="0"/>
                  </a:rPr>
                  <a:t>Price</a:t>
                </a:r>
              </a:p>
              <a:p>
                <a:pPr eaLnBrk="0" fontAlgn="base" hangingPunct="0">
                  <a:lnSpc>
                    <a:spcPct val="7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200" b="1">
                    <a:solidFill>
                      <a:srgbClr val="E9E5DC"/>
                    </a:solidFill>
                    <a:latin typeface="Arial" charset="0"/>
                  </a:rPr>
                  <a:t>Place</a:t>
                </a:r>
              </a:p>
              <a:p>
                <a:pPr eaLnBrk="0" fontAlgn="base" hangingPunct="0">
                  <a:lnSpc>
                    <a:spcPct val="7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200" b="1">
                    <a:solidFill>
                      <a:srgbClr val="E9E5DC"/>
                    </a:solidFill>
                    <a:latin typeface="Arial" charset="0"/>
                  </a:rPr>
                  <a:t>Promotion</a:t>
                </a:r>
              </a:p>
            </p:txBody>
          </p:sp>
          <p:sp>
            <p:nvSpPr>
              <p:cNvPr id="25612" name="Line 20"/>
              <p:cNvSpPr>
                <a:spLocks noChangeShapeType="1"/>
              </p:cNvSpPr>
              <p:nvPr/>
            </p:nvSpPr>
            <p:spPr bwMode="auto">
              <a:xfrm>
                <a:off x="32" y="1392"/>
                <a:ext cx="960" cy="0"/>
              </a:xfrm>
              <a:prstGeom prst="line">
                <a:avLst/>
              </a:prstGeom>
              <a:grpFill/>
              <a:ln w="762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IN" sz="10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5610" name="Line 21"/>
            <p:cNvSpPr>
              <a:spLocks noChangeShapeType="1"/>
            </p:cNvSpPr>
            <p:nvPr/>
          </p:nvSpPr>
          <p:spPr bwMode="auto">
            <a:xfrm>
              <a:off x="52" y="1608"/>
              <a:ext cx="984" cy="0"/>
            </a:xfrm>
            <a:prstGeom prst="line">
              <a:avLst/>
            </a:prstGeom>
            <a:grp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sz="10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8627788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Cultural Factors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7-</a:t>
            </a:r>
            <a:fld id="{49E9F5AF-6B00-495B-BBAD-4159461B0370}" type="slidenum">
              <a:rPr lang="en-US">
                <a:cs typeface="Times New Roman" pitchFamily="18" charset="0"/>
              </a:rPr>
              <a:pPr>
                <a:defRPr/>
              </a:pPr>
              <a:t>6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30350" y="1887538"/>
            <a:ext cx="6153150" cy="4090987"/>
            <a:chOff x="964" y="1189"/>
            <a:chExt cx="3876" cy="2577"/>
          </a:xfrm>
        </p:grpSpPr>
        <p:sp>
          <p:nvSpPr>
            <p:cNvPr id="326659" name="Oval 3"/>
            <p:cNvSpPr>
              <a:spLocks noChangeArrowheads="1"/>
            </p:cNvSpPr>
            <p:nvPr/>
          </p:nvSpPr>
          <p:spPr bwMode="auto">
            <a:xfrm>
              <a:off x="964" y="1189"/>
              <a:ext cx="3876" cy="2577"/>
            </a:xfrm>
            <a:prstGeom prst="ellipse">
              <a:avLst/>
            </a:prstGeom>
            <a:solidFill>
              <a:srgbClr val="99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sz="10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8685" name="Rectangle 4"/>
            <p:cNvSpPr>
              <a:spLocks noChangeArrowheads="1"/>
            </p:cNvSpPr>
            <p:nvPr/>
          </p:nvSpPr>
          <p:spPr bwMode="auto">
            <a:xfrm>
              <a:off x="2480" y="1271"/>
              <a:ext cx="802" cy="266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1204" tIns="39889" rIns="81204" bIns="39889">
              <a:spAutoFit/>
            </a:bodyPr>
            <a:lstStyle/>
            <a:p>
              <a:pPr algn="ctr" defTabSz="82073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500" b="1">
                  <a:solidFill>
                    <a:prstClr val="black"/>
                  </a:solidFill>
                  <a:latin typeface="Arial" charset="0"/>
                </a:rPr>
                <a:t>Culture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222500" y="2493963"/>
            <a:ext cx="4699000" cy="2946400"/>
            <a:chOff x="1400" y="1571"/>
            <a:chExt cx="2960" cy="1856"/>
          </a:xfrm>
        </p:grpSpPr>
        <p:sp>
          <p:nvSpPr>
            <p:cNvPr id="326663" name="Oval 7"/>
            <p:cNvSpPr>
              <a:spLocks noChangeArrowheads="1"/>
            </p:cNvSpPr>
            <p:nvPr/>
          </p:nvSpPr>
          <p:spPr bwMode="auto">
            <a:xfrm>
              <a:off x="1400" y="1571"/>
              <a:ext cx="2960" cy="1856"/>
            </a:xfrm>
            <a:prstGeom prst="ellipse">
              <a:avLst/>
            </a:prstGeom>
            <a:gradFill rotWithShape="0">
              <a:gsLst>
                <a:gs pos="0">
                  <a:srgbClr val="114FFB"/>
                </a:gs>
                <a:gs pos="100000">
                  <a:srgbClr val="114FFB">
                    <a:gamma/>
                    <a:tint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sz="10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8683" name="Rectangle 8"/>
            <p:cNvSpPr>
              <a:spLocks noChangeArrowheads="1"/>
            </p:cNvSpPr>
            <p:nvPr/>
          </p:nvSpPr>
          <p:spPr bwMode="auto">
            <a:xfrm>
              <a:off x="2208" y="1652"/>
              <a:ext cx="1269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204" tIns="39889" rIns="81204" bIns="39889">
              <a:spAutoFit/>
            </a:bodyPr>
            <a:lstStyle/>
            <a:p>
              <a:pPr algn="ctr" defTabSz="82073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500" b="1">
                  <a:solidFill>
                    <a:prstClr val="black"/>
                  </a:solidFill>
                  <a:latin typeface="Arial" charset="0"/>
                </a:rPr>
                <a:t>Subculture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971800" y="3048000"/>
            <a:ext cx="3175000" cy="1871663"/>
            <a:chOff x="1872" y="1920"/>
            <a:chExt cx="2000" cy="1179"/>
          </a:xfrm>
        </p:grpSpPr>
        <p:sp>
          <p:nvSpPr>
            <p:cNvPr id="326666" name="Oval 10"/>
            <p:cNvSpPr>
              <a:spLocks noChangeArrowheads="1"/>
            </p:cNvSpPr>
            <p:nvPr/>
          </p:nvSpPr>
          <p:spPr bwMode="auto">
            <a:xfrm>
              <a:off x="1872" y="1920"/>
              <a:ext cx="2000" cy="1179"/>
            </a:xfrm>
            <a:prstGeom prst="ellipse">
              <a:avLst/>
            </a:prstGeom>
            <a:gradFill rotWithShape="0">
              <a:gsLst>
                <a:gs pos="0">
                  <a:srgbClr val="00B7A5"/>
                </a:gs>
                <a:gs pos="100000">
                  <a:srgbClr val="00B7A5">
                    <a:gamma/>
                    <a:tint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sz="10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8681" name="Rectangle 11"/>
            <p:cNvSpPr>
              <a:spLocks noChangeArrowheads="1"/>
            </p:cNvSpPr>
            <p:nvPr/>
          </p:nvSpPr>
          <p:spPr bwMode="auto">
            <a:xfrm>
              <a:off x="2103" y="1977"/>
              <a:ext cx="1620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204" tIns="39889" rIns="81204" bIns="39889">
              <a:spAutoFit/>
            </a:bodyPr>
            <a:lstStyle/>
            <a:p>
              <a:pPr algn="ctr" defTabSz="82073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500" b="1">
                  <a:solidFill>
                    <a:srgbClr val="FF0000"/>
                  </a:solidFill>
                  <a:latin typeface="Arial" charset="0"/>
                </a:rPr>
                <a:t>Social Class</a:t>
              </a:r>
              <a:endParaRPr lang="en-US" sz="2500" b="1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326668" name="Oval 12"/>
          <p:cNvSpPr>
            <a:spLocks noChangeArrowheads="1"/>
          </p:cNvSpPr>
          <p:nvPr/>
        </p:nvSpPr>
        <p:spPr bwMode="auto">
          <a:xfrm>
            <a:off x="3608388" y="3502025"/>
            <a:ext cx="1927225" cy="99695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lIns="81204" tIns="39889" rIns="81204" bIns="39889" anchor="ctr"/>
          <a:lstStyle/>
          <a:p>
            <a:pPr algn="ctr" defTabSz="8207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>
                <a:solidFill>
                  <a:prstClr val="black"/>
                </a:solidFill>
                <a:latin typeface="Arial" pitchFamily="34" charset="0"/>
              </a:rPr>
              <a:t>Buyer</a:t>
            </a:r>
          </a:p>
        </p:txBody>
      </p:sp>
    </p:spTree>
    <p:extLst>
      <p:ext uri="{BB962C8B-B14F-4D97-AF65-F5344CB8AC3E}">
        <p14:creationId xmlns:p14="http://schemas.microsoft.com/office/powerpoint/2010/main" val="3311701544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2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7-</a:t>
            </a:r>
            <a:fld id="{8276313D-D3C2-4D1A-A848-CD55CB9CFDD9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Culture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Exert the broadest and deepest influence on consumers behavior.</a:t>
            </a:r>
          </a:p>
          <a:p>
            <a:r>
              <a:rPr lang="en-US" b="0" dirty="0"/>
              <a:t>Culture is the most basic determinant of a person’s want and behavior.</a:t>
            </a:r>
          </a:p>
          <a:p>
            <a:r>
              <a:rPr lang="en-US" b="0" dirty="0"/>
              <a:t>It comprises the basic values, perceptions, wants, and behaviors that a person learns consistently in a society.</a:t>
            </a:r>
          </a:p>
        </p:txBody>
      </p:sp>
    </p:spTree>
    <p:extLst>
      <p:ext uri="{BB962C8B-B14F-4D97-AF65-F5344CB8AC3E}">
        <p14:creationId xmlns:p14="http://schemas.microsoft.com/office/powerpoint/2010/main" val="2262746927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7-</a:t>
            </a:r>
            <a:fld id="{C62DCAF6-D015-4428-A0F2-6A565033579F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Culture is an integral part of the hospitality and travel business.</a:t>
            </a:r>
          </a:p>
          <a:p>
            <a:r>
              <a:rPr lang="en-US" b="0" dirty="0"/>
              <a:t>It determines what we eat, how we travel, where we travel, and where we stay.</a:t>
            </a:r>
          </a:p>
          <a:p>
            <a:r>
              <a:rPr lang="en-US" b="0" dirty="0"/>
              <a:t>Culture is dynamic, adapting to environment.</a:t>
            </a:r>
          </a:p>
        </p:txBody>
      </p:sp>
    </p:spTree>
    <p:extLst>
      <p:ext uri="{BB962C8B-B14F-4D97-AF65-F5344CB8AC3E}">
        <p14:creationId xmlns:p14="http://schemas.microsoft.com/office/powerpoint/2010/main" val="23323588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609600"/>
            <a:ext cx="7772400" cy="58674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latin typeface="Times New Roman"/>
                <a:ea typeface="Times New Roman"/>
              </a:rPr>
              <a:t>         </a:t>
            </a:r>
            <a:r>
              <a:rPr lang="en-US" sz="36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Sub-culture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/>
                <a:ea typeface="Times New Roman"/>
              </a:rPr>
              <a:t>each </a:t>
            </a:r>
            <a:r>
              <a:rPr lang="en-US" sz="2800" dirty="0">
                <a:latin typeface="Times New Roman"/>
                <a:ea typeface="Times New Roman"/>
              </a:rPr>
              <a:t>culture consists of smaller subcultures that provide more specific identification and socialization for its members. </a:t>
            </a:r>
            <a:endParaRPr lang="en-US" sz="2800" dirty="0" smtClean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/>
                <a:ea typeface="Times New Roman"/>
              </a:rPr>
              <a:t>It </a:t>
            </a:r>
            <a:r>
              <a:rPr lang="en-US" sz="2800" dirty="0">
                <a:latin typeface="Times New Roman"/>
                <a:ea typeface="Times New Roman"/>
              </a:rPr>
              <a:t>includes nationalities, religions, racial groups, and geographical regions. </a:t>
            </a:r>
            <a:endParaRPr lang="en-US" sz="2800" dirty="0" smtClean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/>
                <a:ea typeface="Times New Roman"/>
              </a:rPr>
              <a:t>Many </a:t>
            </a:r>
            <a:r>
              <a:rPr lang="en-US" sz="2800" dirty="0">
                <a:latin typeface="Times New Roman"/>
                <a:ea typeface="Times New Roman"/>
              </a:rPr>
              <a:t>subcultures make up important market segments, and marketers often design products and marketing programs tailored to their needs.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7-</a:t>
            </a:r>
            <a:fld id="{CC0450A9-F528-4328-8C81-B80835585E38}" type="slidenum">
              <a:rPr lang="en-US" smtClean="0">
                <a:cs typeface="Times New Roman" pitchFamily="18" charset="0"/>
              </a:rPr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76446"/>
      </p:ext>
    </p:extLst>
  </p:cSld>
  <p:clrMapOvr>
    <a:masterClrMapping/>
  </p:clrMapOvr>
  <p:transition>
    <p:newsflash/>
  </p:transition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6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7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803</Words>
  <Application>Microsoft Office PowerPoint</Application>
  <PresentationFormat>On-screen Show (4:3)</PresentationFormat>
  <Paragraphs>195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9" baseType="lpstr">
      <vt:lpstr>Office Theme</vt:lpstr>
      <vt:lpstr>Default Design</vt:lpstr>
      <vt:lpstr>Equity</vt:lpstr>
      <vt:lpstr>1_Equity</vt:lpstr>
      <vt:lpstr>2_Equity</vt:lpstr>
      <vt:lpstr>3_Equity</vt:lpstr>
      <vt:lpstr>4_Equity</vt:lpstr>
      <vt:lpstr>1_Default Design</vt:lpstr>
      <vt:lpstr>2_Default Design</vt:lpstr>
      <vt:lpstr>5_Equity</vt:lpstr>
      <vt:lpstr>3_Default Design</vt:lpstr>
      <vt:lpstr>4_Default Design</vt:lpstr>
      <vt:lpstr>5_Default Design</vt:lpstr>
      <vt:lpstr>6_Default Design</vt:lpstr>
      <vt:lpstr>7_Default Design</vt:lpstr>
      <vt:lpstr>6_Equity</vt:lpstr>
      <vt:lpstr>8_Default Design</vt:lpstr>
      <vt:lpstr>7_Equity</vt:lpstr>
      <vt:lpstr>Slide</vt:lpstr>
      <vt:lpstr>CHAPTER- THREE Consumer Markets and Consumers Buying  Behaviors</vt:lpstr>
      <vt:lpstr>Consumer Buyer Behavior</vt:lpstr>
      <vt:lpstr>PowerPoint Presentation</vt:lpstr>
      <vt:lpstr>PowerPoint Presentation</vt:lpstr>
      <vt:lpstr>Model of Buying Behavior</vt:lpstr>
      <vt:lpstr>Cultural Factors</vt:lpstr>
      <vt:lpstr>Culture</vt:lpstr>
      <vt:lpstr>PowerPoint Presentation</vt:lpstr>
      <vt:lpstr>PowerPoint Presentation</vt:lpstr>
      <vt:lpstr>Social class</vt:lpstr>
      <vt:lpstr>Social Factors</vt:lpstr>
      <vt:lpstr>Social Factors</vt:lpstr>
      <vt:lpstr>PowerPoint Presentation</vt:lpstr>
      <vt:lpstr>PowerPoint Presentation</vt:lpstr>
      <vt:lpstr>Personal factors</vt:lpstr>
      <vt:lpstr>PowerPoint Presentation</vt:lpstr>
      <vt:lpstr>PowerPoint Presentation</vt:lpstr>
      <vt:lpstr>PowerPoint Presentation</vt:lpstr>
      <vt:lpstr>Psychological Factors</vt:lpstr>
      <vt:lpstr>Influencing Buyer Behavior</vt:lpstr>
      <vt:lpstr>Maslow’s Hierarchy       of             Needs</vt:lpstr>
      <vt:lpstr>Perception</vt:lpstr>
      <vt:lpstr>Learning</vt:lpstr>
      <vt:lpstr>Beliefs and Attitudes</vt:lpstr>
      <vt:lpstr>Consumer Buying Process</vt:lpstr>
      <vt:lpstr>Influencing Buyer Behavior</vt:lpstr>
      <vt:lpstr>Decision Making Sets</vt:lpstr>
      <vt:lpstr>Postpurchase Behavior</vt:lpstr>
      <vt:lpstr>Any Question?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CHAPTER- Two Consumer Markets and Consumers Buying  Behaviors</dc:title>
  <dc:creator>toshiba</dc:creator>
  <cp:lastModifiedBy>toshiba</cp:lastModifiedBy>
  <cp:revision>10</cp:revision>
  <dcterms:created xsi:type="dcterms:W3CDTF">2019-04-08T18:26:42Z</dcterms:created>
  <dcterms:modified xsi:type="dcterms:W3CDTF">2019-04-09T04:26:35Z</dcterms:modified>
</cp:coreProperties>
</file>