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71" r:id="rId11"/>
    <p:sldId id="268" r:id="rId12"/>
    <p:sldId id="264" r:id="rId13"/>
    <p:sldId id="273" r:id="rId14"/>
    <p:sldId id="265" r:id="rId15"/>
    <p:sldId id="266" r:id="rId16"/>
    <p:sldId id="270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95ED6-C00C-4BB9-BC56-5EE6AF8B7A7D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CEDF1-0C5E-42CB-8790-FAE1CA285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Chapter-4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772400" cy="1752600"/>
          </a:xfrm>
        </p:spPr>
        <p:txBody>
          <a:bodyPr/>
          <a:lstStyle/>
          <a:p>
            <a:r>
              <a:rPr lang="en-US" dirty="0" smtClean="0"/>
              <a:t>POLYMORPHISMS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SNPs…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Single-nucleotide differences between DNA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sequences.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SNP occurs approximately every 1,250 base pairs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human DNA.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SNPs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detected by sequencing, melt curve analysis, 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other methods.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99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% have no biological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effect; 60,000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within genes.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SNPs…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Point mutations (base substitutions) found in 1% or more of the population</a:t>
            </a:r>
          </a:p>
          <a:p>
            <a:pPr algn="just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1.8 million identified in human genome</a:t>
            </a:r>
          </a:p>
          <a:p>
            <a:pPr algn="just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Detected on micro-array plates with fluorescent tags (all or nothing response)</a:t>
            </a:r>
          </a:p>
          <a:p>
            <a:pPr algn="just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~50 SNPs provides same power of discrimination as 13 STR loci </a:t>
            </a:r>
          </a:p>
          <a:p>
            <a:pPr algn="just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Certain SNPs used  as predictors of ancestry/ethnicity by a private sector lab (DNA Witness)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Tandem repeat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polymorphisms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0292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A tandem repeat polymorphism consists of a series of nucleotides that are repeated in tandem (i.e., one time after another). </a:t>
            </a: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polymorphism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consists of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the number of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repeats.</a:t>
            </a:r>
          </a:p>
          <a:p>
            <a:pPr algn="just"/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Unfortunately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even though the concept of the tandem repeat is quite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simple, the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terminology for referring to these polymorphisms is very confusing. </a:t>
            </a: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All of the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following terms may be used for a tandem repeat: simple sequence 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repeat (SSR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), short tandem repeat (STR), variable number of tandem repeats (VNTR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), microsatellite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minisatellite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Short Tandem Repeat Polymorphisms (STR)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48307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• STR are repeats of nucleotide sequences.</a:t>
            </a:r>
            <a:br>
              <a:rPr lang="en-US" dirty="0" smtClean="0"/>
            </a:br>
            <a:r>
              <a:rPr lang="en-US" dirty="0" smtClean="0"/>
              <a:t>–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AAAAA… - mononucleotide</a:t>
            </a:r>
            <a:br>
              <a:rPr lang="en-US" dirty="0" smtClean="0"/>
            </a:br>
            <a:r>
              <a:rPr lang="en-US" dirty="0" smtClean="0"/>
              <a:t>– </a:t>
            </a:r>
            <a:r>
              <a:rPr lang="en-US" dirty="0" smtClean="0">
                <a:solidFill>
                  <a:srgbClr val="FF0000"/>
                </a:solidFill>
              </a:rPr>
              <a:t>AT</a:t>
            </a:r>
            <a:r>
              <a:rPr lang="en-US" dirty="0" smtClean="0"/>
              <a:t>ATAT… - </a:t>
            </a:r>
            <a:r>
              <a:rPr lang="en-US" dirty="0" err="1" smtClean="0"/>
              <a:t>dinucleotide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– </a:t>
            </a:r>
            <a:r>
              <a:rPr lang="en-US" dirty="0" smtClean="0">
                <a:solidFill>
                  <a:srgbClr val="FF0000"/>
                </a:solidFill>
              </a:rPr>
              <a:t>TAG</a:t>
            </a:r>
            <a:r>
              <a:rPr lang="en-US" dirty="0" smtClean="0"/>
              <a:t>TAGTAG… - </a:t>
            </a:r>
            <a:r>
              <a:rPr lang="en-US" dirty="0" err="1" smtClean="0"/>
              <a:t>trinucleotide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– </a:t>
            </a:r>
            <a:r>
              <a:rPr lang="en-US" dirty="0" smtClean="0">
                <a:solidFill>
                  <a:srgbClr val="FF0000"/>
                </a:solidFill>
              </a:rPr>
              <a:t>TAGT</a:t>
            </a:r>
            <a:r>
              <a:rPr lang="en-US" dirty="0" smtClean="0"/>
              <a:t>TAGTTAGT… - </a:t>
            </a:r>
            <a:r>
              <a:rPr lang="en-US" dirty="0" err="1" smtClean="0"/>
              <a:t>tetranucleotide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– </a:t>
            </a:r>
            <a:r>
              <a:rPr lang="en-US" dirty="0" smtClean="0">
                <a:solidFill>
                  <a:srgbClr val="FF0000"/>
                </a:solidFill>
              </a:rPr>
              <a:t>TAGGCT</a:t>
            </a:r>
            <a:r>
              <a:rPr lang="en-US" dirty="0" smtClean="0"/>
              <a:t>AGGCTAGGC… - </a:t>
            </a:r>
            <a:r>
              <a:rPr lang="en-US" dirty="0" err="1" smtClean="0"/>
              <a:t>penta</a:t>
            </a:r>
            <a:r>
              <a:rPr lang="en-US" dirty="0" smtClean="0"/>
              <a:t> nucleotide</a:t>
            </a:r>
            <a:br>
              <a:rPr lang="en-US" dirty="0" smtClean="0"/>
            </a:br>
            <a:r>
              <a:rPr lang="en-US" dirty="0" smtClean="0"/>
              <a:t>• Different alleles contain different numbers of repeats.</a:t>
            </a:r>
            <a:br>
              <a:rPr lang="en-US" dirty="0" smtClean="0"/>
            </a:br>
            <a:r>
              <a:rPr lang="en-US" dirty="0" smtClean="0"/>
              <a:t>– </a:t>
            </a:r>
            <a:r>
              <a:rPr lang="en-US" dirty="0" smtClean="0">
                <a:solidFill>
                  <a:srgbClr val="00B050"/>
                </a:solidFill>
              </a:rPr>
              <a:t>TT</a:t>
            </a:r>
            <a:r>
              <a:rPr lang="en-US" dirty="0" smtClean="0"/>
              <a:t>C</a:t>
            </a:r>
            <a:r>
              <a:rPr lang="en-US" dirty="0" smtClean="0">
                <a:solidFill>
                  <a:srgbClr val="00B050"/>
                </a:solidFill>
              </a:rPr>
              <a:t>TT</a:t>
            </a:r>
            <a:r>
              <a:rPr lang="en-US" dirty="0" smtClean="0"/>
              <a:t>C</a:t>
            </a:r>
            <a:r>
              <a:rPr lang="en-US" dirty="0" smtClean="0">
                <a:solidFill>
                  <a:srgbClr val="00B050"/>
                </a:solidFill>
              </a:rPr>
              <a:t>TT</a:t>
            </a:r>
            <a:r>
              <a:rPr lang="en-US" dirty="0" smtClean="0"/>
              <a:t>C</a:t>
            </a:r>
            <a:r>
              <a:rPr lang="en-US" dirty="0" smtClean="0">
                <a:solidFill>
                  <a:srgbClr val="00B050"/>
                </a:solidFill>
              </a:rPr>
              <a:t>TT</a:t>
            </a:r>
            <a:r>
              <a:rPr lang="en-US" dirty="0" smtClean="0"/>
              <a:t>C - four repeat allele</a:t>
            </a:r>
            <a:br>
              <a:rPr lang="en-US" dirty="0" smtClean="0"/>
            </a:br>
            <a:r>
              <a:rPr lang="en-US" dirty="0" smtClean="0"/>
              <a:t>– </a:t>
            </a:r>
            <a:r>
              <a:rPr lang="en-US" dirty="0" smtClean="0">
                <a:solidFill>
                  <a:srgbClr val="00B050"/>
                </a:solidFill>
              </a:rPr>
              <a:t>TT</a:t>
            </a:r>
            <a:r>
              <a:rPr lang="en-US" dirty="0" smtClean="0"/>
              <a:t>C</a:t>
            </a:r>
            <a:r>
              <a:rPr lang="en-US" dirty="0" smtClean="0">
                <a:solidFill>
                  <a:srgbClr val="00B050"/>
                </a:solidFill>
              </a:rPr>
              <a:t>TT</a:t>
            </a:r>
            <a:r>
              <a:rPr lang="en-US" dirty="0" smtClean="0"/>
              <a:t>C</a:t>
            </a:r>
            <a:r>
              <a:rPr lang="en-US" dirty="0" smtClean="0">
                <a:solidFill>
                  <a:srgbClr val="00B050"/>
                </a:solidFill>
              </a:rPr>
              <a:t>TT</a:t>
            </a:r>
            <a:r>
              <a:rPr lang="en-US" dirty="0" smtClean="0"/>
              <a:t>C</a:t>
            </a:r>
            <a:r>
              <a:rPr lang="en-US" dirty="0" smtClean="0">
                <a:solidFill>
                  <a:srgbClr val="00B050"/>
                </a:solidFill>
              </a:rPr>
              <a:t>TT</a:t>
            </a:r>
            <a:r>
              <a:rPr lang="en-US" dirty="0" smtClean="0"/>
              <a:t>C</a:t>
            </a:r>
            <a:r>
              <a:rPr lang="en-US" dirty="0" smtClean="0">
                <a:solidFill>
                  <a:srgbClr val="00B050"/>
                </a:solidFill>
              </a:rPr>
              <a:t>TT</a:t>
            </a:r>
            <a:r>
              <a:rPr lang="en-US" dirty="0" smtClean="0"/>
              <a:t>C - five repeat allele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Structural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variants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7545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Here, we use the term structural variants to refer to spelling variations that involve deletions or insertions of a nucleotide sequence, inversions, and translocations.</a:t>
            </a:r>
          </a:p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When the structural variant is somewhat large (some geneticists define “large” as 1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kilobase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or more, others 10 kb), the polymorphism is called a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copy </a:t>
            </a:r>
            <a:r>
              <a:rPr lang="en-US" sz="3400" i="1" dirty="0">
                <a:latin typeface="Times New Roman" pitchFamily="18" charset="0"/>
                <a:cs typeface="Times New Roman" pitchFamily="18" charset="0"/>
              </a:rPr>
              <a:t>number variant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CNV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is considerable research being done on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CNVs and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medical disorders, including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psychopathology.</a:t>
            </a:r>
          </a:p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Insertion-deletion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polymorphisms or </a:t>
            </a:r>
            <a:r>
              <a:rPr lang="en-US" sz="3400" i="1" dirty="0" err="1">
                <a:latin typeface="Times New Roman" pitchFamily="18" charset="0"/>
                <a:cs typeface="Times New Roman" pitchFamily="18" charset="0"/>
              </a:rPr>
              <a:t>indels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intuitive examples.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Continued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906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Whether an allele is called an insertion or deletion, however, depends on the consensus nucleotide sequence of the human genome.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an allele is missing a nucleotide sequence that is present in the consensus sequence, then the allele is a called a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deletion. 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the allele contains a nucleotide sequence that is not in the consensus sequence, then it is an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insertion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particularly important type of insertion occurs when a section of DNA is duplicated and inserted into the same region.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Such a phenomenon creates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pseudegenes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Continued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10540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 are sections of DNA with a nucleotide sequence very similar to a known gene but the DNA does not produce a functional polypeptide. 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Most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pseudogenes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resulted from duplications.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inversion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polymorphism occurs when one allele has a nucleotide sequence that is reversed in another allele.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inverted allele has a section that has the same spelling but is “read in reverse” from right to left instead of the ordinary left to right order.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Inversions usually occur when a chromosome breaks in two places and DNA repair mechanisms mistakenly splice the middle fragment back but in reverse order. 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Typically they involve many thousands of base pairs. A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translocation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occurs when a section of DNA is deleted from one chromosome and then inserted into another chromosome.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Sequence polymorphisms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48307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ultimate polymorphism is to actually have the whole sequence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nucleotides for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region for a large number of DNA strands and then examine all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differences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among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strands.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Here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the DNA differences could be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SNP, 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tandem repeat or a structural change.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no accepted term for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phenomenon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so we call them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sequence polymorphisms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Suppose that we gathered DNA from a large number of individuals and examined the first 1,000 nucleotides on the first chromosome. </a:t>
            </a:r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would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be some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sections in which the base pair sequence is the same for all of the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DNA strands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are called </a:t>
            </a:r>
            <a:r>
              <a:rPr lang="en-US" sz="3100" i="1" dirty="0" err="1">
                <a:latin typeface="Times New Roman" pitchFamily="18" charset="0"/>
                <a:cs typeface="Times New Roman" pitchFamily="18" charset="0"/>
              </a:rPr>
              <a:t>monomorphic</a:t>
            </a:r>
            <a:r>
              <a:rPr lang="en-US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sections. There will be other sections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in which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the sequence of nucleotides differs. </a:t>
            </a:r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are called </a:t>
            </a:r>
            <a:r>
              <a:rPr lang="en-US" sz="3100" i="1" dirty="0">
                <a:latin typeface="Times New Roman" pitchFamily="18" charset="0"/>
                <a:cs typeface="Times New Roman" pitchFamily="18" charset="0"/>
              </a:rPr>
              <a:t>polymorphic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sections</a:t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or, simply, </a:t>
            </a:r>
            <a:r>
              <a:rPr lang="en-US" sz="3100" i="1" dirty="0" smtClean="0">
                <a:latin typeface="Times New Roman" pitchFamily="18" charset="0"/>
                <a:cs typeface="Times New Roman" pitchFamily="18" charset="0"/>
              </a:rPr>
              <a:t>polymorphisms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the analogy of a four-letter DNA alphabet,</a:t>
            </a:r>
            <a:br>
              <a:rPr lang="en-US" sz="3100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polymorphisms are really “spelling variations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.” </a:t>
            </a:r>
          </a:p>
          <a:p>
            <a:pPr algn="just">
              <a:buFont typeface="Wingdings" pitchFamily="2" charset="2"/>
              <a:buChar char="v"/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term </a:t>
            </a:r>
            <a:r>
              <a:rPr lang="en-US" sz="3100" i="1" dirty="0">
                <a:latin typeface="Times New Roman" pitchFamily="18" charset="0"/>
                <a:cs typeface="Times New Roman" pitchFamily="18" charset="0"/>
              </a:rPr>
              <a:t>allele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refers to a specific spelling variation.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Polymorphism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DNA polymorphism is a sequence difference compared to a reference standard that is present in at least 1–2% of a population.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Polymorphisms can be single bases or thousands of bases.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Polymorphisms may or may not have phenotypic effects.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polymorphisms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72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Generally, they are two categories.</a:t>
            </a:r>
          </a:p>
          <a:p>
            <a:pPr marL="571500" indent="-571500">
              <a:buAutoNum type="romanUcPeriod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Protein/enzyme polymorphisms</a:t>
            </a:r>
          </a:p>
          <a:p>
            <a:pPr marL="571500" indent="-571500">
              <a:buAutoNum type="romanUcPeriod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DNA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polymorphisms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600" dirty="0" smtClean="0"/>
              <a:t>estriction </a:t>
            </a:r>
            <a:r>
              <a:rPr lang="en-US" sz="2600" dirty="0" smtClean="0"/>
              <a:t>fragment length </a:t>
            </a:r>
            <a:r>
              <a:rPr lang="en-US" sz="2600" dirty="0" smtClean="0"/>
              <a:t>polymorphisms (RFLP)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B.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Single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nucleotide polymorphisms (SNPs)</a:t>
            </a:r>
            <a:br>
              <a:rPr lang="en-US" sz="2600" dirty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Tandem repeat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polymorphisms(VNTRs &amp; STRs)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dirty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Structural polymorphisms (deletions, inversions, etc.)</a:t>
            </a:r>
            <a:br>
              <a:rPr lang="en-US" sz="2600" dirty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Sequence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polymorphisms</a:t>
            </a:r>
            <a:r>
              <a:rPr lang="en-US" sz="2400" dirty="0"/>
              <a:t/>
            </a:r>
            <a:br>
              <a:rPr lang="en-US" sz="2400" dirty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Protein/enzyme polymorphisms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7545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the early days of human genetics, the majority of polymorphisms were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those associated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with proteins and enzymes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detect the polymorphism and a person’s genotype, one performed assays for the gene product, i.e., the protein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 enzyme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produced by the genetic blueprint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Most of these polymorphisms were detected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blood.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your blood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typed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you are informed that you are blood group O+ or AB- or A+, etc.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Protein/enzyme polymorphisms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letter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this blood group gives your phenotype at the ABO locus, and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plus (+)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 minus (-) sign denotes your phenotype at the Rhesus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gene.</a:t>
            </a: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polymorphisms are still used today 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assess suitability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donors and recipients for blood transfusions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ABO locus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assess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Rhesus incompatibility between a mother and her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fetus.</a:t>
            </a: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However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blood group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polymorphisms have given way to other, more sophisticated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techniques in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modern human genetic research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DNA Polymorphisms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2578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800" dirty="0">
                <a:latin typeface="+mj-lt"/>
              </a:rPr>
              <a:t>The other large class of polymorphisms are those that detect spelling </a:t>
            </a:r>
            <a:r>
              <a:rPr lang="en-US" sz="2800" dirty="0" smtClean="0">
                <a:latin typeface="+mj-lt"/>
              </a:rPr>
              <a:t>variations at </a:t>
            </a:r>
            <a:r>
              <a:rPr lang="en-US" sz="2800" dirty="0">
                <a:latin typeface="+mj-lt"/>
              </a:rPr>
              <a:t>the level of DNA nucleotides. </a:t>
            </a:r>
            <a:endParaRPr lang="en-US" sz="2800" dirty="0" smtClean="0"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sz="2600" b="1" i="1" dirty="0" smtClean="0"/>
              <a:t>DNA differs person to person!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800" dirty="0" smtClean="0"/>
              <a:t>All </a:t>
            </a:r>
            <a:r>
              <a:rPr lang="en-US" sz="2800" dirty="0" smtClean="0"/>
              <a:t>individuals genetically unique (except identical twins</a:t>
            </a:r>
            <a:r>
              <a:rPr lang="en-US" sz="2800" dirty="0" smtClean="0"/>
              <a:t>).</a:t>
            </a:r>
            <a:endParaRPr lang="en-US" sz="2800" dirty="0"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sz="2800" dirty="0" smtClean="0">
                <a:latin typeface="+mj-lt"/>
              </a:rPr>
              <a:t>Polymorphisms </a:t>
            </a:r>
            <a:r>
              <a:rPr lang="en-US" sz="2800" dirty="0" smtClean="0">
                <a:latin typeface="+mj-lt"/>
              </a:rPr>
              <a:t>are found throughout the </a:t>
            </a:r>
            <a:r>
              <a:rPr lang="en-US" sz="2800" dirty="0" smtClean="0">
                <a:latin typeface="+mj-lt"/>
              </a:rPr>
              <a:t>genome.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800" dirty="0" smtClean="0">
                <a:latin typeface="+mj-lt"/>
              </a:rPr>
              <a:t>If </a:t>
            </a:r>
            <a:r>
              <a:rPr lang="en-US" sz="2800" dirty="0" smtClean="0">
                <a:latin typeface="+mj-lt"/>
              </a:rPr>
              <a:t>the location of a polymorphic sequence is known, it </a:t>
            </a:r>
            <a:r>
              <a:rPr lang="en-US" sz="2800" dirty="0" smtClean="0">
                <a:latin typeface="+mj-lt"/>
              </a:rPr>
              <a:t>can serve </a:t>
            </a:r>
            <a:r>
              <a:rPr lang="en-US" sz="2800" dirty="0" smtClean="0">
                <a:latin typeface="+mj-lt"/>
              </a:rPr>
              <a:t>as a landmark or marker for locating other genes </a:t>
            </a:r>
            <a:r>
              <a:rPr lang="en-US" sz="2800" dirty="0" smtClean="0">
                <a:latin typeface="+mj-lt"/>
              </a:rPr>
              <a:t>or genetics regions.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800" dirty="0" smtClean="0">
                <a:latin typeface="+mj-lt"/>
              </a:rPr>
              <a:t>Each </a:t>
            </a:r>
            <a:r>
              <a:rPr lang="en-US" sz="2800" dirty="0" smtClean="0">
                <a:latin typeface="+mj-lt"/>
              </a:rPr>
              <a:t>polymorphic marker has different versions or alleles</a:t>
            </a:r>
            <a:r>
              <a:rPr lang="en-US" sz="2800" dirty="0" smtClean="0">
                <a:latin typeface="+mj-lt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800" dirty="0" smtClean="0"/>
              <a:t>For our purposes, we can classify them into </a:t>
            </a:r>
            <a:r>
              <a:rPr lang="en-US" sz="2800" dirty="0" smtClean="0"/>
              <a:t>the following </a:t>
            </a:r>
            <a:r>
              <a:rPr lang="en-US" sz="2800" dirty="0" smtClean="0"/>
              <a:t>types, each of which is discussed below. </a:t>
            </a:r>
          </a:p>
          <a:p>
            <a:pPr algn="just">
              <a:buFont typeface="Wingdings" pitchFamily="2" charset="2"/>
              <a:buChar char="ü"/>
            </a:pPr>
            <a:endParaRPr lang="en-US" sz="2800" dirty="0" smtClean="0">
              <a:latin typeface="+mj-lt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Restriction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Fragment Length</a:t>
            </a:r>
            <a:br>
              <a:rPr lang="en-U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Polymorphisms (RFLP)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They are inherited genotypes</a:t>
            </a:r>
          </a:p>
          <a:p>
            <a:r>
              <a:rPr lang="en-US" dirty="0" smtClean="0"/>
              <a:t>For each locus, one allele is inherited from each</a:t>
            </a:r>
            <a:br>
              <a:rPr lang="en-US" dirty="0" smtClean="0"/>
            </a:br>
            <a:r>
              <a:rPr lang="en-US" dirty="0" smtClean="0"/>
              <a:t>parent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Restriction </a:t>
            </a:r>
            <a:r>
              <a:rPr lang="en-US" dirty="0" smtClean="0"/>
              <a:t>fragment sizes are altered by changes in </a:t>
            </a:r>
            <a:r>
              <a:rPr lang="en-US" dirty="0" smtClean="0"/>
              <a:t>or between </a:t>
            </a:r>
            <a:r>
              <a:rPr lang="en-US" dirty="0" smtClean="0"/>
              <a:t>enzyme recognition sites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Detect </a:t>
            </a:r>
            <a:r>
              <a:rPr lang="en-US" dirty="0" smtClean="0"/>
              <a:t>alleles </a:t>
            </a:r>
            <a:r>
              <a:rPr lang="en-US" dirty="0" smtClean="0"/>
              <a:t>by Southern </a:t>
            </a:r>
            <a:r>
              <a:rPr lang="en-US" dirty="0" smtClean="0"/>
              <a:t>Blot Hybridization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dirty="0" smtClean="0"/>
              <a:t>Single </a:t>
            </a:r>
            <a:r>
              <a:rPr lang="en-US" sz="3600" dirty="0"/>
              <a:t>nucleotide polymorphisms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30763"/>
          </a:xfrm>
        </p:spPr>
        <p:txBody>
          <a:bodyPr>
            <a:no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single nucleotide polymorphism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SNP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a sequence of DNA on which humans vary by one and only one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nucleotide.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Because humans differ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by one nucleotide per every thousand or so nucleotides, there are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millions of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SNPs scattered throughout the human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genome.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major advantage of SNPs, however, lies in the fact that they can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 detected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a highly automated way using specialized DNA “chips” usually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called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DNA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arrays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1093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Chapter-4</vt:lpstr>
      <vt:lpstr>Introduction </vt:lpstr>
      <vt:lpstr>Continued </vt:lpstr>
      <vt:lpstr>Types of polymorphisms</vt:lpstr>
      <vt:lpstr>Protein/enzyme polymorphisms </vt:lpstr>
      <vt:lpstr>Protein/enzyme polymorphisms</vt:lpstr>
      <vt:lpstr>DNA Polymorphisms </vt:lpstr>
      <vt:lpstr> Restriction Fragment Length Polymorphisms (RFLP) </vt:lpstr>
      <vt:lpstr> Single nucleotide polymorphisms </vt:lpstr>
      <vt:lpstr>SNPs…</vt:lpstr>
      <vt:lpstr>SNPs…</vt:lpstr>
      <vt:lpstr>Tandem repeat polymorphisms</vt:lpstr>
      <vt:lpstr>Short Tandem Repeat Polymorphisms (STR)</vt:lpstr>
      <vt:lpstr>Structural variants</vt:lpstr>
      <vt:lpstr>Continued </vt:lpstr>
      <vt:lpstr>Continued </vt:lpstr>
      <vt:lpstr>Sequence polymorphisms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Chapter-4</dc:title>
  <dc:creator>Windows User</dc:creator>
  <cp:lastModifiedBy>Windows User</cp:lastModifiedBy>
  <cp:revision>8</cp:revision>
  <dcterms:created xsi:type="dcterms:W3CDTF">2019-06-27T02:13:37Z</dcterms:created>
  <dcterms:modified xsi:type="dcterms:W3CDTF">2019-06-27T09:48:20Z</dcterms:modified>
</cp:coreProperties>
</file>