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83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7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9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slides/slide77.xml" ContentType="application/vnd.openxmlformats-officedocument.presentationml.slide+xml"/>
  <Override PartName="/ppt/slides/slide8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s/slide86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slides/slide8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s/slide80.xml" ContentType="application/vnd.openxmlformats-officedocument.presentationml.slide+xml"/>
  <Override PartName="/ppt/slides/slide82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ppt/slides/slide87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s/slide85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81.xml" ContentType="application/vnd.openxmlformats-officedocument.presentationml.slide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4" r:id="rId6"/>
    <p:sldId id="265" r:id="rId7"/>
    <p:sldId id="272" r:id="rId8"/>
    <p:sldId id="273" r:id="rId9"/>
    <p:sldId id="274" r:id="rId10"/>
    <p:sldId id="275" r:id="rId11"/>
    <p:sldId id="266" r:id="rId12"/>
    <p:sldId id="276" r:id="rId13"/>
    <p:sldId id="277" r:id="rId14"/>
    <p:sldId id="279" r:id="rId15"/>
    <p:sldId id="280" r:id="rId16"/>
    <p:sldId id="281" r:id="rId17"/>
    <p:sldId id="282" r:id="rId18"/>
    <p:sldId id="267" r:id="rId19"/>
    <p:sldId id="284" r:id="rId20"/>
    <p:sldId id="357" r:id="rId21"/>
    <p:sldId id="285" r:id="rId22"/>
    <p:sldId id="268" r:id="rId23"/>
    <p:sldId id="286" r:id="rId24"/>
    <p:sldId id="287" r:id="rId25"/>
    <p:sldId id="288" r:id="rId26"/>
    <p:sldId id="269" r:id="rId27"/>
    <p:sldId id="289" r:id="rId28"/>
    <p:sldId id="290" r:id="rId29"/>
    <p:sldId id="291" r:id="rId30"/>
    <p:sldId id="292" r:id="rId31"/>
    <p:sldId id="293" r:id="rId32"/>
    <p:sldId id="295" r:id="rId33"/>
    <p:sldId id="270" r:id="rId34"/>
    <p:sldId id="297" r:id="rId35"/>
    <p:sldId id="298" r:id="rId36"/>
    <p:sldId id="299" r:id="rId37"/>
    <p:sldId id="300" r:id="rId38"/>
    <p:sldId id="359" r:id="rId39"/>
    <p:sldId id="301" r:id="rId40"/>
    <p:sldId id="302" r:id="rId41"/>
    <p:sldId id="303" r:id="rId42"/>
    <p:sldId id="304" r:id="rId43"/>
    <p:sldId id="305" r:id="rId44"/>
    <p:sldId id="306" r:id="rId45"/>
    <p:sldId id="307" r:id="rId46"/>
    <p:sldId id="308" r:id="rId47"/>
    <p:sldId id="309" r:id="rId48"/>
    <p:sldId id="310" r:id="rId49"/>
    <p:sldId id="311" r:id="rId50"/>
    <p:sldId id="312" r:id="rId51"/>
    <p:sldId id="313" r:id="rId52"/>
    <p:sldId id="314" r:id="rId53"/>
    <p:sldId id="315" r:id="rId54"/>
    <p:sldId id="316" r:id="rId55"/>
    <p:sldId id="317" r:id="rId56"/>
    <p:sldId id="318" r:id="rId57"/>
    <p:sldId id="319" r:id="rId58"/>
    <p:sldId id="320" r:id="rId59"/>
    <p:sldId id="321" r:id="rId60"/>
    <p:sldId id="322" r:id="rId61"/>
    <p:sldId id="323" r:id="rId62"/>
    <p:sldId id="326" r:id="rId63"/>
    <p:sldId id="327" r:id="rId64"/>
    <p:sldId id="328" r:id="rId65"/>
    <p:sldId id="329" r:id="rId66"/>
    <p:sldId id="331" r:id="rId67"/>
    <p:sldId id="332" r:id="rId68"/>
    <p:sldId id="333" r:id="rId69"/>
    <p:sldId id="334" r:id="rId70"/>
    <p:sldId id="335" r:id="rId71"/>
    <p:sldId id="336" r:id="rId72"/>
    <p:sldId id="360" r:id="rId73"/>
    <p:sldId id="339" r:id="rId74"/>
    <p:sldId id="340" r:id="rId75"/>
    <p:sldId id="341" r:id="rId76"/>
    <p:sldId id="342" r:id="rId77"/>
    <p:sldId id="343" r:id="rId78"/>
    <p:sldId id="344" r:id="rId79"/>
    <p:sldId id="345" r:id="rId80"/>
    <p:sldId id="346" r:id="rId81"/>
    <p:sldId id="347" r:id="rId82"/>
    <p:sldId id="348" r:id="rId83"/>
    <p:sldId id="349" r:id="rId84"/>
    <p:sldId id="350" r:id="rId85"/>
    <p:sldId id="351" r:id="rId86"/>
    <p:sldId id="352" r:id="rId87"/>
    <p:sldId id="353" r:id="rId88"/>
    <p:sldId id="356" r:id="rId8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presProps" Target="pres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873CE-ECC2-4385-BE25-A02687067A07}" type="datetimeFigureOut">
              <a:rPr lang="en-US" smtClean="0"/>
              <a:pPr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F6428-6E10-4488-9E6F-537D09993D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873CE-ECC2-4385-BE25-A02687067A07}" type="datetimeFigureOut">
              <a:rPr lang="en-US" smtClean="0"/>
              <a:pPr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F6428-6E10-4488-9E6F-537D09993D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873CE-ECC2-4385-BE25-A02687067A07}" type="datetimeFigureOut">
              <a:rPr lang="en-US" smtClean="0"/>
              <a:pPr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F6428-6E10-4488-9E6F-537D09993D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873CE-ECC2-4385-BE25-A02687067A07}" type="datetimeFigureOut">
              <a:rPr lang="en-US" smtClean="0"/>
              <a:pPr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F6428-6E10-4488-9E6F-537D09993D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873CE-ECC2-4385-BE25-A02687067A07}" type="datetimeFigureOut">
              <a:rPr lang="en-US" smtClean="0"/>
              <a:pPr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F6428-6E10-4488-9E6F-537D09993D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873CE-ECC2-4385-BE25-A02687067A07}" type="datetimeFigureOut">
              <a:rPr lang="en-US" smtClean="0"/>
              <a:pPr/>
              <a:t>4/30/2020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F6428-6E10-4488-9E6F-537D09993D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873CE-ECC2-4385-BE25-A02687067A07}" type="datetimeFigureOut">
              <a:rPr lang="en-US" smtClean="0"/>
              <a:pPr/>
              <a:t>4/30/2020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F6428-6E10-4488-9E6F-537D09993D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873CE-ECC2-4385-BE25-A02687067A07}" type="datetimeFigureOut">
              <a:rPr lang="en-US" smtClean="0"/>
              <a:pPr/>
              <a:t>4/30/2020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F6428-6E10-4488-9E6F-537D09993D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873CE-ECC2-4385-BE25-A02687067A07}" type="datetimeFigureOut">
              <a:rPr lang="en-US" smtClean="0"/>
              <a:pPr/>
              <a:t>4/30/2020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F6428-6E10-4488-9E6F-537D09993D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873CE-ECC2-4385-BE25-A02687067A07}" type="datetimeFigureOut">
              <a:rPr lang="en-US" smtClean="0"/>
              <a:pPr/>
              <a:t>4/30/2020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F6428-6E10-4488-9E6F-537D09993D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873CE-ECC2-4385-BE25-A02687067A07}" type="datetimeFigureOut">
              <a:rPr lang="en-US" smtClean="0"/>
              <a:pPr/>
              <a:t>4/30/2020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F6428-6E10-4488-9E6F-537D09993D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7873CE-ECC2-4385-BE25-A02687067A07}" type="datetimeFigureOut">
              <a:rPr lang="en-US" smtClean="0"/>
              <a:pPr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7F6428-6E10-4488-9E6F-537D09993DA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V="1">
            <a:off x="457200" y="228600"/>
            <a:ext cx="8229600" cy="4603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5400" dirty="0" err="1" smtClean="0">
                <a:solidFill>
                  <a:srgbClr val="00B050"/>
                </a:solidFill>
                <a:latin typeface="Power Geez Unicode1" pitchFamily="2" charset="0"/>
              </a:rPr>
              <a:t>የአማርኛ</a:t>
            </a:r>
            <a:r>
              <a:rPr lang="en-US" sz="5400" dirty="0" smtClean="0">
                <a:solidFill>
                  <a:srgbClr val="00B050"/>
                </a:solidFill>
                <a:latin typeface="Power Geez Unicode1" pitchFamily="2" charset="0"/>
              </a:rPr>
              <a:t> </a:t>
            </a:r>
            <a:r>
              <a:rPr lang="en-US" sz="5400" dirty="0" err="1" smtClean="0">
                <a:solidFill>
                  <a:srgbClr val="00B050"/>
                </a:solidFill>
                <a:latin typeface="Power Geez Unicode1" pitchFamily="2" charset="0"/>
              </a:rPr>
              <a:t>ሥነመዋቅር</a:t>
            </a:r>
            <a:r>
              <a:rPr lang="en-US" sz="5400" dirty="0" smtClean="0">
                <a:solidFill>
                  <a:srgbClr val="00B050"/>
                </a:solidFill>
                <a:latin typeface="Power Geez Unicode1" pitchFamily="2" charset="0"/>
              </a:rPr>
              <a:t> (Amharic </a:t>
            </a:r>
            <a:r>
              <a:rPr lang="en-US" sz="5400" dirty="0" err="1" smtClean="0">
                <a:solidFill>
                  <a:srgbClr val="00B050"/>
                </a:solidFill>
                <a:latin typeface="Power Geez Unicode1" pitchFamily="2" charset="0"/>
              </a:rPr>
              <a:t>Synatx</a:t>
            </a:r>
            <a:r>
              <a:rPr lang="en-US" sz="5400" dirty="0" smtClean="0">
                <a:solidFill>
                  <a:srgbClr val="00B050"/>
                </a:solidFill>
                <a:latin typeface="Power Geez Unicode1" pitchFamily="2" charset="0"/>
              </a:rPr>
              <a:t>)</a:t>
            </a:r>
          </a:p>
          <a:p>
            <a:pPr algn="ctr">
              <a:buNone/>
            </a:pPr>
            <a:r>
              <a:rPr lang="en-US" sz="5400" dirty="0" err="1" smtClean="0">
                <a:solidFill>
                  <a:srgbClr val="00B050"/>
                </a:solidFill>
                <a:latin typeface="Power Geez Unicode1" pitchFamily="2" charset="0"/>
              </a:rPr>
              <a:t>ELAm</a:t>
            </a:r>
            <a:r>
              <a:rPr lang="en-US" sz="5400" dirty="0" smtClean="0">
                <a:solidFill>
                  <a:srgbClr val="00B050"/>
                </a:solidFill>
                <a:latin typeface="Power Geez Unicode1" pitchFamily="2" charset="0"/>
              </a:rPr>
              <a:t> 2064</a:t>
            </a:r>
            <a:endParaRPr lang="en-US" sz="5400" dirty="0">
              <a:solidFill>
                <a:srgbClr val="00B050"/>
              </a:solidFill>
              <a:latin typeface="Power Geez Unicode1" pitchFamily="2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err="1" smtClean="0"/>
              <a:t>ያች</a:t>
            </a:r>
            <a:r>
              <a:rPr lang="en-US" dirty="0" smtClean="0"/>
              <a:t> </a:t>
            </a:r>
            <a:r>
              <a:rPr lang="en-US" b="1" u="sng" dirty="0" err="1" smtClean="0"/>
              <a:t>የምስራቅ</a:t>
            </a:r>
            <a:r>
              <a:rPr lang="en-US" dirty="0" smtClean="0"/>
              <a:t> </a:t>
            </a:r>
            <a:r>
              <a:rPr lang="en-US" dirty="0" err="1" smtClean="0"/>
              <a:t>ኮከብ</a:t>
            </a:r>
            <a:r>
              <a:rPr lang="en-US" dirty="0" smtClean="0"/>
              <a:t>  - </a:t>
            </a:r>
            <a:r>
              <a:rPr lang="en-US" dirty="0" err="1" smtClean="0"/>
              <a:t>አጎላማሽ</a:t>
            </a:r>
            <a:r>
              <a:rPr lang="en-US" dirty="0" smtClean="0"/>
              <a:t> </a:t>
            </a:r>
            <a:r>
              <a:rPr lang="en-US" dirty="0" err="1" smtClean="0"/>
              <a:t>ስማዊ</a:t>
            </a:r>
            <a:r>
              <a:rPr lang="en-US" dirty="0" smtClean="0"/>
              <a:t> </a:t>
            </a:r>
            <a:r>
              <a:rPr lang="en-US" dirty="0" err="1" smtClean="0"/>
              <a:t>ሀረግ</a:t>
            </a:r>
            <a:endParaRPr lang="en-US" dirty="0" smtClean="0"/>
          </a:p>
          <a:p>
            <a:pPr lvl="0"/>
            <a:r>
              <a:rPr lang="en-US" b="1" u="sng" dirty="0" err="1" smtClean="0"/>
              <a:t>አለም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የገዛቸው</a:t>
            </a:r>
            <a:r>
              <a:rPr lang="en-US" b="1" u="sng" dirty="0" smtClean="0"/>
              <a:t> </a:t>
            </a:r>
            <a:r>
              <a:rPr lang="en-US" dirty="0" err="1" smtClean="0"/>
              <a:t>ቤት</a:t>
            </a:r>
            <a:r>
              <a:rPr lang="en-US" dirty="0" smtClean="0"/>
              <a:t> -  </a:t>
            </a:r>
            <a:r>
              <a:rPr lang="en-US" dirty="0" err="1" smtClean="0"/>
              <a:t>አጎላማሽ</a:t>
            </a:r>
            <a:r>
              <a:rPr lang="en-US" dirty="0" smtClean="0"/>
              <a:t> </a:t>
            </a:r>
            <a:r>
              <a:rPr lang="en-US" dirty="0" err="1" smtClean="0"/>
              <a:t>አረፍተ</a:t>
            </a:r>
            <a:r>
              <a:rPr lang="en-US" dirty="0" smtClean="0"/>
              <a:t> </a:t>
            </a:r>
            <a:r>
              <a:rPr lang="en-US" dirty="0" err="1" smtClean="0"/>
              <a:t>ነገር</a:t>
            </a:r>
            <a:endParaRPr lang="en-US" dirty="0" smtClean="0"/>
          </a:p>
          <a:p>
            <a:r>
              <a:rPr lang="en-US" dirty="0" smtClean="0"/>
              <a:t>ያ </a:t>
            </a:r>
            <a:r>
              <a:rPr lang="en-US" b="1" u="sng" dirty="0" err="1" smtClean="0"/>
              <a:t>ትልቅ</a:t>
            </a:r>
            <a:r>
              <a:rPr lang="en-US" dirty="0" smtClean="0"/>
              <a:t> </a:t>
            </a:r>
            <a:r>
              <a:rPr lang="en-US" dirty="0" err="1" smtClean="0"/>
              <a:t>የወርቅ</a:t>
            </a:r>
            <a:r>
              <a:rPr lang="en-US" dirty="0" smtClean="0"/>
              <a:t> </a:t>
            </a:r>
            <a:r>
              <a:rPr lang="en-US" dirty="0" err="1" smtClean="0"/>
              <a:t>ቀለበት</a:t>
            </a:r>
            <a:r>
              <a:rPr lang="en-US" dirty="0" smtClean="0"/>
              <a:t>-  </a:t>
            </a:r>
            <a:r>
              <a:rPr lang="en-US" dirty="0" err="1" smtClean="0"/>
              <a:t>አጎላማሽ</a:t>
            </a:r>
            <a:r>
              <a:rPr lang="en-US" dirty="0" smtClean="0"/>
              <a:t> </a:t>
            </a:r>
            <a:r>
              <a:rPr lang="en-US" dirty="0" err="1" smtClean="0"/>
              <a:t>ቅፅላዊ</a:t>
            </a:r>
            <a:r>
              <a:rPr lang="en-US" dirty="0" smtClean="0"/>
              <a:t>  </a:t>
            </a:r>
            <a:r>
              <a:rPr lang="en-US" dirty="0" err="1" smtClean="0"/>
              <a:t>ሀረግ</a:t>
            </a:r>
            <a:r>
              <a:rPr lang="en-US" dirty="0" smtClean="0"/>
              <a:t>                                          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Power Geez Unicode1" pitchFamily="2" charset="0"/>
              </a:rPr>
              <a:t/>
            </a:r>
            <a:br>
              <a:rPr lang="en-US" dirty="0" smtClean="0">
                <a:latin typeface="Power Geez Unicode1" pitchFamily="2" charset="0"/>
              </a:rPr>
            </a:br>
            <a:r>
              <a:rPr lang="en-US" dirty="0" err="1" smtClean="0">
                <a:latin typeface="Power Geez Unicode1" pitchFamily="2" charset="0"/>
              </a:rPr>
              <a:t>ግሳዊ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ሀረግ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dirty="0" err="1" smtClean="0">
                <a:latin typeface="Power Geez Unicode1" pitchFamily="2" charset="0"/>
              </a:rPr>
              <a:t>ግሳዊ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ሀረግ</a:t>
            </a:r>
            <a:r>
              <a:rPr lang="en-US" dirty="0" smtClean="0">
                <a:latin typeface="Power Geez Unicode1" pitchFamily="2" charset="0"/>
              </a:rPr>
              <a:t> - </a:t>
            </a:r>
            <a:r>
              <a:rPr lang="en-US" dirty="0" err="1" smtClean="0">
                <a:latin typeface="Power Geez Unicode1" pitchFamily="2" charset="0"/>
              </a:rPr>
              <a:t>መሪው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ግስ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የሆነ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የሀረግ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አይነት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r>
              <a:rPr lang="en-US" dirty="0" smtClean="0">
                <a:latin typeface="Power Geez Unicode1" pitchFamily="2" charset="0"/>
              </a:rPr>
              <a:t>፡፡</a:t>
            </a:r>
          </a:p>
          <a:p>
            <a:pPr algn="just">
              <a:buNone/>
            </a:pPr>
            <a:r>
              <a:rPr lang="en-US" dirty="0" smtClean="0">
                <a:latin typeface="Power Geez Unicode1" pitchFamily="2" charset="0"/>
              </a:rPr>
              <a:t>            - </a:t>
            </a:r>
            <a:r>
              <a:rPr lang="en-US" dirty="0" err="1" smtClean="0">
                <a:latin typeface="Power Geez Unicode1" pitchFamily="2" charset="0"/>
              </a:rPr>
              <a:t>ከመው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ብቻ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ወይም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ከመሪውና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ከሌሎች</a:t>
            </a:r>
            <a:endParaRPr lang="en-US" dirty="0" smtClean="0">
              <a:latin typeface="Power Geez Unicode1" pitchFamily="2" charset="0"/>
            </a:endParaRPr>
          </a:p>
          <a:p>
            <a:pPr algn="just">
              <a:buNone/>
            </a:pPr>
            <a:r>
              <a:rPr lang="en-US" dirty="0" smtClean="0">
                <a:latin typeface="Power Geez Unicode1" pitchFamily="2" charset="0"/>
              </a:rPr>
              <a:t>             </a:t>
            </a:r>
            <a:r>
              <a:rPr lang="en-US" dirty="0" err="1" smtClean="0">
                <a:latin typeface="Power Geez Unicode1" pitchFamily="2" charset="0"/>
              </a:rPr>
              <a:t>ተወቃርዎች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ሊመሰረት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ይችላል</a:t>
            </a:r>
            <a:r>
              <a:rPr lang="en-US" dirty="0" smtClean="0">
                <a:latin typeface="Power Geez Unicode1" pitchFamily="2" charset="0"/>
              </a:rPr>
              <a:t>፡፡</a:t>
            </a:r>
          </a:p>
          <a:p>
            <a:pPr algn="just"/>
            <a:r>
              <a:rPr lang="en-US" dirty="0" err="1" smtClean="0">
                <a:latin typeface="Power Geez Unicode1" pitchFamily="2" charset="0"/>
              </a:rPr>
              <a:t>ግሶች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ከትርጉም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አንፃር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የሁነትና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የድርጊት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ተብለው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በሁለት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ይከፈላሉ</a:t>
            </a:r>
            <a:r>
              <a:rPr lang="en-US" dirty="0" smtClean="0">
                <a:latin typeface="Power Geez Unicode1" pitchFamily="2" charset="0"/>
              </a:rPr>
              <a:t>፡፡</a:t>
            </a:r>
          </a:p>
          <a:p>
            <a:pPr algn="just"/>
            <a:r>
              <a:rPr lang="en-US" dirty="0" err="1" smtClean="0">
                <a:latin typeface="Power Geez Unicode1" pitchFamily="2" charset="0"/>
              </a:rPr>
              <a:t>ከመሙያ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አወሳሰድ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አንፃር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ደግሞ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መሙያ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የሚፈልጉና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የማይፈልጉ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ተብለው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ይለያሉ</a:t>
            </a:r>
            <a:r>
              <a:rPr lang="en-US" dirty="0" smtClean="0">
                <a:latin typeface="Power Geez Unicode1" pitchFamily="2" charset="0"/>
              </a:rPr>
              <a:t>፡፡</a:t>
            </a:r>
            <a:endParaRPr lang="en-US" dirty="0" smtClean="0"/>
          </a:p>
          <a:p>
            <a:pPr algn="just"/>
            <a:r>
              <a:rPr lang="en-US" dirty="0" err="1" smtClean="0">
                <a:latin typeface="Power Geez Unicode1" pitchFamily="2" charset="0"/>
              </a:rPr>
              <a:t>መሙያ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የሚወስዱት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ባለ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አንድ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ወይም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ባለሁለት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መሙያ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ሊሆኑ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ይችላሉ</a:t>
            </a:r>
            <a:r>
              <a:rPr lang="en-US" dirty="0" smtClean="0">
                <a:latin typeface="Power Geez Unicode1" pitchFamily="2" charset="0"/>
              </a:rPr>
              <a:t>፡፡</a:t>
            </a:r>
          </a:p>
          <a:p>
            <a:pPr algn="just"/>
            <a:r>
              <a:rPr lang="en-US" dirty="0" err="1" smtClean="0">
                <a:latin typeface="Power Geez Unicode1" pitchFamily="2" charset="0"/>
              </a:rPr>
              <a:t>ልጁ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ጎበዝ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r>
              <a:rPr lang="en-US" dirty="0" smtClean="0">
                <a:latin typeface="Power Geez Unicode1" pitchFamily="2" charset="0"/>
              </a:rPr>
              <a:t> - </a:t>
            </a:r>
            <a:r>
              <a:rPr lang="en-US" dirty="0" err="1" smtClean="0">
                <a:latin typeface="Power Geez Unicode1" pitchFamily="2" charset="0"/>
              </a:rPr>
              <a:t>ባለ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አንድ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መሙያ</a:t>
            </a:r>
            <a:endParaRPr lang="en-US" dirty="0" smtClean="0">
              <a:latin typeface="Power Geez Unicode1" pitchFamily="2" charset="0"/>
            </a:endParaRPr>
          </a:p>
          <a:p>
            <a:pPr algn="just"/>
            <a:r>
              <a:rPr lang="en-US" dirty="0" err="1" smtClean="0">
                <a:latin typeface="Power Geez Unicode1" pitchFamily="2" charset="0"/>
              </a:rPr>
              <a:t>ልጁ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ሁለት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ጊዜ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በፖስታ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ለእናቱ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ብዙ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ገንዘብ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ለከላት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ባለ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ሁለት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መሙያ</a:t>
            </a:r>
            <a:endParaRPr lang="en-US" dirty="0" smtClean="0">
              <a:latin typeface="Power Geez Unicode1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en-US" dirty="0" err="1" smtClean="0">
                <a:latin typeface="Power Geez Unicode1" pitchFamily="2" charset="0"/>
              </a:rPr>
              <a:t>የሁነት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ግሶች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ፈፃሚው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የሚሆነውን</a:t>
            </a:r>
            <a:r>
              <a:rPr lang="en-US" dirty="0" smtClean="0">
                <a:latin typeface="Power Geez Unicode1" pitchFamily="2" charset="0"/>
              </a:rPr>
              <a:t>/</a:t>
            </a:r>
            <a:r>
              <a:rPr lang="en-US" dirty="0" err="1" smtClean="0">
                <a:latin typeface="Power Geez Unicode1" pitchFamily="2" charset="0"/>
              </a:rPr>
              <a:t>የሚገኝበትን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ሁኔታ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ይገልፃሉ</a:t>
            </a:r>
            <a:r>
              <a:rPr lang="en-US" dirty="0" smtClean="0">
                <a:latin typeface="Power Geez Unicode1" pitchFamily="2" charset="0"/>
              </a:rPr>
              <a:t> - </a:t>
            </a:r>
            <a:r>
              <a:rPr lang="en-US" dirty="0" err="1" smtClean="0">
                <a:latin typeface="Power Geez Unicode1" pitchFamily="2" charset="0"/>
              </a:rPr>
              <a:t>ሆነ</a:t>
            </a:r>
            <a:r>
              <a:rPr lang="en-US" dirty="0" smtClean="0">
                <a:latin typeface="Power Geez Unicode1" pitchFamily="2" charset="0"/>
              </a:rPr>
              <a:t>፣ </a:t>
            </a:r>
            <a:r>
              <a:rPr lang="en-US" dirty="0" err="1" smtClean="0">
                <a:latin typeface="Power Geez Unicode1" pitchFamily="2" charset="0"/>
              </a:rPr>
              <a:t>ወፈረ</a:t>
            </a:r>
            <a:r>
              <a:rPr lang="en-US" dirty="0" smtClean="0">
                <a:latin typeface="Power Geez Unicode1" pitchFamily="2" charset="0"/>
              </a:rPr>
              <a:t>፣ </a:t>
            </a:r>
            <a:r>
              <a:rPr lang="en-US" dirty="0" err="1" smtClean="0">
                <a:latin typeface="Power Geez Unicode1" pitchFamily="2" charset="0"/>
              </a:rPr>
              <a:t>አጠረ</a:t>
            </a:r>
            <a:r>
              <a:rPr lang="en-US" dirty="0" smtClean="0">
                <a:latin typeface="Power Geez Unicode1" pitchFamily="2" charset="0"/>
              </a:rPr>
              <a:t>፣ </a:t>
            </a:r>
            <a:r>
              <a:rPr lang="en-US" dirty="0" err="1" smtClean="0">
                <a:latin typeface="Power Geez Unicode1" pitchFamily="2" charset="0"/>
              </a:rPr>
              <a:t>ወዘተ</a:t>
            </a:r>
            <a:r>
              <a:rPr lang="en-US" dirty="0" smtClean="0">
                <a:latin typeface="Power Geez Unicode1" pitchFamily="2" charset="0"/>
              </a:rPr>
              <a:t> </a:t>
            </a:r>
          </a:p>
          <a:p>
            <a:pPr lvl="0">
              <a:buNone/>
            </a:pPr>
            <a:r>
              <a:rPr lang="en-US" dirty="0" smtClean="0">
                <a:latin typeface="Power Geez Unicode1" pitchFamily="2" charset="0"/>
              </a:rPr>
              <a:t>          - </a:t>
            </a:r>
            <a:r>
              <a:rPr lang="en-US" dirty="0" err="1" smtClean="0">
                <a:latin typeface="Power Geez Unicode1" pitchFamily="2" charset="0"/>
              </a:rPr>
              <a:t>የሁነት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ግሶች</a:t>
            </a:r>
            <a:r>
              <a:rPr lang="en-US" dirty="0" smtClean="0">
                <a:latin typeface="Power Geez Unicode1" pitchFamily="2" charset="0"/>
              </a:rPr>
              <a:t> /</a:t>
            </a:r>
            <a:r>
              <a:rPr lang="en-US" dirty="0" err="1" smtClean="0">
                <a:latin typeface="Power Geez Unicode1" pitchFamily="2" charset="0"/>
              </a:rPr>
              <a:t>ሰው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የሚፈፅሙን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ድርጊት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ሳይሆን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ራሱ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የሚሆነውን</a:t>
            </a:r>
            <a:endParaRPr lang="en-US" dirty="0" smtClean="0">
              <a:latin typeface="Power Geez Unicode1" pitchFamily="2" charset="0"/>
            </a:endParaRPr>
          </a:p>
          <a:p>
            <a:pPr lvl="0">
              <a:buNone/>
            </a:pPr>
            <a:r>
              <a:rPr lang="en-US" dirty="0" smtClean="0">
                <a:latin typeface="Power Geez Unicode1" pitchFamily="2" charset="0"/>
              </a:rPr>
              <a:t>            </a:t>
            </a:r>
            <a:r>
              <a:rPr lang="en-US" dirty="0" err="1" smtClean="0">
                <a:latin typeface="Power Geez Unicode1" pitchFamily="2" charset="0"/>
              </a:rPr>
              <a:t>ነገር</a:t>
            </a:r>
            <a:r>
              <a:rPr lang="en-US" dirty="0" smtClean="0">
                <a:latin typeface="Power Geez Unicode1" pitchFamily="2" charset="0"/>
              </a:rPr>
              <a:t> /</a:t>
            </a:r>
            <a:r>
              <a:rPr lang="en-US" dirty="0" err="1" smtClean="0">
                <a:latin typeface="Power Geez Unicode1" pitchFamily="2" charset="0"/>
              </a:rPr>
              <a:t>የሚገኝበትን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ሁኔታ</a:t>
            </a:r>
            <a:r>
              <a:rPr lang="en-US" dirty="0" smtClean="0">
                <a:latin typeface="Power Geez Unicode1" pitchFamily="2" charset="0"/>
              </a:rPr>
              <a:t> /</a:t>
            </a:r>
            <a:r>
              <a:rPr lang="en-US" dirty="0" err="1" smtClean="0">
                <a:latin typeface="Power Geez Unicode1" pitchFamily="2" charset="0"/>
              </a:rPr>
              <a:t>የሚያሳየውን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ባህርይ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ይገልፃሉ</a:t>
            </a:r>
            <a:r>
              <a:rPr lang="en-US" dirty="0" smtClean="0">
                <a:latin typeface="Power Geez Unicode1" pitchFamily="2" charset="0"/>
              </a:rPr>
              <a:t>፡፡           </a:t>
            </a:r>
          </a:p>
          <a:p>
            <a:r>
              <a:rPr lang="en-US" dirty="0" err="1" smtClean="0">
                <a:latin typeface="Power Geez Unicode1" pitchFamily="2" charset="0"/>
              </a:rPr>
              <a:t>የድርጊት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ግሶች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አንድ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ሰው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የሚፈፅመውን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ተግባር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ያሳያሉ</a:t>
            </a:r>
            <a:r>
              <a:rPr lang="en-US" dirty="0" smtClean="0">
                <a:latin typeface="Power Geez Unicode1" pitchFamily="2" charset="0"/>
              </a:rPr>
              <a:t> - </a:t>
            </a:r>
            <a:r>
              <a:rPr lang="en-US" dirty="0" err="1" smtClean="0">
                <a:latin typeface="Power Geez Unicode1" pitchFamily="2" charset="0"/>
              </a:rPr>
              <a:t>ጠጣ</a:t>
            </a:r>
            <a:r>
              <a:rPr lang="en-US" dirty="0" smtClean="0">
                <a:latin typeface="Power Geez Unicode1" pitchFamily="2" charset="0"/>
              </a:rPr>
              <a:t>፣ </a:t>
            </a:r>
            <a:r>
              <a:rPr lang="en-US" dirty="0" err="1" smtClean="0">
                <a:latin typeface="Power Geez Unicode1" pitchFamily="2" charset="0"/>
              </a:rPr>
              <a:t>መጣ</a:t>
            </a:r>
            <a:r>
              <a:rPr lang="en-US" dirty="0" smtClean="0">
                <a:latin typeface="Power Geez Unicode1" pitchFamily="2" charset="0"/>
              </a:rPr>
              <a:t>፣ </a:t>
            </a:r>
            <a:r>
              <a:rPr lang="en-US" dirty="0" err="1" smtClean="0">
                <a:latin typeface="Power Geez Unicode1" pitchFamily="2" charset="0"/>
              </a:rPr>
              <a:t>ሄደ</a:t>
            </a:r>
            <a:r>
              <a:rPr lang="en-US" dirty="0" smtClean="0">
                <a:latin typeface="Power Geez Unicode1" pitchFamily="2" charset="0"/>
              </a:rPr>
              <a:t>፣ </a:t>
            </a:r>
            <a:r>
              <a:rPr lang="en-US" dirty="0" err="1" smtClean="0">
                <a:latin typeface="Power Geez Unicode1" pitchFamily="2" charset="0"/>
              </a:rPr>
              <a:t>ጠረገ</a:t>
            </a:r>
            <a:r>
              <a:rPr lang="en-US" dirty="0" smtClean="0">
                <a:latin typeface="Power Geez Unicode1" pitchFamily="2" charset="0"/>
              </a:rPr>
              <a:t>፣ </a:t>
            </a:r>
            <a:r>
              <a:rPr lang="en-US" dirty="0" err="1" smtClean="0">
                <a:latin typeface="Power Geez Unicode1" pitchFamily="2" charset="0"/>
              </a:rPr>
              <a:t>ሰበረ</a:t>
            </a:r>
            <a:r>
              <a:rPr lang="en-US" dirty="0" smtClean="0">
                <a:latin typeface="Power Geez Unicode1" pitchFamily="2" charset="0"/>
              </a:rPr>
              <a:t>፣ </a:t>
            </a:r>
            <a:r>
              <a:rPr lang="en-US" dirty="0" err="1" smtClean="0">
                <a:latin typeface="Power Geez Unicode1" pitchFamily="2" charset="0"/>
              </a:rPr>
              <a:t>ወዘተ</a:t>
            </a:r>
            <a:r>
              <a:rPr lang="en-US" dirty="0" smtClean="0">
                <a:latin typeface="Power Geez Unicode1" pitchFamily="2" charset="0"/>
              </a:rPr>
              <a:t> </a:t>
            </a:r>
          </a:p>
          <a:p>
            <a:pPr lvl="0">
              <a:buNone/>
            </a:pPr>
            <a:r>
              <a:rPr lang="en-US" dirty="0" smtClean="0">
                <a:latin typeface="Power Geez Unicode1" pitchFamily="2" charset="0"/>
              </a:rPr>
              <a:t>        - </a:t>
            </a:r>
            <a:r>
              <a:rPr lang="en-US" dirty="0" err="1" smtClean="0">
                <a:latin typeface="Power Geez Unicode1" pitchFamily="2" charset="0"/>
              </a:rPr>
              <a:t>ባለቤት</a:t>
            </a:r>
            <a:r>
              <a:rPr lang="en-US" dirty="0" smtClean="0">
                <a:latin typeface="Power Geez Unicode1" pitchFamily="2" charset="0"/>
              </a:rPr>
              <a:t>/ </a:t>
            </a:r>
            <a:r>
              <a:rPr lang="en-US" dirty="0" err="1" smtClean="0">
                <a:latin typeface="Power Geez Unicode1" pitchFamily="2" charset="0"/>
              </a:rPr>
              <a:t>ድርጊት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ፈጻሚ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አላቸው</a:t>
            </a:r>
            <a:r>
              <a:rPr lang="en-US" dirty="0" smtClean="0">
                <a:latin typeface="Power Geez Unicode1" pitchFamily="2" charset="0"/>
              </a:rPr>
              <a:t> </a:t>
            </a:r>
          </a:p>
          <a:p>
            <a:pPr lvl="0">
              <a:buNone/>
            </a:pPr>
            <a:r>
              <a:rPr lang="en-US" dirty="0" smtClean="0">
                <a:latin typeface="Power Geez Unicode1" pitchFamily="2" charset="0"/>
              </a:rPr>
              <a:t>        - </a:t>
            </a:r>
            <a:r>
              <a:rPr lang="en-US" dirty="0" err="1" smtClean="0">
                <a:latin typeface="Power Geez Unicode1" pitchFamily="2" charset="0"/>
              </a:rPr>
              <a:t>መሙያ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አላቸው</a:t>
            </a:r>
            <a:endParaRPr lang="en-US" dirty="0" smtClean="0">
              <a:latin typeface="Power Geez Unicode1" pitchFamily="2" charset="0"/>
            </a:endParaRPr>
          </a:p>
          <a:p>
            <a:pPr lvl="0">
              <a:buNone/>
            </a:pPr>
            <a:r>
              <a:rPr lang="en-US" dirty="0" smtClean="0">
                <a:latin typeface="Power Geez Unicode1" pitchFamily="2" charset="0"/>
              </a:rPr>
              <a:t>        - </a:t>
            </a:r>
            <a:r>
              <a:rPr lang="en-US" dirty="0" err="1" smtClean="0">
                <a:latin typeface="Power Geez Unicode1" pitchFamily="2" charset="0"/>
              </a:rPr>
              <a:t>አንድ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ወይም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ሁለት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መሙያ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ሊኖራቸው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ይችላል</a:t>
            </a:r>
            <a:r>
              <a:rPr lang="en-US" dirty="0" smtClean="0">
                <a:latin typeface="Power Geez Unicode1" pitchFamily="2" charset="0"/>
              </a:rPr>
              <a:t>       </a:t>
            </a:r>
          </a:p>
          <a:p>
            <a:pPr lvl="0">
              <a:buNone/>
            </a:pPr>
            <a:r>
              <a:rPr lang="en-US" dirty="0" smtClean="0">
                <a:latin typeface="Power Geez Unicode1" pitchFamily="2" charset="0"/>
              </a:rPr>
              <a:t>        - </a:t>
            </a:r>
            <a:r>
              <a:rPr lang="en-US" dirty="0" err="1" smtClean="0">
                <a:latin typeface="Power Geez Unicode1" pitchFamily="2" charset="0"/>
              </a:rPr>
              <a:t>ከመዋቀውር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አንፃር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ሲትዩ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ከድርጊት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ጋር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የሚዛመድ</a:t>
            </a:r>
            <a:endParaRPr lang="en-US" dirty="0" smtClean="0">
              <a:latin typeface="Power Geez Unicode1" pitchFamily="2" charset="0"/>
            </a:endParaRPr>
          </a:p>
          <a:p>
            <a:pPr lvl="0">
              <a:buNone/>
            </a:pPr>
            <a:r>
              <a:rPr lang="en-US" dirty="0" smtClean="0">
                <a:latin typeface="Power Geez Unicode1" pitchFamily="2" charset="0"/>
              </a:rPr>
              <a:t>         </a:t>
            </a:r>
            <a:r>
              <a:rPr lang="en-US" dirty="0" err="1" smtClean="0">
                <a:latin typeface="Power Geez Unicode1" pitchFamily="2" charset="0"/>
              </a:rPr>
              <a:t>መሙያ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አላቸው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     </a:t>
            </a:r>
            <a:r>
              <a:rPr lang="en-US" dirty="0" err="1" smtClean="0">
                <a:latin typeface="Power Geez Unicode1" pitchFamily="2" charset="0"/>
              </a:rPr>
              <a:t>ምሳሌ</a:t>
            </a:r>
            <a:r>
              <a:rPr lang="en-US" dirty="0" smtClean="0">
                <a:latin typeface="Power Geez Unicode1" pitchFamily="2" charset="0"/>
              </a:rPr>
              <a:t>- </a:t>
            </a:r>
            <a:r>
              <a:rPr lang="en-US" dirty="0" err="1" smtClean="0">
                <a:latin typeface="Power Geez Unicode1" pitchFamily="2" charset="0"/>
              </a:rPr>
              <a:t>ልጁ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ብርቱካን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በላ</a:t>
            </a:r>
            <a:endParaRPr lang="en-US" dirty="0" smtClean="0">
              <a:latin typeface="Power Geez Unicode1" pitchFamily="2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en-US" dirty="0" err="1" smtClean="0">
                <a:latin typeface="Power Geez Unicode1" pitchFamily="2" charset="0"/>
              </a:rPr>
              <a:t>የሁኔታ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ግሶች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መሙያ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የላቸውም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ቢኖራቸውም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ከባለቤቱ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ጋር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አቻ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ግንኙነት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ያለው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r>
              <a:rPr lang="en-US" dirty="0" smtClean="0">
                <a:latin typeface="Power Geez Unicode1" pitchFamily="2" charset="0"/>
              </a:rPr>
              <a:t>፡፡</a:t>
            </a:r>
          </a:p>
          <a:p>
            <a:pPr lvl="0">
              <a:buFont typeface="Wingdings" pitchFamily="2" charset="2"/>
              <a:buChar char="Ø"/>
            </a:pPr>
            <a:r>
              <a:rPr lang="en-US" dirty="0" err="1" smtClean="0">
                <a:latin typeface="Power Geez Unicode1" pitchFamily="2" charset="0"/>
              </a:rPr>
              <a:t>ካሳ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አለቀሰ</a:t>
            </a:r>
            <a:r>
              <a:rPr lang="en-US" dirty="0" smtClean="0">
                <a:latin typeface="Power Geez Unicode1" pitchFamily="2" charset="0"/>
              </a:rPr>
              <a:t> - </a:t>
            </a:r>
            <a:r>
              <a:rPr lang="en-US" dirty="0" err="1" smtClean="0">
                <a:latin typeface="Power Geez Unicode1" pitchFamily="2" charset="0"/>
              </a:rPr>
              <a:t>መሙያ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የለውም</a:t>
            </a:r>
            <a:endParaRPr lang="en-US" dirty="0" smtClean="0">
              <a:latin typeface="Power Geez Unicode1" pitchFamily="2" charset="0"/>
            </a:endParaRPr>
          </a:p>
          <a:p>
            <a:pPr lvl="0">
              <a:buFont typeface="Wingdings" pitchFamily="2" charset="2"/>
              <a:buChar char="Ø"/>
            </a:pPr>
            <a:r>
              <a:rPr lang="en-US" dirty="0" err="1" smtClean="0">
                <a:latin typeface="Power Geez Unicode1" pitchFamily="2" charset="0"/>
              </a:rPr>
              <a:t>ካሳ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u="sng" dirty="0" err="1" smtClean="0">
                <a:latin typeface="Power Geez Unicode1" pitchFamily="2" charset="0"/>
              </a:rPr>
              <a:t>ገበሬ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ሆነ</a:t>
            </a:r>
            <a:r>
              <a:rPr lang="en-US" dirty="0" smtClean="0">
                <a:latin typeface="Power Geez Unicode1" pitchFamily="2" charset="0"/>
              </a:rPr>
              <a:t> - </a:t>
            </a:r>
            <a:r>
              <a:rPr lang="en-US" dirty="0" err="1" smtClean="0">
                <a:latin typeface="Power Geez Unicode1" pitchFamily="2" charset="0"/>
              </a:rPr>
              <a:t>መሙያ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ገበሬ</a:t>
            </a:r>
            <a:endParaRPr lang="en-US" dirty="0" smtClean="0">
              <a:latin typeface="Power Geez Unicode1" pitchFamily="2" charset="0"/>
            </a:endParaRPr>
          </a:p>
          <a:p>
            <a:r>
              <a:rPr lang="en-US" dirty="0" err="1" smtClean="0">
                <a:latin typeface="Power Geez Unicode1" pitchFamily="2" charset="0"/>
              </a:rPr>
              <a:t>መሙያው</a:t>
            </a:r>
            <a:r>
              <a:rPr lang="en-US" dirty="0" smtClean="0">
                <a:latin typeface="Power Geez Unicode1" pitchFamily="2" charset="0"/>
              </a:rPr>
              <a:t> (</a:t>
            </a:r>
            <a:r>
              <a:rPr lang="en-US" dirty="0" err="1" smtClean="0">
                <a:latin typeface="Power Geez Unicode1" pitchFamily="2" charset="0"/>
              </a:rPr>
              <a:t>ከካሳ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ጋር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አቻ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ግንኙነት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አለው</a:t>
            </a:r>
            <a:r>
              <a:rPr lang="en-US" dirty="0" smtClean="0">
                <a:latin typeface="Power Geez Unicode1" pitchFamily="2" charset="0"/>
              </a:rPr>
              <a:t>) </a:t>
            </a:r>
            <a:r>
              <a:rPr lang="en-US" dirty="0" err="1" smtClean="0">
                <a:latin typeface="Power Geez Unicode1" pitchFamily="2" charset="0"/>
              </a:rPr>
              <a:t>ገበሬው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ካሳ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r>
              <a:rPr lang="en-US" dirty="0" smtClean="0">
                <a:latin typeface="Power Geez Unicode1" pitchFamily="2" charset="0"/>
              </a:rPr>
              <a:t> /</a:t>
            </a:r>
            <a:r>
              <a:rPr lang="en-US" dirty="0" err="1" smtClean="0">
                <a:latin typeface="Power Geez Unicode1" pitchFamily="2" charset="0"/>
              </a:rPr>
              <a:t>ካሳ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ገበሬ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r>
              <a:rPr lang="en-US" dirty="0" smtClean="0">
                <a:latin typeface="Power Geez Unicode1" pitchFamily="2" charset="0"/>
              </a:rPr>
              <a:t> </a:t>
            </a:r>
          </a:p>
          <a:p>
            <a:r>
              <a:rPr lang="en-US" dirty="0" err="1" smtClean="0">
                <a:latin typeface="Power Geez Unicode1" pitchFamily="2" charset="0"/>
              </a:rPr>
              <a:t>የድርጊትና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የሁነት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ግሶች</a:t>
            </a:r>
            <a:r>
              <a:rPr lang="en-US" dirty="0" smtClean="0">
                <a:latin typeface="Power Geez Unicode1" pitchFamily="2" charset="0"/>
              </a:rPr>
              <a:t>  </a:t>
            </a:r>
            <a:r>
              <a:rPr lang="en-US" dirty="0" err="1" smtClean="0">
                <a:latin typeface="Power Geez Unicode1" pitchFamily="2" charset="0"/>
              </a:rPr>
              <a:t>ሌላው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መዋቅራዊ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ልዩነታቸው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የሚወስዱት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የመሙያ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መጠን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r>
              <a:rPr lang="en-US" dirty="0" smtClean="0">
                <a:latin typeface="Power Geez Unicode1" pitchFamily="2" charset="0"/>
              </a:rPr>
              <a:t>፡፡</a:t>
            </a:r>
          </a:p>
          <a:p>
            <a:r>
              <a:rPr lang="en-US" dirty="0" err="1" smtClean="0">
                <a:latin typeface="Power Geez Unicode1" pitchFamily="2" charset="0"/>
              </a:rPr>
              <a:t>የድጊት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ግሶች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አንድ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ወይም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ሁለት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መሙያ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ሊኖራቸው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ይችላል</a:t>
            </a:r>
            <a:r>
              <a:rPr lang="en-US" dirty="0" smtClean="0">
                <a:latin typeface="Power Geez Unicode1" pitchFamily="2" charset="0"/>
              </a:rPr>
              <a:t>፡፡</a:t>
            </a:r>
          </a:p>
          <a:p>
            <a:r>
              <a:rPr lang="en-US" dirty="0" err="1" smtClean="0">
                <a:latin typeface="Power Geez Unicode1" pitchFamily="2" charset="0"/>
              </a:rPr>
              <a:t>የሁነት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ግሶች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ግን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አንድ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መሙያ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ብቻ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አላቸው</a:t>
            </a:r>
            <a:r>
              <a:rPr lang="en-US" dirty="0" smtClean="0">
                <a:latin typeface="Power Geez Unicode1" pitchFamily="2" charset="0"/>
              </a:rPr>
              <a:t>፡፡</a:t>
            </a:r>
          </a:p>
          <a:p>
            <a:pPr>
              <a:buFont typeface="Wingdings" pitchFamily="2" charset="2"/>
              <a:buChar char="Ø"/>
            </a:pPr>
            <a:r>
              <a:rPr lang="en-US" dirty="0" err="1" smtClean="0">
                <a:latin typeface="Power Geez Unicode1" pitchFamily="2" charset="0"/>
              </a:rPr>
              <a:t>ካሳ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ተማሪ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r>
              <a:rPr lang="en-US" dirty="0" smtClean="0">
                <a:latin typeface="Power Geez Unicode1" pitchFamily="2" charset="0"/>
              </a:rPr>
              <a:t> - </a:t>
            </a:r>
            <a:r>
              <a:rPr lang="en-US" dirty="0" err="1" smtClean="0">
                <a:latin typeface="Power Geez Unicode1" pitchFamily="2" charset="0"/>
              </a:rPr>
              <a:t>አንድ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መሙያ</a:t>
            </a:r>
            <a:r>
              <a:rPr lang="en-US" dirty="0" smtClean="0">
                <a:latin typeface="Power Geez Unicode1" pitchFamily="2" charset="0"/>
              </a:rPr>
              <a:t> (</a:t>
            </a:r>
            <a:r>
              <a:rPr lang="en-US" dirty="0" err="1" smtClean="0">
                <a:latin typeface="Power Geez Unicode1" pitchFamily="2" charset="0"/>
              </a:rPr>
              <a:t>ተማሪ</a:t>
            </a:r>
            <a:r>
              <a:rPr lang="en-US" dirty="0" smtClean="0">
                <a:latin typeface="Power Geez Unicode1" pitchFamily="2" charset="0"/>
              </a:rPr>
              <a:t>)</a:t>
            </a:r>
          </a:p>
          <a:p>
            <a:pPr>
              <a:buFont typeface="Wingdings" pitchFamily="2" charset="2"/>
              <a:buChar char="Ø"/>
            </a:pPr>
            <a:r>
              <a:rPr lang="en-US" dirty="0" err="1" smtClean="0">
                <a:latin typeface="Power Geez Unicode1" pitchFamily="2" charset="0"/>
              </a:rPr>
              <a:t>ካሳ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ለአስቴር</a:t>
            </a:r>
            <a:r>
              <a:rPr lang="en-US" dirty="0" smtClean="0">
                <a:latin typeface="Power Geez Unicode1" pitchFamily="2" charset="0"/>
              </a:rPr>
              <a:t>  </a:t>
            </a:r>
            <a:r>
              <a:rPr lang="en-US" dirty="0" err="1" smtClean="0">
                <a:latin typeface="Power Geez Unicode1" pitchFamily="2" charset="0"/>
              </a:rPr>
              <a:t>ገንዘብ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ሰጣት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መሙያ</a:t>
            </a:r>
            <a:r>
              <a:rPr lang="en-US" dirty="0" smtClean="0">
                <a:latin typeface="Power Geez Unicode1" pitchFamily="2" charset="0"/>
              </a:rPr>
              <a:t> - </a:t>
            </a:r>
            <a:r>
              <a:rPr lang="en-US" dirty="0" err="1" smtClean="0">
                <a:latin typeface="Power Geez Unicode1" pitchFamily="2" charset="0"/>
              </a:rPr>
              <a:t>ሁለት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መሙያ</a:t>
            </a:r>
            <a:r>
              <a:rPr lang="en-US" dirty="0" smtClean="0">
                <a:latin typeface="Power Geez Unicode1" pitchFamily="2" charset="0"/>
              </a:rPr>
              <a:t> (</a:t>
            </a:r>
            <a:r>
              <a:rPr lang="en-US" dirty="0" err="1" smtClean="0">
                <a:latin typeface="Power Geez Unicode1" pitchFamily="2" charset="0"/>
              </a:rPr>
              <a:t>ለአስቴር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እና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ገንዘብ</a:t>
            </a:r>
            <a:r>
              <a:rPr lang="en-US" dirty="0" smtClean="0">
                <a:latin typeface="Power Geez Unicode1" pitchFamily="2" charset="0"/>
              </a:rPr>
              <a:t>)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err="1" smtClean="0">
                <a:solidFill>
                  <a:srgbClr val="FF0000"/>
                </a:solidFill>
                <a:latin typeface="Power Geez Unicode1" pitchFamily="2" charset="0"/>
              </a:rPr>
              <a:t>ካሳ</a:t>
            </a:r>
            <a:r>
              <a:rPr lang="en-US" dirty="0" smtClean="0">
                <a:solidFill>
                  <a:srgbClr val="FF0000"/>
                </a:solidFill>
                <a:latin typeface="Power Geez Unicode1" pitchFamily="2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Power Geez Unicode1" pitchFamily="2" charset="0"/>
              </a:rPr>
              <a:t>ምሳውን</a:t>
            </a:r>
            <a:r>
              <a:rPr lang="en-US" dirty="0" smtClean="0">
                <a:solidFill>
                  <a:srgbClr val="FF0000"/>
                </a:solidFill>
                <a:latin typeface="Power Geez Unicode1" pitchFamily="2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Power Geez Unicode1" pitchFamily="2" charset="0"/>
              </a:rPr>
              <a:t>በላ</a:t>
            </a:r>
            <a:r>
              <a:rPr lang="en-US" dirty="0" smtClean="0">
                <a:solidFill>
                  <a:srgbClr val="FF0000"/>
                </a:solidFill>
                <a:latin typeface="Power Geez Unicode1" pitchFamily="2" charset="0"/>
              </a:rPr>
              <a:t> - </a:t>
            </a:r>
            <a:r>
              <a:rPr lang="en-US" dirty="0" err="1" smtClean="0">
                <a:solidFill>
                  <a:srgbClr val="FF0000"/>
                </a:solidFill>
                <a:latin typeface="Power Geez Unicode1" pitchFamily="2" charset="0"/>
              </a:rPr>
              <a:t>መሙያ</a:t>
            </a:r>
            <a:r>
              <a:rPr lang="en-US" dirty="0" smtClean="0">
                <a:solidFill>
                  <a:srgbClr val="FF0000"/>
                </a:solidFill>
                <a:latin typeface="Power Geez Unicode1" pitchFamily="2" charset="0"/>
              </a:rPr>
              <a:t>      </a:t>
            </a:r>
            <a:r>
              <a:rPr lang="en-US" dirty="0" err="1" smtClean="0">
                <a:solidFill>
                  <a:srgbClr val="FF0000"/>
                </a:solidFill>
                <a:latin typeface="Power Geez Unicode1" pitchFamily="2" charset="0"/>
              </a:rPr>
              <a:t>ገላጭ</a:t>
            </a:r>
            <a:r>
              <a:rPr lang="en-US" dirty="0" smtClean="0">
                <a:solidFill>
                  <a:srgbClr val="FF0000"/>
                </a:solidFill>
                <a:latin typeface="Power Geez Unicode1" pitchFamily="2" charset="0"/>
              </a:rPr>
              <a:t> (</a:t>
            </a:r>
            <a:r>
              <a:rPr lang="en-US" dirty="0" err="1" smtClean="0">
                <a:solidFill>
                  <a:srgbClr val="FF0000"/>
                </a:solidFill>
                <a:latin typeface="Power Geez Unicode1" pitchFamily="2" charset="0"/>
              </a:rPr>
              <a:t>ሁኔታ</a:t>
            </a:r>
            <a:r>
              <a:rPr lang="en-US" dirty="0" smtClean="0">
                <a:solidFill>
                  <a:srgbClr val="FF0000"/>
                </a:solidFill>
                <a:latin typeface="Power Geez Unicode1" pitchFamily="2" charset="0"/>
              </a:rPr>
              <a:t>)</a:t>
            </a:r>
          </a:p>
          <a:p>
            <a:r>
              <a:rPr lang="en-US" dirty="0" err="1" smtClean="0">
                <a:solidFill>
                  <a:srgbClr val="FF0000"/>
                </a:solidFill>
                <a:latin typeface="Power Geez Unicode1" pitchFamily="2" charset="0"/>
              </a:rPr>
              <a:t>ካሳ</a:t>
            </a:r>
            <a:r>
              <a:rPr lang="en-US" dirty="0" smtClean="0">
                <a:solidFill>
                  <a:srgbClr val="FF0000"/>
                </a:solidFill>
                <a:latin typeface="Power Geez Unicode1" pitchFamily="2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Power Geez Unicode1" pitchFamily="2" charset="0"/>
              </a:rPr>
              <a:t>ወታደር</a:t>
            </a:r>
            <a:r>
              <a:rPr lang="en-US" dirty="0" smtClean="0">
                <a:solidFill>
                  <a:srgbClr val="FF0000"/>
                </a:solidFill>
                <a:latin typeface="Power Geez Unicode1" pitchFamily="2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Power Geez Unicode1" pitchFamily="2" charset="0"/>
              </a:rPr>
              <a:t>መሰለ</a:t>
            </a:r>
            <a:r>
              <a:rPr lang="en-US" dirty="0" smtClean="0">
                <a:solidFill>
                  <a:srgbClr val="FF0000"/>
                </a:solidFill>
                <a:latin typeface="Power Geez Unicode1" pitchFamily="2" charset="0"/>
              </a:rPr>
              <a:t>- </a:t>
            </a:r>
            <a:r>
              <a:rPr lang="en-US" dirty="0" err="1" smtClean="0">
                <a:solidFill>
                  <a:srgbClr val="FF0000"/>
                </a:solidFill>
                <a:latin typeface="Power Geez Unicode1" pitchFamily="2" charset="0"/>
              </a:rPr>
              <a:t>መሙያ</a:t>
            </a:r>
            <a:r>
              <a:rPr lang="en-US" dirty="0" smtClean="0">
                <a:solidFill>
                  <a:srgbClr val="FF0000"/>
                </a:solidFill>
                <a:latin typeface="Power Geez Unicode1" pitchFamily="2" charset="0"/>
              </a:rPr>
              <a:t>              </a:t>
            </a:r>
            <a:r>
              <a:rPr lang="en-US" dirty="0" err="1" smtClean="0">
                <a:solidFill>
                  <a:srgbClr val="FF0000"/>
                </a:solidFill>
                <a:latin typeface="Power Geez Unicode1" pitchFamily="2" charset="0"/>
              </a:rPr>
              <a:t>ግሀ</a:t>
            </a:r>
            <a:r>
              <a:rPr lang="en-US" dirty="0" smtClean="0">
                <a:solidFill>
                  <a:srgbClr val="FF0000"/>
                </a:solidFill>
                <a:latin typeface="Power Geez Unicode1" pitchFamily="2" charset="0"/>
              </a:rPr>
              <a:t>      </a:t>
            </a:r>
          </a:p>
          <a:p>
            <a:r>
              <a:rPr lang="en-US" dirty="0" err="1" smtClean="0">
                <a:solidFill>
                  <a:srgbClr val="FF0000"/>
                </a:solidFill>
                <a:latin typeface="Power Geez Unicode1" pitchFamily="2" charset="0"/>
              </a:rPr>
              <a:t>ካሳ</a:t>
            </a:r>
            <a:r>
              <a:rPr lang="en-US" dirty="0" smtClean="0">
                <a:solidFill>
                  <a:srgbClr val="FF0000"/>
                </a:solidFill>
                <a:latin typeface="Power Geez Unicode1" pitchFamily="2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Power Geez Unicode1" pitchFamily="2" charset="0"/>
              </a:rPr>
              <a:t>ከሳ</a:t>
            </a:r>
            <a:r>
              <a:rPr lang="en-US" dirty="0" smtClean="0">
                <a:solidFill>
                  <a:srgbClr val="FF0000"/>
                </a:solidFill>
                <a:latin typeface="Power Geez Unicode1" pitchFamily="2" charset="0"/>
              </a:rPr>
              <a:t>                 (</a:t>
            </a:r>
            <a:r>
              <a:rPr lang="en-US" dirty="0" err="1" smtClean="0">
                <a:solidFill>
                  <a:srgbClr val="FF0000"/>
                </a:solidFill>
                <a:latin typeface="Power Geez Unicode1" pitchFamily="2" charset="0"/>
              </a:rPr>
              <a:t>መሀ</a:t>
            </a:r>
            <a:r>
              <a:rPr lang="en-US" dirty="0" smtClean="0">
                <a:solidFill>
                  <a:srgbClr val="FF0000"/>
                </a:solidFill>
                <a:latin typeface="Power Geez Unicode1" pitchFamily="2" charset="0"/>
              </a:rPr>
              <a:t>) </a:t>
            </a:r>
            <a:r>
              <a:rPr lang="en-US" dirty="0" err="1" smtClean="0">
                <a:solidFill>
                  <a:srgbClr val="FF0000"/>
                </a:solidFill>
                <a:latin typeface="Power Geez Unicode1" pitchFamily="2" charset="0"/>
              </a:rPr>
              <a:t>በድንገት</a:t>
            </a:r>
            <a:r>
              <a:rPr lang="en-US" dirty="0" smtClean="0">
                <a:solidFill>
                  <a:srgbClr val="FF0000"/>
                </a:solidFill>
                <a:latin typeface="Power Geez Unicode1" pitchFamily="2" charset="0"/>
              </a:rPr>
              <a:t> </a:t>
            </a:r>
          </a:p>
          <a:p>
            <a:pPr lvl="0"/>
            <a:r>
              <a:rPr lang="en-US" dirty="0" err="1" smtClean="0">
                <a:solidFill>
                  <a:srgbClr val="FF0000"/>
                </a:solidFill>
                <a:latin typeface="Power Geez Unicode1" pitchFamily="2" charset="0"/>
              </a:rPr>
              <a:t>ኢሳቢ</a:t>
            </a:r>
            <a:r>
              <a:rPr lang="en-US" dirty="0" smtClean="0">
                <a:solidFill>
                  <a:srgbClr val="FF0000"/>
                </a:solidFill>
                <a:latin typeface="Power Geez Unicode1" pitchFamily="2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Power Geez Unicode1" pitchFamily="2" charset="0"/>
              </a:rPr>
              <a:t>ግሳዊ</a:t>
            </a:r>
            <a:r>
              <a:rPr lang="en-US" dirty="0" smtClean="0">
                <a:solidFill>
                  <a:srgbClr val="FF0000"/>
                </a:solidFill>
                <a:latin typeface="Power Geez Unicode1" pitchFamily="2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Power Geez Unicode1" pitchFamily="2" charset="0"/>
              </a:rPr>
              <a:t>ሀረግ</a:t>
            </a:r>
            <a:r>
              <a:rPr lang="en-US" dirty="0" smtClean="0">
                <a:solidFill>
                  <a:srgbClr val="FF0000"/>
                </a:solidFill>
                <a:latin typeface="Power Geez Unicode1" pitchFamily="2" charset="0"/>
              </a:rPr>
              <a:t>        </a:t>
            </a:r>
          </a:p>
          <a:p>
            <a:pPr lvl="0"/>
            <a:r>
              <a:rPr lang="en-US" dirty="0" err="1" smtClean="0">
                <a:solidFill>
                  <a:srgbClr val="FF0000"/>
                </a:solidFill>
                <a:latin typeface="Power Geez Unicode1" pitchFamily="2" charset="0"/>
              </a:rPr>
              <a:t>ካሳ</a:t>
            </a:r>
            <a:r>
              <a:rPr lang="en-US" dirty="0" smtClean="0">
                <a:solidFill>
                  <a:srgbClr val="FF0000"/>
                </a:solidFill>
                <a:latin typeface="Power Geez Unicode1" pitchFamily="2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Power Geez Unicode1" pitchFamily="2" charset="0"/>
              </a:rPr>
              <a:t>አንዴ</a:t>
            </a:r>
            <a:r>
              <a:rPr lang="en-US" dirty="0" smtClean="0">
                <a:solidFill>
                  <a:srgbClr val="FF0000"/>
                </a:solidFill>
                <a:latin typeface="Power Geez Unicode1" pitchFamily="2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Power Geez Unicode1" pitchFamily="2" charset="0"/>
              </a:rPr>
              <a:t>ወደ</a:t>
            </a:r>
            <a:r>
              <a:rPr lang="en-US" dirty="0" smtClean="0">
                <a:solidFill>
                  <a:srgbClr val="FF0000"/>
                </a:solidFill>
                <a:latin typeface="Power Geez Unicode1" pitchFamily="2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Power Geez Unicode1" pitchFamily="2" charset="0"/>
              </a:rPr>
              <a:t>ጎንደር</a:t>
            </a:r>
            <a:r>
              <a:rPr lang="en-US" dirty="0" smtClean="0">
                <a:solidFill>
                  <a:srgbClr val="FF0000"/>
                </a:solidFill>
                <a:latin typeface="Power Geez Unicode1" pitchFamily="2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Power Geez Unicode1" pitchFamily="2" charset="0"/>
              </a:rPr>
              <a:t>ሄደ</a:t>
            </a:r>
            <a:r>
              <a:rPr lang="en-US" dirty="0" smtClean="0">
                <a:solidFill>
                  <a:srgbClr val="FF0000"/>
                </a:solidFill>
                <a:latin typeface="Power Geez Unicode1" pitchFamily="2" charset="0"/>
              </a:rPr>
              <a:t>           </a:t>
            </a:r>
          </a:p>
          <a:p>
            <a:r>
              <a:rPr lang="en-US" dirty="0" err="1" smtClean="0">
                <a:solidFill>
                  <a:srgbClr val="FF0000"/>
                </a:solidFill>
                <a:latin typeface="Power Geez Unicode1" pitchFamily="2" charset="0"/>
              </a:rPr>
              <a:t>ግሀ</a:t>
            </a:r>
            <a:r>
              <a:rPr lang="en-US" dirty="0" smtClean="0">
                <a:solidFill>
                  <a:srgbClr val="FF0000"/>
                </a:solidFill>
                <a:latin typeface="Power Geez Unicode1" pitchFamily="2" charset="0"/>
              </a:rPr>
              <a:t> - </a:t>
            </a:r>
            <a:r>
              <a:rPr lang="en-US" dirty="0" err="1" smtClean="0">
                <a:solidFill>
                  <a:srgbClr val="FF0000"/>
                </a:solidFill>
                <a:latin typeface="Power Geez Unicode1" pitchFamily="2" charset="0"/>
              </a:rPr>
              <a:t>ካሳ</a:t>
            </a:r>
            <a:r>
              <a:rPr lang="en-US" dirty="0" smtClean="0">
                <a:solidFill>
                  <a:srgbClr val="FF0000"/>
                </a:solidFill>
                <a:latin typeface="Power Geez Unicode1" pitchFamily="2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Power Geez Unicode1" pitchFamily="2" charset="0"/>
              </a:rPr>
              <a:t>ደነገጠ</a:t>
            </a:r>
            <a:r>
              <a:rPr lang="en-US" dirty="0" smtClean="0">
                <a:solidFill>
                  <a:srgbClr val="FF0000"/>
                </a:solidFill>
                <a:latin typeface="Power Geez Unicode1" pitchFamily="2" charset="0"/>
              </a:rPr>
              <a:t>                      </a:t>
            </a:r>
            <a:r>
              <a:rPr lang="en-US" dirty="0" err="1" smtClean="0">
                <a:solidFill>
                  <a:srgbClr val="FF0000"/>
                </a:solidFill>
                <a:latin typeface="Power Geez Unicode1" pitchFamily="2" charset="0"/>
              </a:rPr>
              <a:t>ግሀ</a:t>
            </a:r>
            <a:r>
              <a:rPr lang="en-US" dirty="0" smtClean="0">
                <a:solidFill>
                  <a:srgbClr val="FF0000"/>
                </a:solidFill>
                <a:latin typeface="Power Geez Unicode1" pitchFamily="2" charset="0"/>
              </a:rPr>
              <a:t>         </a:t>
            </a:r>
            <a:r>
              <a:rPr lang="en-US" dirty="0" err="1" smtClean="0">
                <a:solidFill>
                  <a:srgbClr val="FF0000"/>
                </a:solidFill>
                <a:latin typeface="Power Geez Unicode1" pitchFamily="2" charset="0"/>
              </a:rPr>
              <a:t>ትናት</a:t>
            </a:r>
            <a:r>
              <a:rPr lang="en-US" dirty="0" smtClean="0">
                <a:solidFill>
                  <a:srgbClr val="FF0000"/>
                </a:solidFill>
                <a:latin typeface="Power Geez Unicode1" pitchFamily="2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Power Geez Unicode1" pitchFamily="2" charset="0"/>
              </a:rPr>
              <a:t>በድርጊትበመኪናወደ</a:t>
            </a:r>
            <a:r>
              <a:rPr lang="en-US" dirty="0" smtClean="0">
                <a:solidFill>
                  <a:srgbClr val="FF0000"/>
                </a:solidFill>
                <a:latin typeface="Power Geez Unicode1" pitchFamily="2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Power Geez Unicode1" pitchFamily="2" charset="0"/>
              </a:rPr>
              <a:t>ጎንደር</a:t>
            </a:r>
            <a:r>
              <a:rPr lang="en-US" dirty="0" smtClean="0">
                <a:solidFill>
                  <a:srgbClr val="FF0000"/>
                </a:solidFill>
                <a:latin typeface="Power Geez Unicode1" pitchFamily="2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Power Geez Unicode1" pitchFamily="2" charset="0"/>
              </a:rPr>
              <a:t>ሄደ</a:t>
            </a:r>
            <a:endParaRPr lang="en-US" dirty="0" smtClean="0">
              <a:solidFill>
                <a:srgbClr val="FF0000"/>
              </a:solidFill>
              <a:latin typeface="Power Geez Unicode1" pitchFamily="2" charset="0"/>
            </a:endParaRPr>
          </a:p>
          <a:p>
            <a:r>
              <a:rPr lang="en-US" dirty="0" smtClean="0">
                <a:solidFill>
                  <a:srgbClr val="FF0000"/>
                </a:solidFill>
                <a:latin typeface="Power Geez Unicode1" pitchFamily="2" charset="0"/>
              </a:rPr>
              <a:t>        </a:t>
            </a:r>
            <a:r>
              <a:rPr lang="en-US" dirty="0" err="1" smtClean="0">
                <a:solidFill>
                  <a:srgbClr val="FF0000"/>
                </a:solidFill>
                <a:latin typeface="Power Geez Unicode1" pitchFamily="2" charset="0"/>
              </a:rPr>
              <a:t>ማሀ</a:t>
            </a:r>
            <a:r>
              <a:rPr lang="en-US" dirty="0" smtClean="0">
                <a:solidFill>
                  <a:srgbClr val="FF0000"/>
                </a:solidFill>
                <a:latin typeface="Power Geez Unicode1" pitchFamily="2" charset="0"/>
              </a:rPr>
              <a:t>                            </a:t>
            </a:r>
            <a:r>
              <a:rPr lang="en-US" dirty="0" err="1" smtClean="0">
                <a:solidFill>
                  <a:srgbClr val="FF0000"/>
                </a:solidFill>
                <a:latin typeface="Power Geez Unicode1" pitchFamily="2" charset="0"/>
              </a:rPr>
              <a:t>ማሀ</a:t>
            </a:r>
            <a:r>
              <a:rPr lang="en-US" dirty="0" smtClean="0">
                <a:solidFill>
                  <a:srgbClr val="FF0000"/>
                </a:solidFill>
                <a:latin typeface="Power Geez Unicode1" pitchFamily="2" charset="0"/>
              </a:rPr>
              <a:t>    </a:t>
            </a:r>
          </a:p>
          <a:p>
            <a:r>
              <a:rPr lang="en-US" dirty="0" smtClean="0">
                <a:solidFill>
                  <a:srgbClr val="FF0000"/>
                </a:solidFill>
                <a:latin typeface="Power Geez Unicode1" pitchFamily="2" charset="0"/>
              </a:rPr>
              <a:t>        </a:t>
            </a:r>
            <a:r>
              <a:rPr lang="en-US" dirty="0" err="1" smtClean="0">
                <a:solidFill>
                  <a:srgbClr val="FF0000"/>
                </a:solidFill>
                <a:latin typeface="Power Geez Unicode1" pitchFamily="2" charset="0"/>
              </a:rPr>
              <a:t>መሀ</a:t>
            </a:r>
            <a:r>
              <a:rPr lang="en-US" dirty="0" smtClean="0">
                <a:solidFill>
                  <a:srgbClr val="FF0000"/>
                </a:solidFill>
                <a:latin typeface="Power Geez Unicode1" pitchFamily="2" charset="0"/>
              </a:rPr>
              <a:t>                               </a:t>
            </a:r>
            <a:r>
              <a:rPr lang="en-US" dirty="0" err="1" smtClean="0">
                <a:solidFill>
                  <a:srgbClr val="FF0000"/>
                </a:solidFill>
                <a:latin typeface="Power Geez Unicode1" pitchFamily="2" charset="0"/>
              </a:rPr>
              <a:t>ማሀ</a:t>
            </a:r>
            <a:r>
              <a:rPr lang="en-US" dirty="0" smtClean="0">
                <a:solidFill>
                  <a:srgbClr val="FF0000"/>
                </a:solidFill>
                <a:latin typeface="Power Geez Unicode1" pitchFamily="2" charset="0"/>
              </a:rPr>
              <a:t>   ግ       </a:t>
            </a:r>
            <a:r>
              <a:rPr lang="en-US" dirty="0" err="1" smtClean="0">
                <a:solidFill>
                  <a:srgbClr val="FF0000"/>
                </a:solidFill>
                <a:latin typeface="Power Geez Unicode1" pitchFamily="2" charset="0"/>
              </a:rPr>
              <a:t>ስር</a:t>
            </a:r>
            <a:endParaRPr lang="en-US" dirty="0" smtClean="0">
              <a:solidFill>
                <a:srgbClr val="FF0000"/>
              </a:solidFill>
              <a:latin typeface="Power Geez Unicode1" pitchFamily="2" charset="0"/>
            </a:endParaRPr>
          </a:p>
          <a:p>
            <a:r>
              <a:rPr lang="en-US" dirty="0" smtClean="0">
                <a:solidFill>
                  <a:srgbClr val="FF0000"/>
                </a:solidFill>
                <a:latin typeface="Power Geez Unicode1" pitchFamily="2" charset="0"/>
              </a:rPr>
              <a:t>                    ግ                  </a:t>
            </a:r>
            <a:r>
              <a:rPr lang="en-US" dirty="0" err="1" smtClean="0">
                <a:solidFill>
                  <a:srgbClr val="FF0000"/>
                </a:solidFill>
                <a:latin typeface="Power Geez Unicode1" pitchFamily="2" charset="0"/>
              </a:rPr>
              <a:t>ወደ</a:t>
            </a:r>
            <a:r>
              <a:rPr lang="en-US" dirty="0" smtClean="0">
                <a:solidFill>
                  <a:srgbClr val="FF0000"/>
                </a:solidFill>
                <a:latin typeface="Power Geez Unicode1" pitchFamily="2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Power Geez Unicode1" pitchFamily="2" charset="0"/>
              </a:rPr>
              <a:t>ጎንደር</a:t>
            </a:r>
            <a:r>
              <a:rPr lang="en-US" dirty="0" smtClean="0">
                <a:solidFill>
                  <a:srgbClr val="FF0000"/>
                </a:solidFill>
                <a:latin typeface="Power Geez Unicode1" pitchFamily="2" charset="0"/>
              </a:rPr>
              <a:t>  </a:t>
            </a:r>
            <a:r>
              <a:rPr lang="en-US" dirty="0" err="1" smtClean="0">
                <a:solidFill>
                  <a:srgbClr val="FF0000"/>
                </a:solidFill>
                <a:latin typeface="Power Geez Unicode1" pitchFamily="2" charset="0"/>
              </a:rPr>
              <a:t>ሄደ</a:t>
            </a:r>
            <a:r>
              <a:rPr lang="en-US" dirty="0" smtClean="0">
                <a:solidFill>
                  <a:srgbClr val="FF0000"/>
                </a:solidFill>
                <a:latin typeface="Power Geez Unicode1" pitchFamily="2" charset="0"/>
              </a:rPr>
              <a:t>  </a:t>
            </a:r>
            <a:r>
              <a:rPr lang="en-US" dirty="0" err="1" smtClean="0">
                <a:solidFill>
                  <a:srgbClr val="FF0000"/>
                </a:solidFill>
                <a:latin typeface="Power Geez Unicode1" pitchFamily="2" charset="0"/>
              </a:rPr>
              <a:t>መስሪ</a:t>
            </a:r>
            <a:r>
              <a:rPr lang="en-US" dirty="0" smtClean="0">
                <a:solidFill>
                  <a:srgbClr val="FF0000"/>
                </a:solidFill>
                <a:latin typeface="Power Geez Unicode1" pitchFamily="2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Power Geez Unicode1" pitchFamily="2" charset="0"/>
              </a:rPr>
              <a:t>ስሀጊ</a:t>
            </a:r>
            <a:r>
              <a:rPr lang="en-US" dirty="0" smtClean="0">
                <a:solidFill>
                  <a:srgbClr val="FF0000"/>
                </a:solidFill>
                <a:latin typeface="Power Geez Unicode1" pitchFamily="2" charset="0"/>
              </a:rPr>
              <a:t> </a:t>
            </a:r>
          </a:p>
          <a:p>
            <a:r>
              <a:rPr lang="en-US" dirty="0" smtClean="0">
                <a:solidFill>
                  <a:srgbClr val="FF0000"/>
                </a:solidFill>
                <a:latin typeface="Power Geez Unicode1" pitchFamily="2" charset="0"/>
              </a:rPr>
              <a:t>                     1                                        </a:t>
            </a:r>
          </a:p>
          <a:p>
            <a:r>
              <a:rPr lang="en-US" dirty="0" smtClean="0">
                <a:solidFill>
                  <a:srgbClr val="FF0000"/>
                </a:solidFill>
                <a:latin typeface="Power Geez Unicode1" pitchFamily="2" charset="0"/>
              </a:rPr>
              <a:t>                    </a:t>
            </a:r>
            <a:r>
              <a:rPr lang="en-US" dirty="0" err="1" smtClean="0">
                <a:solidFill>
                  <a:srgbClr val="FF0000"/>
                </a:solidFill>
                <a:latin typeface="Power Geez Unicode1" pitchFamily="2" charset="0"/>
              </a:rPr>
              <a:t>ደነገጠ</a:t>
            </a:r>
            <a:r>
              <a:rPr lang="en-US" dirty="0" smtClean="0">
                <a:solidFill>
                  <a:srgbClr val="FF0000"/>
                </a:solidFill>
                <a:latin typeface="Power Geez Unicode1" pitchFamily="2" charset="0"/>
              </a:rPr>
              <a:t>                               </a:t>
            </a:r>
            <a:r>
              <a:rPr lang="en-US" dirty="0" err="1" smtClean="0">
                <a:solidFill>
                  <a:srgbClr val="FF0000"/>
                </a:solidFill>
                <a:latin typeface="Power Geez Unicode1" pitchFamily="2" charset="0"/>
              </a:rPr>
              <a:t>አጎላማስ</a:t>
            </a:r>
            <a:r>
              <a:rPr lang="en-US" dirty="0" smtClean="0">
                <a:solidFill>
                  <a:srgbClr val="FF0000"/>
                </a:solidFill>
                <a:latin typeface="Power Geez Unicode1" pitchFamily="2" charset="0"/>
              </a:rPr>
              <a:t>  </a:t>
            </a:r>
            <a:r>
              <a:rPr lang="en-US" dirty="0" err="1" smtClean="0">
                <a:solidFill>
                  <a:srgbClr val="FF0000"/>
                </a:solidFill>
                <a:latin typeface="Power Geez Unicode1" pitchFamily="2" charset="0"/>
              </a:rPr>
              <a:t>ስሀ</a:t>
            </a:r>
            <a:endParaRPr lang="en-US" dirty="0" smtClean="0">
              <a:solidFill>
                <a:srgbClr val="FF0000"/>
              </a:solidFill>
              <a:latin typeface="Power Geez Unicode1" pitchFamily="2" charset="0"/>
            </a:endParaRPr>
          </a:p>
          <a:p>
            <a:pPr lvl="0"/>
            <a:r>
              <a:rPr lang="en-US" dirty="0" err="1" smtClean="0">
                <a:solidFill>
                  <a:srgbClr val="FF0000"/>
                </a:solidFill>
                <a:latin typeface="Power Geez Unicode1" pitchFamily="2" charset="0"/>
              </a:rPr>
              <a:t>የአ.ነገር</a:t>
            </a:r>
            <a:r>
              <a:rPr lang="en-US" dirty="0" smtClean="0">
                <a:solidFill>
                  <a:srgbClr val="FF0000"/>
                </a:solidFill>
                <a:latin typeface="Power Geez Unicode1" pitchFamily="2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Power Geez Unicode1" pitchFamily="2" charset="0"/>
              </a:rPr>
              <a:t>ተሳቢ</a:t>
            </a:r>
            <a:r>
              <a:rPr lang="en-US" dirty="0" smtClean="0">
                <a:solidFill>
                  <a:srgbClr val="FF0000"/>
                </a:solidFill>
                <a:latin typeface="Power Geez Unicode1" pitchFamily="2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Power Geez Unicode1" pitchFamily="2" charset="0"/>
              </a:rPr>
              <a:t>ሲገኝ</a:t>
            </a:r>
            <a:r>
              <a:rPr lang="en-US" dirty="0" smtClean="0">
                <a:solidFill>
                  <a:srgbClr val="FF0000"/>
                </a:solidFill>
                <a:latin typeface="Power Geez Unicode1" pitchFamily="2" charset="0"/>
              </a:rPr>
              <a:t> -  </a:t>
            </a:r>
            <a:r>
              <a:rPr lang="en-US" dirty="0" err="1" smtClean="0">
                <a:solidFill>
                  <a:srgbClr val="FF0000"/>
                </a:solidFill>
                <a:latin typeface="Power Geez Unicode1" pitchFamily="2" charset="0"/>
              </a:rPr>
              <a:t>ካሳ</a:t>
            </a:r>
            <a:r>
              <a:rPr lang="en-US" dirty="0" smtClean="0">
                <a:solidFill>
                  <a:srgbClr val="FF0000"/>
                </a:solidFill>
                <a:latin typeface="Power Geez Unicode1" pitchFamily="2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Power Geez Unicode1" pitchFamily="2" charset="0"/>
              </a:rPr>
              <a:t>ልጁን</a:t>
            </a:r>
            <a:r>
              <a:rPr lang="en-US" dirty="0" smtClean="0">
                <a:solidFill>
                  <a:srgbClr val="FF0000"/>
                </a:solidFill>
                <a:latin typeface="Power Geez Unicode1" pitchFamily="2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Power Geez Unicode1" pitchFamily="2" charset="0"/>
              </a:rPr>
              <a:t>ገረፈው</a:t>
            </a:r>
            <a:r>
              <a:rPr lang="en-US" dirty="0" smtClean="0">
                <a:solidFill>
                  <a:srgbClr val="FF0000"/>
                </a:solidFill>
                <a:latin typeface="Power Geez Unicode1" pitchFamily="2" charset="0"/>
              </a:rPr>
              <a:t>                       </a:t>
            </a:r>
            <a:r>
              <a:rPr lang="en-US" dirty="0" err="1" smtClean="0">
                <a:solidFill>
                  <a:srgbClr val="FF0000"/>
                </a:solidFill>
                <a:latin typeface="Power Geez Unicode1" pitchFamily="2" charset="0"/>
              </a:rPr>
              <a:t>መሙያ</a:t>
            </a:r>
            <a:r>
              <a:rPr lang="en-US" dirty="0" smtClean="0">
                <a:solidFill>
                  <a:srgbClr val="FF0000"/>
                </a:solidFill>
                <a:latin typeface="Power Geez Unicode1" pitchFamily="2" charset="0"/>
              </a:rPr>
              <a:t>    </a:t>
            </a:r>
            <a:r>
              <a:rPr lang="en-US" dirty="0" err="1" smtClean="0">
                <a:solidFill>
                  <a:srgbClr val="FF0000"/>
                </a:solidFill>
                <a:latin typeface="Power Geez Unicode1" pitchFamily="2" charset="0"/>
              </a:rPr>
              <a:t>ሙሪ</a:t>
            </a:r>
            <a:endParaRPr lang="en-US" dirty="0" smtClean="0">
              <a:solidFill>
                <a:srgbClr val="FF0000"/>
              </a:solidFill>
              <a:latin typeface="Power Geez Unicode1" pitchFamily="2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አስቴር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እንቁላሉን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ሰበረችው</a:t>
            </a:r>
            <a:r>
              <a:rPr lang="en-US" dirty="0" smtClean="0">
                <a:solidFill>
                  <a:srgbClr val="FF0000"/>
                </a:solidFill>
              </a:rPr>
              <a:t>                                         </a:t>
            </a:r>
          </a:p>
          <a:p>
            <a:pPr lvl="0"/>
            <a:r>
              <a:rPr lang="en-US" dirty="0" err="1" smtClean="0">
                <a:solidFill>
                  <a:srgbClr val="FF0000"/>
                </a:solidFill>
              </a:rPr>
              <a:t>ከሳቢ</a:t>
            </a:r>
            <a:r>
              <a:rPr lang="en-US" dirty="0" smtClean="0">
                <a:solidFill>
                  <a:srgbClr val="FF0000"/>
                </a:solidFill>
              </a:rPr>
              <a:t>  </a:t>
            </a:r>
            <a:r>
              <a:rPr lang="en-US" dirty="0" err="1" smtClean="0">
                <a:solidFill>
                  <a:srgbClr val="FF0000"/>
                </a:solidFill>
              </a:rPr>
              <a:t>ግስ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ጋር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የሚዋቀር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ከሆነ</a:t>
            </a:r>
            <a:endParaRPr lang="en-US" dirty="0" smtClean="0">
              <a:solidFill>
                <a:srgbClr val="FF0000"/>
              </a:solidFill>
            </a:endParaRPr>
          </a:p>
          <a:p>
            <a:pPr lvl="0"/>
            <a:r>
              <a:rPr lang="en-US" dirty="0" err="1" smtClean="0">
                <a:solidFill>
                  <a:srgbClr val="FF0000"/>
                </a:solidFill>
              </a:rPr>
              <a:t>በግሱ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አምድ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ላይ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የራሱን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አፃፍ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ይተዋል</a:t>
            </a:r>
            <a:endParaRPr lang="en-US" dirty="0" smtClean="0">
              <a:solidFill>
                <a:srgbClr val="FF0000"/>
              </a:solidFill>
            </a:endParaRPr>
          </a:p>
          <a:p>
            <a:pPr lvl="0"/>
            <a:r>
              <a:rPr lang="en-US" dirty="0" err="1" smtClean="0">
                <a:solidFill>
                  <a:srgbClr val="FF0000"/>
                </a:solidFill>
              </a:rPr>
              <a:t>ተሳቢው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ባለቤት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ከሆነ</a:t>
            </a:r>
            <a:r>
              <a:rPr lang="en-US" dirty="0" smtClean="0">
                <a:solidFill>
                  <a:srgbClr val="FF0000"/>
                </a:solidFill>
              </a:rPr>
              <a:t> (</a:t>
            </a:r>
            <a:r>
              <a:rPr lang="en-US" dirty="0" err="1" smtClean="0">
                <a:solidFill>
                  <a:srgbClr val="FF0000"/>
                </a:solidFill>
              </a:rPr>
              <a:t>ግሱ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ተደራጊ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ሲሆን</a:t>
            </a:r>
            <a:r>
              <a:rPr lang="en-US" dirty="0" smtClean="0">
                <a:solidFill>
                  <a:srgbClr val="FF0000"/>
                </a:solidFill>
              </a:rPr>
              <a:t>) </a:t>
            </a:r>
            <a:r>
              <a:rPr lang="en-US" dirty="0" err="1" smtClean="0">
                <a:solidFill>
                  <a:srgbClr val="FF0000"/>
                </a:solidFill>
              </a:rPr>
              <a:t>የድርጊቱ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ተጠቂ</a:t>
            </a:r>
            <a:r>
              <a:rPr lang="en-US" dirty="0" smtClean="0">
                <a:solidFill>
                  <a:srgbClr val="FF0000"/>
                </a:solidFill>
              </a:rPr>
              <a:t> (</a:t>
            </a:r>
            <a:r>
              <a:rPr lang="en-US" dirty="0" err="1" smtClean="0">
                <a:solidFill>
                  <a:srgbClr val="FF0000"/>
                </a:solidFill>
              </a:rPr>
              <a:t>ተደራጊ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ከሆነ</a:t>
            </a:r>
            <a:r>
              <a:rPr lang="en-US" dirty="0" smtClean="0">
                <a:solidFill>
                  <a:srgbClr val="FF0000"/>
                </a:solidFill>
              </a:rPr>
              <a:t>) </a:t>
            </a:r>
          </a:p>
          <a:p>
            <a:pPr lvl="0"/>
            <a:r>
              <a:rPr lang="en-US" dirty="0" err="1" smtClean="0">
                <a:solidFill>
                  <a:srgbClr val="FF0000"/>
                </a:solidFill>
              </a:rPr>
              <a:t>ተለዋዋጭ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ቦታ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ያላቸው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አጎላማሾች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ተናአጊይሁ</a:t>
            </a:r>
            <a:endParaRPr lang="en-US" dirty="0" smtClean="0">
              <a:solidFill>
                <a:srgbClr val="FF0000"/>
              </a:solidFill>
            </a:endParaRPr>
          </a:p>
          <a:p>
            <a:pPr lvl="0"/>
            <a:r>
              <a:rPr lang="en-US" dirty="0" err="1" smtClean="0">
                <a:solidFill>
                  <a:srgbClr val="FF0000"/>
                </a:solidFill>
              </a:rPr>
              <a:t>ካሳ</a:t>
            </a:r>
            <a:r>
              <a:rPr lang="en-US" dirty="0" smtClean="0">
                <a:solidFill>
                  <a:srgbClr val="FF0000"/>
                </a:solidFill>
              </a:rPr>
              <a:t> (</a:t>
            </a:r>
            <a:r>
              <a:rPr lang="en-US" dirty="0" err="1" smtClean="0">
                <a:solidFill>
                  <a:srgbClr val="FF0000"/>
                </a:solidFill>
              </a:rPr>
              <a:t>በአማና</a:t>
            </a:r>
            <a:r>
              <a:rPr lang="en-US" dirty="0" smtClean="0">
                <a:solidFill>
                  <a:srgbClr val="FF0000"/>
                </a:solidFill>
              </a:rPr>
              <a:t>[</a:t>
            </a:r>
            <a:r>
              <a:rPr lang="en-US" dirty="0" err="1" smtClean="0">
                <a:solidFill>
                  <a:srgbClr val="FF0000"/>
                </a:solidFill>
              </a:rPr>
              <a:t>በመኪና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ወደት</a:t>
            </a:r>
            <a:r>
              <a:rPr lang="en-US" dirty="0" smtClean="0">
                <a:solidFill>
                  <a:srgbClr val="FF0000"/>
                </a:solidFill>
              </a:rPr>
              <a:t>/</a:t>
            </a:r>
            <a:r>
              <a:rPr lang="en-US" dirty="0" err="1" smtClean="0">
                <a:solidFill>
                  <a:srgbClr val="FF0000"/>
                </a:solidFill>
              </a:rPr>
              <a:t>ቤት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ይሄዳል</a:t>
            </a:r>
            <a:r>
              <a:rPr lang="en-US" dirty="0" smtClean="0">
                <a:solidFill>
                  <a:srgbClr val="FF0000"/>
                </a:solidFill>
              </a:rPr>
              <a:t>])</a:t>
            </a:r>
          </a:p>
          <a:p>
            <a:pPr lvl="0"/>
            <a:r>
              <a:rPr lang="en-US" dirty="0" err="1" smtClean="0">
                <a:solidFill>
                  <a:srgbClr val="FF0000"/>
                </a:solidFill>
              </a:rPr>
              <a:t>ካሳ</a:t>
            </a:r>
            <a:r>
              <a:rPr lang="en-US" dirty="0" smtClean="0">
                <a:solidFill>
                  <a:srgbClr val="FF0000"/>
                </a:solidFill>
              </a:rPr>
              <a:t> (</a:t>
            </a:r>
            <a:r>
              <a:rPr lang="en-US" dirty="0" err="1" smtClean="0">
                <a:solidFill>
                  <a:srgbClr val="FF0000"/>
                </a:solidFill>
              </a:rPr>
              <a:t>በፍፁም</a:t>
            </a:r>
            <a:r>
              <a:rPr lang="en-US" dirty="0" smtClean="0">
                <a:solidFill>
                  <a:srgbClr val="FF0000"/>
                </a:solidFill>
              </a:rPr>
              <a:t> [</a:t>
            </a:r>
            <a:r>
              <a:rPr lang="en-US" dirty="0" err="1" smtClean="0">
                <a:solidFill>
                  <a:srgbClr val="FF0000"/>
                </a:solidFill>
              </a:rPr>
              <a:t>በመኪና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ወደት</a:t>
            </a:r>
            <a:r>
              <a:rPr lang="en-US" dirty="0" smtClean="0">
                <a:solidFill>
                  <a:srgbClr val="FF0000"/>
                </a:solidFill>
              </a:rPr>
              <a:t>/</a:t>
            </a:r>
            <a:r>
              <a:rPr lang="en-US" dirty="0" err="1" smtClean="0">
                <a:solidFill>
                  <a:srgbClr val="FF0000"/>
                </a:solidFill>
              </a:rPr>
              <a:t>ቤት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አይሄድም</a:t>
            </a:r>
            <a:r>
              <a:rPr lang="en-US" dirty="0" smtClean="0">
                <a:solidFill>
                  <a:srgbClr val="FF0000"/>
                </a:solidFill>
              </a:rPr>
              <a:t>])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. </a:t>
            </a:r>
            <a:r>
              <a:rPr lang="en-US" dirty="0" err="1" smtClean="0">
                <a:solidFill>
                  <a:srgbClr val="FF0000"/>
                </a:solidFill>
              </a:rPr>
              <a:t>ሳቢግሶች</a:t>
            </a:r>
            <a:r>
              <a:rPr lang="en-US" dirty="0" smtClean="0">
                <a:solidFill>
                  <a:srgbClr val="FF0000"/>
                </a:solidFill>
              </a:rPr>
              <a:t>      </a:t>
            </a:r>
            <a:r>
              <a:rPr lang="en-US" dirty="0" err="1" smtClean="0">
                <a:solidFill>
                  <a:srgbClr val="FF0000"/>
                </a:solidFill>
              </a:rPr>
              <a:t>ባለ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አንድ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ተሳቢ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ገረፈ</a:t>
            </a:r>
            <a:r>
              <a:rPr lang="en-US" dirty="0" smtClean="0">
                <a:solidFill>
                  <a:srgbClr val="FF0000"/>
                </a:solidFill>
              </a:rPr>
              <a:t>፣ </a:t>
            </a:r>
            <a:r>
              <a:rPr lang="en-US" dirty="0" err="1" smtClean="0">
                <a:solidFill>
                  <a:srgbClr val="FF0000"/>
                </a:solidFill>
              </a:rPr>
              <a:t>ሰደበ</a:t>
            </a:r>
            <a:r>
              <a:rPr lang="en-US" dirty="0" smtClean="0">
                <a:solidFill>
                  <a:srgbClr val="FF0000"/>
                </a:solidFill>
              </a:rPr>
              <a:t>፣ </a:t>
            </a:r>
            <a:r>
              <a:rPr lang="en-US" dirty="0" err="1" smtClean="0">
                <a:solidFill>
                  <a:srgbClr val="FF0000"/>
                </a:solidFill>
              </a:rPr>
              <a:t>በላ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              </a:t>
            </a:r>
            <a:r>
              <a:rPr lang="en-US" dirty="0" err="1" smtClean="0">
                <a:solidFill>
                  <a:srgbClr val="FF0000"/>
                </a:solidFill>
              </a:rPr>
              <a:t>ባለ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ሁለት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ተሳቢ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ሰጠ</a:t>
            </a:r>
            <a:r>
              <a:rPr lang="en-US" dirty="0" smtClean="0">
                <a:solidFill>
                  <a:srgbClr val="FF0000"/>
                </a:solidFill>
              </a:rPr>
              <a:t>፣ </a:t>
            </a:r>
            <a:r>
              <a:rPr lang="en-US" dirty="0" err="1" smtClean="0">
                <a:solidFill>
                  <a:srgbClr val="FF0000"/>
                </a:solidFill>
              </a:rPr>
              <a:t>ነገረ</a:t>
            </a:r>
            <a:r>
              <a:rPr lang="en-US" dirty="0" smtClean="0">
                <a:solidFill>
                  <a:srgbClr val="FF0000"/>
                </a:solidFill>
              </a:rPr>
              <a:t>፣ </a:t>
            </a:r>
            <a:r>
              <a:rPr lang="en-US" dirty="0" err="1" smtClean="0">
                <a:solidFill>
                  <a:srgbClr val="FF0000"/>
                </a:solidFill>
              </a:rPr>
              <a:t>ላከ</a:t>
            </a:r>
            <a:endParaRPr lang="en-US" dirty="0" smtClean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ርቱዕ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ተሳቢ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err="1" smtClean="0">
                <a:solidFill>
                  <a:srgbClr val="FF0000"/>
                </a:solidFill>
              </a:rPr>
              <a:t>ኢርቱዕ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ተሳቢ</a:t>
            </a:r>
            <a:r>
              <a:rPr lang="en-US" dirty="0" smtClean="0">
                <a:solidFill>
                  <a:srgbClr val="FF0000"/>
                </a:solidFill>
              </a:rPr>
              <a:t>  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             </a:t>
            </a:r>
            <a:r>
              <a:rPr lang="en-US" dirty="0" err="1" smtClean="0">
                <a:solidFill>
                  <a:srgbClr val="FF0000"/>
                </a:solidFill>
              </a:rPr>
              <a:t>ሰሀ</a:t>
            </a:r>
            <a:r>
              <a:rPr lang="en-US" dirty="0" smtClean="0">
                <a:solidFill>
                  <a:srgbClr val="FF0000"/>
                </a:solidFill>
              </a:rPr>
              <a:t>    </a:t>
            </a:r>
            <a:r>
              <a:rPr lang="en-US" dirty="0" err="1" smtClean="0">
                <a:solidFill>
                  <a:srgbClr val="FF0000"/>
                </a:solidFill>
                <a:latin typeface="Power Geez Unicode1" pitchFamily="2" charset="0"/>
              </a:rPr>
              <a:t>ግሀን</a:t>
            </a:r>
            <a:endParaRPr lang="en-US" dirty="0" smtClean="0">
              <a:solidFill>
                <a:srgbClr val="FF0000"/>
              </a:solidFill>
              <a:latin typeface="Power Geez Unicode1" pitchFamily="2" charset="0"/>
            </a:endParaRPr>
          </a:p>
          <a:p>
            <a:r>
              <a:rPr lang="en-US" dirty="0" err="1" smtClean="0">
                <a:solidFill>
                  <a:srgbClr val="FF0000"/>
                </a:solidFill>
              </a:rPr>
              <a:t>ሁለትጊዜ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በፓስታ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ለተማሪዋ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ብዙ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ገንዘብ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ሰጣት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err="1" smtClean="0">
                <a:solidFill>
                  <a:srgbClr val="FF0000"/>
                </a:solidFill>
              </a:rPr>
              <a:t>ካሳ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ለተማሪዋ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ገንዘብ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ሰጣት</a:t>
            </a:r>
            <a:r>
              <a:rPr lang="en-US" dirty="0" smtClean="0">
                <a:solidFill>
                  <a:srgbClr val="FF0000"/>
                </a:solidFill>
              </a:rPr>
              <a:t>     </a:t>
            </a:r>
            <a:r>
              <a:rPr lang="en-US" dirty="0" err="1" smtClean="0">
                <a:solidFill>
                  <a:srgbClr val="FF0000"/>
                </a:solidFill>
              </a:rPr>
              <a:t>ግሀጊ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err="1" smtClean="0">
                <a:solidFill>
                  <a:srgbClr val="FF0000"/>
                </a:solidFill>
              </a:rPr>
              <a:t>ካሳ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ገንዘብ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ለተማሪዋ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ሰጣት</a:t>
            </a:r>
            <a:r>
              <a:rPr lang="en-US" dirty="0" smtClean="0">
                <a:solidFill>
                  <a:srgbClr val="FF0000"/>
                </a:solidFill>
              </a:rPr>
              <a:t>   </a:t>
            </a:r>
            <a:r>
              <a:rPr lang="en-US" dirty="0" err="1" smtClean="0">
                <a:solidFill>
                  <a:srgbClr val="FF0000"/>
                </a:solidFill>
              </a:rPr>
              <a:t>መሀ</a:t>
            </a:r>
            <a:r>
              <a:rPr lang="en-US" dirty="0" smtClean="0">
                <a:solidFill>
                  <a:srgbClr val="FF0000"/>
                </a:solidFill>
              </a:rPr>
              <a:t>    </a:t>
            </a:r>
            <a:r>
              <a:rPr lang="en-US" dirty="0" err="1" smtClean="0">
                <a:solidFill>
                  <a:srgbClr val="FF0000"/>
                </a:solidFill>
              </a:rPr>
              <a:t>ግሀ</a:t>
            </a:r>
            <a:r>
              <a:rPr lang="en-US" dirty="0" smtClean="0">
                <a:solidFill>
                  <a:srgbClr val="FF0000"/>
                </a:solidFill>
              </a:rPr>
              <a:t>            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                   </a:t>
            </a:r>
            <a:r>
              <a:rPr lang="en-US" dirty="0" err="1" smtClean="0">
                <a:solidFill>
                  <a:srgbClr val="FF0000"/>
                </a:solidFill>
              </a:rPr>
              <a:t>በፓስታ</a:t>
            </a:r>
            <a:r>
              <a:rPr lang="en-US" dirty="0" smtClean="0">
                <a:solidFill>
                  <a:srgbClr val="FF0000"/>
                </a:solidFill>
              </a:rPr>
              <a:t>      </a:t>
            </a:r>
            <a:r>
              <a:rPr lang="en-US" dirty="0" err="1" smtClean="0">
                <a:solidFill>
                  <a:srgbClr val="FF0000"/>
                </a:solidFill>
              </a:rPr>
              <a:t>መሀ</a:t>
            </a:r>
            <a:r>
              <a:rPr lang="en-US" dirty="0" smtClean="0">
                <a:solidFill>
                  <a:srgbClr val="FF0000"/>
                </a:solidFill>
              </a:rPr>
              <a:t>  ግ                    </a:t>
            </a:r>
          </a:p>
          <a:p>
            <a:r>
              <a:rPr lang="en-US" dirty="0" err="1" smtClean="0">
                <a:solidFill>
                  <a:srgbClr val="FF0000"/>
                </a:solidFill>
              </a:rPr>
              <a:t>ሙያ</a:t>
            </a:r>
            <a:r>
              <a:rPr lang="en-US" dirty="0" smtClean="0">
                <a:solidFill>
                  <a:srgbClr val="FF0000"/>
                </a:solidFill>
              </a:rPr>
              <a:t>    </a:t>
            </a:r>
            <a:r>
              <a:rPr lang="en-US" dirty="0" err="1" smtClean="0">
                <a:solidFill>
                  <a:srgbClr val="FF0000"/>
                </a:solidFill>
              </a:rPr>
              <a:t>ሙሪ</a:t>
            </a:r>
            <a:r>
              <a:rPr lang="en-US" dirty="0" smtClean="0">
                <a:solidFill>
                  <a:srgbClr val="FF0000"/>
                </a:solidFill>
              </a:rPr>
              <a:t>           </a:t>
            </a:r>
            <a:r>
              <a:rPr lang="en-US" dirty="0" err="1" smtClean="0">
                <a:solidFill>
                  <a:srgbClr val="FF0000"/>
                </a:solidFill>
              </a:rPr>
              <a:t>ለተማሪዋ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ስሀ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                                         ግ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                               </a:t>
            </a:r>
            <a:r>
              <a:rPr lang="en-US" dirty="0" err="1" smtClean="0">
                <a:solidFill>
                  <a:srgbClr val="FF0000"/>
                </a:solidFill>
              </a:rPr>
              <a:t>ብዙገንዘብ</a:t>
            </a:r>
            <a:r>
              <a:rPr lang="en-US" dirty="0" smtClean="0">
                <a:solidFill>
                  <a:srgbClr val="FF0000"/>
                </a:solidFill>
              </a:rPr>
              <a:t>    </a:t>
            </a:r>
            <a:r>
              <a:rPr lang="en-US" dirty="0" err="1" smtClean="0">
                <a:solidFill>
                  <a:srgbClr val="FF0000"/>
                </a:solidFill>
              </a:rPr>
              <a:t>ሰጣት</a:t>
            </a:r>
            <a:endParaRPr lang="en-US" dirty="0" smtClean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err="1" smtClean="0">
                <a:latin typeface="Power Geez Unicode1" pitchFamily="2" charset="0"/>
              </a:rPr>
              <a:t>የመሆን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ሀርግ</a:t>
            </a:r>
            <a:r>
              <a:rPr lang="en-US" dirty="0" smtClean="0">
                <a:latin typeface="Power Geez Unicode1" pitchFamily="2" charset="0"/>
              </a:rPr>
              <a:t> -</a:t>
            </a:r>
            <a:r>
              <a:rPr lang="en-US" dirty="0" err="1" smtClean="0">
                <a:latin typeface="Power Geez Unicode1" pitchFamily="2" charset="0"/>
              </a:rPr>
              <a:t>ሁነትን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ወይም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ለአንድ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ልታ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በገኝትን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ይገልፃል</a:t>
            </a:r>
            <a:r>
              <a:rPr lang="en-US" dirty="0" smtClean="0">
                <a:latin typeface="Power Geez Unicode1" pitchFamily="2" charset="0"/>
              </a:rPr>
              <a:t> -</a:t>
            </a:r>
            <a:r>
              <a:rPr lang="en-US" dirty="0" err="1" smtClean="0">
                <a:latin typeface="Power Geez Unicode1" pitchFamily="2" charset="0"/>
              </a:rPr>
              <a:t>የመሆን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ግስ</a:t>
            </a:r>
            <a:r>
              <a:rPr lang="en-US" dirty="0" smtClean="0">
                <a:latin typeface="Power Geez Unicode1" pitchFamily="2" charset="0"/>
              </a:rPr>
              <a:t> </a:t>
            </a:r>
          </a:p>
          <a:p>
            <a:pPr lvl="0"/>
            <a:r>
              <a:rPr lang="en-US" dirty="0" err="1" smtClean="0">
                <a:latin typeface="Power Geez Unicode1" pitchFamily="2" charset="0"/>
              </a:rPr>
              <a:t>ካሳ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አስተማሪ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ሆነ</a:t>
            </a:r>
            <a:r>
              <a:rPr lang="en-US" dirty="0" smtClean="0">
                <a:latin typeface="Power Geez Unicode1" pitchFamily="2" charset="0"/>
              </a:rPr>
              <a:t>    - </a:t>
            </a:r>
            <a:r>
              <a:rPr lang="en-US" dirty="0" err="1" smtClean="0">
                <a:latin typeface="Power Geez Unicode1" pitchFamily="2" charset="0"/>
              </a:rPr>
              <a:t>ባለ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ቤታቸው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ሁኮች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ወይም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ህኮሪ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ስማህ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ሀርግ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endParaRPr lang="en-US" dirty="0" smtClean="0">
              <a:latin typeface="Power Geez Unicode1" pitchFamily="2" charset="0"/>
            </a:endParaRPr>
          </a:p>
          <a:p>
            <a:pPr lvl="0"/>
            <a:r>
              <a:rPr lang="en-US" dirty="0" err="1" smtClean="0">
                <a:latin typeface="Power Geez Unicode1" pitchFamily="2" charset="0"/>
              </a:rPr>
              <a:t>ካሳ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ጎሰገተ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ሆነ</a:t>
            </a:r>
            <a:r>
              <a:rPr lang="en-US" dirty="0" smtClean="0">
                <a:latin typeface="Power Geez Unicode1" pitchFamily="2" charset="0"/>
              </a:rPr>
              <a:t>      - </a:t>
            </a:r>
            <a:r>
              <a:rPr lang="en-US" dirty="0" err="1" smtClean="0">
                <a:latin typeface="Power Geez Unicode1" pitchFamily="2" charset="0"/>
              </a:rPr>
              <a:t>ባለቤቱን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በአቻነት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የሚገልፀው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ሙሙያ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አላቸው</a:t>
            </a:r>
            <a:endParaRPr lang="en-US" dirty="0" smtClean="0">
              <a:latin typeface="Power Geez Unicode1" pitchFamily="2" charset="0"/>
            </a:endParaRPr>
          </a:p>
          <a:p>
            <a:r>
              <a:rPr lang="en-US" dirty="0" smtClean="0">
                <a:latin typeface="Power Geez Unicode1" pitchFamily="2" charset="0"/>
              </a:rPr>
              <a:t>                   </a:t>
            </a:r>
            <a:r>
              <a:rPr lang="en-US" dirty="0" err="1" smtClean="0">
                <a:latin typeface="Power Geez Unicode1" pitchFamily="2" charset="0"/>
              </a:rPr>
              <a:t>ኑረትን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የሚገልፀት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ተሞድደወሀርግ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ይገልገለ</a:t>
            </a:r>
            <a:endParaRPr lang="en-US" dirty="0" smtClean="0">
              <a:latin typeface="Power Geez Unicode1" pitchFamily="2" charset="0"/>
            </a:endParaRPr>
          </a:p>
          <a:p>
            <a:pPr lvl="0"/>
            <a:r>
              <a:rPr lang="en-US" dirty="0" err="1" smtClean="0">
                <a:latin typeface="Power Geez Unicode1" pitchFamily="2" charset="0"/>
              </a:rPr>
              <a:t>ካሳ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አስተማሪ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endParaRPr lang="en-US" dirty="0" smtClean="0">
              <a:latin typeface="Power Geez Unicode1" pitchFamily="2" charset="0"/>
            </a:endParaRPr>
          </a:p>
          <a:p>
            <a:pPr lvl="0"/>
            <a:r>
              <a:rPr lang="en-US" dirty="0" err="1" smtClean="0">
                <a:latin typeface="Power Geez Unicode1" pitchFamily="2" charset="0"/>
              </a:rPr>
              <a:t>ካሳ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ጎበዝ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r>
              <a:rPr lang="en-US" dirty="0" smtClean="0">
                <a:latin typeface="Power Geez Unicode1" pitchFamily="2" charset="0"/>
              </a:rPr>
              <a:t>        - </a:t>
            </a:r>
            <a:r>
              <a:rPr lang="en-US" dirty="0" err="1" smtClean="0">
                <a:latin typeface="Power Geez Unicode1" pitchFamily="2" charset="0"/>
              </a:rPr>
              <a:t>ጎበዝ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ሆነ</a:t>
            </a:r>
            <a:r>
              <a:rPr lang="en-US" dirty="0" smtClean="0">
                <a:latin typeface="Power Geez Unicode1" pitchFamily="2" charset="0"/>
              </a:rPr>
              <a:t> </a:t>
            </a:r>
          </a:p>
          <a:p>
            <a:r>
              <a:rPr lang="en-US" dirty="0" smtClean="0">
                <a:latin typeface="Power Geez Unicode1" pitchFamily="2" charset="0"/>
              </a:rPr>
              <a:t>                      </a:t>
            </a:r>
            <a:r>
              <a:rPr lang="en-US" dirty="0" err="1" smtClean="0">
                <a:latin typeface="Power Geez Unicode1" pitchFamily="2" charset="0"/>
              </a:rPr>
              <a:t>ተማሪ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ሆነ</a:t>
            </a:r>
            <a:r>
              <a:rPr lang="en-US" dirty="0" smtClean="0">
                <a:latin typeface="Power Geez Unicode1" pitchFamily="2" charset="0"/>
              </a:rPr>
              <a:t>  </a:t>
            </a:r>
            <a:r>
              <a:rPr lang="en-US" dirty="0" err="1" smtClean="0">
                <a:latin typeface="Power Geez Unicode1" pitchFamily="2" charset="0"/>
              </a:rPr>
              <a:t>አምና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ጎበዝ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ነበር</a:t>
            </a:r>
            <a:endParaRPr lang="en-US" dirty="0" smtClean="0">
              <a:latin typeface="Power Geez Unicode1" pitchFamily="2" charset="0"/>
            </a:endParaRPr>
          </a:p>
          <a:p>
            <a:pPr lvl="0"/>
            <a:r>
              <a:rPr lang="en-US" dirty="0" err="1" smtClean="0">
                <a:latin typeface="Power Geez Unicode1" pitchFamily="2" charset="0"/>
              </a:rPr>
              <a:t>ካሳ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አስተማሪ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ይመስላል</a:t>
            </a:r>
            <a:r>
              <a:rPr lang="en-US" dirty="0" smtClean="0">
                <a:latin typeface="Power Geez Unicode1" pitchFamily="2" charset="0"/>
              </a:rPr>
              <a:t>     - </a:t>
            </a:r>
            <a:r>
              <a:rPr lang="en-US" dirty="0" err="1" smtClean="0">
                <a:latin typeface="Power Geez Unicode1" pitchFamily="2" charset="0"/>
              </a:rPr>
              <a:t>አሁን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ቤትውስጥ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አለ</a:t>
            </a:r>
            <a:endParaRPr lang="en-US" dirty="0" smtClean="0">
              <a:latin typeface="Power Geez Unicode1" pitchFamily="2" charset="0"/>
            </a:endParaRPr>
          </a:p>
          <a:p>
            <a:pPr lvl="0"/>
            <a:r>
              <a:rPr lang="en-US" dirty="0" err="1" smtClean="0">
                <a:latin typeface="Power Geez Unicode1" pitchFamily="2" charset="0"/>
              </a:rPr>
              <a:t>ካሳ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ጎበዝ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ይመስላል</a:t>
            </a:r>
            <a:r>
              <a:rPr lang="en-US" dirty="0" smtClean="0">
                <a:latin typeface="Power Geez Unicode1" pitchFamily="2" charset="0"/>
              </a:rPr>
              <a:t>        - </a:t>
            </a:r>
            <a:r>
              <a:rPr lang="en-US" dirty="0" err="1" smtClean="0">
                <a:latin typeface="Power Geez Unicode1" pitchFamily="2" charset="0"/>
              </a:rPr>
              <a:t>አንድ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ጊዜ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ጎጀም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ውስጥ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አስተማሪ</a:t>
            </a:r>
            <a:r>
              <a:rPr lang="en-US" dirty="0" smtClean="0">
                <a:latin typeface="Power Geez Unicode1" pitchFamily="2" charset="0"/>
              </a:rPr>
              <a:t>  </a:t>
            </a:r>
            <a:r>
              <a:rPr lang="en-US" dirty="0" err="1" smtClean="0">
                <a:latin typeface="Power Geez Unicode1" pitchFamily="2" charset="0"/>
              </a:rPr>
              <a:t>ነበር</a:t>
            </a:r>
            <a:endParaRPr lang="en-US" dirty="0" smtClean="0">
              <a:latin typeface="Power Geez Unicode1" pitchFamily="2" charset="0"/>
            </a:endParaRPr>
          </a:p>
          <a:p>
            <a:pPr lvl="0"/>
            <a:r>
              <a:rPr lang="en-US" dirty="0" err="1" smtClean="0">
                <a:latin typeface="Power Geez Unicode1" pitchFamily="2" charset="0"/>
              </a:rPr>
              <a:t>ካሳ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ቤት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ውስጥ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አለ</a:t>
            </a:r>
            <a:r>
              <a:rPr lang="en-US" dirty="0" smtClean="0">
                <a:latin typeface="Power Geez Unicode1" pitchFamily="2" charset="0"/>
              </a:rPr>
              <a:t>       - </a:t>
            </a:r>
            <a:r>
              <a:rPr lang="en-US" dirty="0" err="1" smtClean="0">
                <a:latin typeface="Power Geez Unicode1" pitchFamily="2" charset="0"/>
              </a:rPr>
              <a:t>እንደ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ሌሎቹ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ሀረጎች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ሁሉ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ቅፅሎች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ከመሙያ</a:t>
            </a:r>
            <a:r>
              <a:rPr lang="en-US" dirty="0" smtClean="0">
                <a:latin typeface="Power Geez Unicode1" pitchFamily="2" charset="0"/>
              </a:rPr>
              <a:t>፣ </a:t>
            </a:r>
            <a:r>
              <a:rPr lang="en-US" dirty="0" err="1" smtClean="0">
                <a:latin typeface="Power Geez Unicode1" pitchFamily="2" charset="0"/>
              </a:rPr>
              <a:t>ከአጎላማሽን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ኪመሰተምር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ጋር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በመሆን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በየደረጃው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ቅፅላዊ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ሀርግን</a:t>
            </a:r>
            <a:r>
              <a:rPr lang="en-US" dirty="0" smtClean="0">
                <a:latin typeface="Power Geez Unicode1" pitchFamily="2" charset="0"/>
              </a:rPr>
              <a:t>  </a:t>
            </a:r>
            <a:r>
              <a:rPr lang="en-US" dirty="0" err="1" smtClean="0">
                <a:latin typeface="Power Geez Unicode1" pitchFamily="2" charset="0"/>
              </a:rPr>
              <a:t>መሰርታሉ</a:t>
            </a:r>
            <a:endParaRPr lang="en-US" dirty="0" smtClean="0">
              <a:latin typeface="Power Geez Unicode1" pitchFamily="2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Power Geez Unicode1" pitchFamily="2" charset="0"/>
              </a:rPr>
              <a:t>ቅፅላዊ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ሀረግ</a:t>
            </a:r>
            <a:r>
              <a:rPr lang="en-US" dirty="0" smtClean="0">
                <a:latin typeface="Power Geez Unicode1" pitchFamily="2" charset="0"/>
              </a:rPr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just"/>
            <a:r>
              <a:rPr lang="en-US" dirty="0" err="1" smtClean="0">
                <a:latin typeface="Power Geez Unicode1" pitchFamily="2" charset="0"/>
              </a:rPr>
              <a:t>ቅፅላዊ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ሀረግ</a:t>
            </a:r>
            <a:r>
              <a:rPr lang="en-US" dirty="0" smtClean="0">
                <a:latin typeface="Power Geez Unicode1" pitchFamily="2" charset="0"/>
              </a:rPr>
              <a:t> - </a:t>
            </a:r>
            <a:r>
              <a:rPr lang="en-US" dirty="0" err="1" smtClean="0">
                <a:latin typeface="Power Geez Unicode1" pitchFamily="2" charset="0"/>
              </a:rPr>
              <a:t>መሪው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ቅፅል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የሆነ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የሀረግ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አይነት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r>
              <a:rPr lang="en-US" dirty="0" smtClean="0">
                <a:latin typeface="Power Geez Unicode1" pitchFamily="2" charset="0"/>
              </a:rPr>
              <a:t>፡፡</a:t>
            </a:r>
          </a:p>
          <a:p>
            <a:pPr algn="just">
              <a:buNone/>
            </a:pPr>
            <a:r>
              <a:rPr lang="en-US" dirty="0" smtClean="0">
                <a:latin typeface="Power Geez Unicode1" pitchFamily="2" charset="0"/>
              </a:rPr>
              <a:t>             - </a:t>
            </a:r>
            <a:r>
              <a:rPr lang="en-US" dirty="0" err="1" smtClean="0">
                <a:latin typeface="Power Geez Unicode1" pitchFamily="2" charset="0"/>
              </a:rPr>
              <a:t>ከመሪው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ብቻ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ወይም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ከመሪውና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ከሌሎች</a:t>
            </a:r>
            <a:endParaRPr lang="en-US" dirty="0" smtClean="0">
              <a:latin typeface="Power Geez Unicode1" pitchFamily="2" charset="0"/>
            </a:endParaRPr>
          </a:p>
          <a:p>
            <a:pPr algn="just">
              <a:buNone/>
            </a:pPr>
            <a:r>
              <a:rPr lang="en-US" dirty="0" smtClean="0">
                <a:latin typeface="Power Geez Unicode1" pitchFamily="2" charset="0"/>
              </a:rPr>
              <a:t>              </a:t>
            </a:r>
            <a:r>
              <a:rPr lang="en-US" dirty="0" err="1" smtClean="0">
                <a:latin typeface="Power Geez Unicode1" pitchFamily="2" charset="0"/>
              </a:rPr>
              <a:t>ተወቃርዎች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ሊመሰረት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ይችላል</a:t>
            </a:r>
            <a:r>
              <a:rPr lang="en-US" dirty="0" smtClean="0">
                <a:latin typeface="Power Geez Unicode1" pitchFamily="2" charset="0"/>
              </a:rPr>
              <a:t>፡፡</a:t>
            </a:r>
          </a:p>
          <a:p>
            <a:pPr algn="just"/>
            <a:r>
              <a:rPr lang="en-US" dirty="0" err="1" smtClean="0">
                <a:latin typeface="Power Geez Unicode1" pitchFamily="2" charset="0"/>
              </a:rPr>
              <a:t>ቅፅሎች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ነባርና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ውልድ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ተብለው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በሁለት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ሲከፈሉ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ነባሮቹ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ስማዊ</a:t>
            </a:r>
            <a:r>
              <a:rPr lang="en-US" dirty="0" smtClean="0">
                <a:latin typeface="Power Geez Unicode1" pitchFamily="2" charset="0"/>
              </a:rPr>
              <a:t>/</a:t>
            </a:r>
            <a:r>
              <a:rPr lang="en-US" dirty="0" err="1" smtClean="0">
                <a:latin typeface="Power Geez Unicode1" pitchFamily="2" charset="0"/>
              </a:rPr>
              <a:t>ግሳዊ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አቻ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የላቸውም</a:t>
            </a:r>
            <a:r>
              <a:rPr lang="en-US" dirty="0" smtClean="0">
                <a:latin typeface="Power Geez Unicode1" pitchFamily="2" charset="0"/>
              </a:rPr>
              <a:t>፡፡</a:t>
            </a:r>
          </a:p>
          <a:p>
            <a:pPr algn="just"/>
            <a:r>
              <a:rPr lang="en-US" dirty="0" err="1" smtClean="0">
                <a:latin typeface="Power Geez Unicode1" pitchFamily="2" charset="0"/>
              </a:rPr>
              <a:t>ነባር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ቅፅሎች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መሙያ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የላቸውም</a:t>
            </a:r>
            <a:r>
              <a:rPr lang="en-US" dirty="0" smtClean="0">
                <a:latin typeface="Power Geez Unicode1" pitchFamily="2" charset="0"/>
              </a:rPr>
              <a:t>፡፡</a:t>
            </a:r>
          </a:p>
          <a:p>
            <a:r>
              <a:rPr lang="en-US" dirty="0" err="1" smtClean="0">
                <a:latin typeface="Power Geez Unicode1" pitchFamily="2" charset="0"/>
              </a:rPr>
              <a:t>ውልድ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ቅፅሎች</a:t>
            </a:r>
            <a:r>
              <a:rPr lang="en-US" dirty="0" smtClean="0">
                <a:latin typeface="Power Geez Unicode1" pitchFamily="2" charset="0"/>
              </a:rPr>
              <a:t> - </a:t>
            </a:r>
            <a:r>
              <a:rPr lang="en-US" dirty="0" err="1" smtClean="0">
                <a:latin typeface="Power Geez Unicode1" pitchFamily="2" charset="0"/>
              </a:rPr>
              <a:t>ከስም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ወይም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ከግስ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ስር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ሊመሰረቱ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ይችላሉ</a:t>
            </a:r>
            <a:r>
              <a:rPr lang="en-US" dirty="0" smtClean="0">
                <a:latin typeface="Power Geez Unicode1" pitchFamily="2" charset="0"/>
              </a:rPr>
              <a:t>፡፡                  </a:t>
            </a:r>
          </a:p>
          <a:p>
            <a:r>
              <a:rPr lang="en-US" dirty="0" err="1" smtClean="0">
                <a:latin typeface="Power Geez Unicode1" pitchFamily="2" charset="0"/>
              </a:rPr>
              <a:t>ስማዊ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ቅፅል</a:t>
            </a:r>
            <a:r>
              <a:rPr lang="en-US" dirty="0" smtClean="0">
                <a:latin typeface="Power Geez Unicode1" pitchFamily="2" charset="0"/>
              </a:rPr>
              <a:t> - </a:t>
            </a:r>
            <a:r>
              <a:rPr lang="en-US" dirty="0" err="1" smtClean="0">
                <a:latin typeface="Power Geez Unicode1" pitchFamily="2" charset="0"/>
              </a:rPr>
              <a:t>ከስም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የሚመሰረቱ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ሲሆኑ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ግሳዊ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አቻ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የላቸውም</a:t>
            </a:r>
            <a:r>
              <a:rPr lang="en-US" dirty="0" smtClean="0">
                <a:latin typeface="Power Geez Unicode1" pitchFamily="2" charset="0"/>
              </a:rPr>
              <a:t>፡፡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  - </a:t>
            </a:r>
            <a:r>
              <a:rPr lang="en-US" dirty="0" err="1" smtClean="0">
                <a:latin typeface="Power Geez Unicode1" pitchFamily="2" charset="0"/>
              </a:rPr>
              <a:t>መሙያ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የላቸውም</a:t>
            </a:r>
            <a:r>
              <a:rPr lang="en-US" dirty="0" smtClean="0">
                <a:latin typeface="Power Geez Unicode1" pitchFamily="2" charset="0"/>
              </a:rPr>
              <a:t>፡፡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  - </a:t>
            </a:r>
            <a:r>
              <a:rPr lang="en-US" dirty="0" err="1" smtClean="0">
                <a:latin typeface="Power Geez Unicode1" pitchFamily="2" charset="0"/>
              </a:rPr>
              <a:t>ንዑስ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ሀርጉ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የሚመሰረተው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ከመሪው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ብቻ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r>
              <a:rPr lang="en-US" dirty="0" smtClean="0">
                <a:latin typeface="Power Geez Unicode1" pitchFamily="2" charset="0"/>
              </a:rPr>
              <a:t>፡፡ 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</a:t>
            </a:r>
            <a:r>
              <a:rPr lang="en-US" dirty="0" err="1" smtClean="0">
                <a:latin typeface="Power Geez Unicode1" pitchFamily="2" charset="0"/>
              </a:rPr>
              <a:t>ምሳሌ</a:t>
            </a:r>
            <a:r>
              <a:rPr lang="en-US" dirty="0" smtClean="0">
                <a:latin typeface="Power Geez Unicode1" pitchFamily="2" charset="0"/>
              </a:rPr>
              <a:t>፡- </a:t>
            </a:r>
            <a:r>
              <a:rPr lang="en-US" dirty="0" err="1" smtClean="0">
                <a:latin typeface="Power Geez Unicode1" pitchFamily="2" charset="0"/>
              </a:rPr>
              <a:t>ሆዳም</a:t>
            </a:r>
            <a:r>
              <a:rPr lang="en-US" dirty="0" smtClean="0">
                <a:latin typeface="Power Geez Unicode1" pitchFamily="2" charset="0"/>
              </a:rPr>
              <a:t>፣ </a:t>
            </a:r>
            <a:r>
              <a:rPr lang="en-US" dirty="0" err="1" smtClean="0">
                <a:latin typeface="Power Geez Unicode1" pitchFamily="2" charset="0"/>
              </a:rPr>
              <a:t>አመለኝ</a:t>
            </a:r>
            <a:r>
              <a:rPr lang="en-US" dirty="0" smtClean="0">
                <a:latin typeface="Power Geez Unicode1" pitchFamily="2" charset="0"/>
              </a:rPr>
              <a:t>፣ </a:t>
            </a:r>
            <a:r>
              <a:rPr lang="en-US" dirty="0" err="1" smtClean="0">
                <a:latin typeface="Power Geez Unicode1" pitchFamily="2" charset="0"/>
              </a:rPr>
              <a:t>ወዘተ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</a:t>
            </a:r>
            <a:r>
              <a:rPr lang="en-US" dirty="0" err="1" smtClean="0">
                <a:latin typeface="Power Geez Unicode1" pitchFamily="2" charset="0"/>
              </a:rPr>
              <a:t>አለም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u="sng" dirty="0" err="1" smtClean="0">
                <a:latin typeface="Power Geez Unicode1" pitchFamily="2" charset="0"/>
              </a:rPr>
              <a:t>እንደ</a:t>
            </a:r>
            <a:r>
              <a:rPr lang="en-US" u="sng" dirty="0" smtClean="0">
                <a:latin typeface="Power Geez Unicode1" pitchFamily="2" charset="0"/>
              </a:rPr>
              <a:t> </a:t>
            </a:r>
            <a:r>
              <a:rPr lang="en-US" u="sng" dirty="0" err="1" smtClean="0">
                <a:latin typeface="Power Geez Unicode1" pitchFamily="2" charset="0"/>
              </a:rPr>
              <a:t>አባቷ</a:t>
            </a:r>
            <a:r>
              <a:rPr lang="en-US" u="sng" dirty="0" smtClean="0">
                <a:latin typeface="Power Geez Unicode1" pitchFamily="2" charset="0"/>
              </a:rPr>
              <a:t> </a:t>
            </a:r>
            <a:r>
              <a:rPr lang="en-US" u="sng" dirty="0" err="1" smtClean="0">
                <a:latin typeface="Power Geez Unicode1" pitchFamily="2" charset="0"/>
              </a:rPr>
              <a:t>አመለኛ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ነች</a:t>
            </a:r>
            <a:endParaRPr lang="en-US" dirty="0" smtClean="0">
              <a:latin typeface="Power Geez Unicode1" pitchFamily="2" charset="0"/>
            </a:endParaRPr>
          </a:p>
          <a:p>
            <a:r>
              <a:rPr lang="en-US" dirty="0" err="1" smtClean="0">
                <a:latin typeface="Power Geez Unicode1" pitchFamily="2" charset="0"/>
              </a:rPr>
              <a:t>ግሳዊ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ቅፅሎች</a:t>
            </a:r>
            <a:r>
              <a:rPr lang="en-US" dirty="0" smtClean="0">
                <a:latin typeface="Power Geez Unicode1" pitchFamily="2" charset="0"/>
              </a:rPr>
              <a:t> - </a:t>
            </a:r>
            <a:r>
              <a:rPr lang="en-US" dirty="0" err="1" smtClean="0">
                <a:latin typeface="Power Geez Unicode1" pitchFamily="2" charset="0"/>
              </a:rPr>
              <a:t>ከግስ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ስር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የሚመሰረቱ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ናቸው</a:t>
            </a:r>
            <a:r>
              <a:rPr lang="en-US" dirty="0" smtClean="0">
                <a:latin typeface="Power Geez Unicode1" pitchFamily="2" charset="0"/>
              </a:rPr>
              <a:t>፡፡</a:t>
            </a:r>
          </a:p>
          <a:p>
            <a:r>
              <a:rPr lang="en-US" dirty="0" err="1" smtClean="0">
                <a:latin typeface="Power Geez Unicode1" pitchFamily="2" charset="0"/>
              </a:rPr>
              <a:t>መሙያ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የሚፈለጉና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የማይፈልጉ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ተብለው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በሁለት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ይከፈላሉ</a:t>
            </a:r>
            <a:r>
              <a:rPr lang="en-US" dirty="0" smtClean="0">
                <a:latin typeface="Power Geez Unicode1" pitchFamily="2" charset="0"/>
              </a:rPr>
              <a:t>፡፡</a:t>
            </a:r>
          </a:p>
          <a:p>
            <a:r>
              <a:rPr lang="en-US" dirty="0" err="1" smtClean="0">
                <a:latin typeface="Power Geez Unicode1" pitchFamily="2" charset="0"/>
              </a:rPr>
              <a:t>ቄይ</a:t>
            </a:r>
            <a:r>
              <a:rPr lang="en-US" dirty="0" smtClean="0">
                <a:latin typeface="Power Geez Unicode1" pitchFamily="2" charset="0"/>
              </a:rPr>
              <a:t>፣ </a:t>
            </a:r>
            <a:r>
              <a:rPr lang="en-US" dirty="0" err="1" smtClean="0">
                <a:latin typeface="Power Geez Unicode1" pitchFamily="2" charset="0"/>
              </a:rPr>
              <a:t>ጎበዝ</a:t>
            </a:r>
            <a:r>
              <a:rPr lang="en-US" dirty="0" smtClean="0">
                <a:latin typeface="Power Geez Unicode1" pitchFamily="2" charset="0"/>
              </a:rPr>
              <a:t>፣ </a:t>
            </a:r>
            <a:r>
              <a:rPr lang="en-US" dirty="0" err="1" smtClean="0">
                <a:latin typeface="Power Geez Unicode1" pitchFamily="2" charset="0"/>
              </a:rPr>
              <a:t>ወዘተ</a:t>
            </a:r>
            <a:r>
              <a:rPr lang="en-US" dirty="0" smtClean="0">
                <a:latin typeface="Power Geez Unicode1" pitchFamily="2" charset="0"/>
              </a:rPr>
              <a:t> - </a:t>
            </a:r>
            <a:r>
              <a:rPr lang="en-US" dirty="0" err="1" smtClean="0">
                <a:latin typeface="Power Geez Unicode1" pitchFamily="2" charset="0"/>
              </a:rPr>
              <a:t>መሙያ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የማይፈልጉ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ሲሆኑ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ደፋር</a:t>
            </a:r>
            <a:r>
              <a:rPr lang="en-US" dirty="0" smtClean="0">
                <a:latin typeface="Power Geez Unicode1" pitchFamily="2" charset="0"/>
              </a:rPr>
              <a:t>፣ </a:t>
            </a:r>
            <a:r>
              <a:rPr lang="en-US" dirty="0" err="1" smtClean="0">
                <a:latin typeface="Power Geez Unicode1" pitchFamily="2" charset="0"/>
              </a:rPr>
              <a:t>ፈሪና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የመሳሰሉት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ደግሞ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መሙያ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የሚፈልጉ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ናቸው</a:t>
            </a:r>
            <a:r>
              <a:rPr lang="en-US" dirty="0" smtClean="0">
                <a:latin typeface="Power Geez Unicode1" pitchFamily="2" charset="0"/>
              </a:rPr>
              <a:t>፡፡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latin typeface="Power Geez Unicode1" pitchFamily="2" charset="0"/>
              </a:rPr>
              <a:t>የቅፅላዊ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አጎላማሽ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መስተዋድዳዊ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r>
              <a:rPr lang="en-US" dirty="0" smtClean="0">
                <a:latin typeface="Power Geez Unicode1" pitchFamily="2" charset="0"/>
              </a:rPr>
              <a:t>፡፡</a:t>
            </a:r>
          </a:p>
          <a:p>
            <a:r>
              <a:rPr lang="en-US" dirty="0" err="1" smtClean="0">
                <a:latin typeface="Power Geez Unicode1" pitchFamily="2" charset="0"/>
              </a:rPr>
              <a:t>መስተዋድዳዊ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ሀረጉ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የማነፃፀር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ባህርይ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ያለው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r>
              <a:rPr lang="en-US" dirty="0" smtClean="0">
                <a:latin typeface="Power Geez Unicode1" pitchFamily="2" charset="0"/>
              </a:rPr>
              <a:t>፡፡</a:t>
            </a:r>
          </a:p>
          <a:p>
            <a:r>
              <a:rPr lang="en-US" dirty="0" err="1" smtClean="0">
                <a:latin typeface="Power Geez Unicode1" pitchFamily="2" charset="0"/>
              </a:rPr>
              <a:t>በቅፅላዊ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ሀርግ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ውስጥ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መስተዓምር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በመሆን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የሚያገለግለው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በጣም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የሚለው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መስተዓምር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r>
              <a:rPr lang="en-US" dirty="0" smtClean="0">
                <a:latin typeface="Power Geez Unicode1" pitchFamily="2" charset="0"/>
              </a:rPr>
              <a:t>፡፡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Power Geez Unicode1" pitchFamily="2" charset="0"/>
              </a:rPr>
              <a:t>የመዋቅር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ምንነት</a:t>
            </a:r>
            <a:endParaRPr lang="en-US" dirty="0">
              <a:latin typeface="Power Geez Unicode1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>
                <a:latin typeface="Power Geez Unicode1" pitchFamily="2" charset="0"/>
              </a:rPr>
              <a:t>መዋቅር</a:t>
            </a:r>
            <a:r>
              <a:rPr lang="en-US" dirty="0" smtClean="0">
                <a:latin typeface="Power Geez Unicode1" pitchFamily="2" charset="0"/>
              </a:rPr>
              <a:t>፡- </a:t>
            </a:r>
            <a:r>
              <a:rPr lang="en-US" dirty="0" err="1" smtClean="0">
                <a:latin typeface="Power Geez Unicode1" pitchFamily="2" charset="0"/>
              </a:rPr>
              <a:t>ሰፋ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ያለ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ፅነሰ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ሀሳብን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የያዘ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ቃል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ሲሆን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ማንኛውንም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ቅንጅት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የሚያጠቃልል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r>
              <a:rPr lang="en-US" dirty="0" smtClean="0">
                <a:latin typeface="Power Geez Unicode1" pitchFamily="2" charset="0"/>
              </a:rPr>
              <a:t>፡፡ </a:t>
            </a:r>
            <a:r>
              <a:rPr lang="en-US" dirty="0" err="1" smtClean="0">
                <a:latin typeface="Power Geez Unicode1" pitchFamily="2" charset="0"/>
              </a:rPr>
              <a:t>ቃላትና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ሀረጋት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እየቀናጁ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የሚፈጥሩት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ሰፋ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ያለ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ቅንጅት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r>
              <a:rPr lang="en-US" dirty="0" smtClean="0">
                <a:latin typeface="Power Geez Unicode1" pitchFamily="2" charset="0"/>
              </a:rPr>
              <a:t>፡፡</a:t>
            </a:r>
          </a:p>
          <a:p>
            <a:pPr algn="just"/>
            <a:r>
              <a:rPr lang="en-US" dirty="0" err="1" smtClean="0">
                <a:latin typeface="Power Geez Unicode1" pitchFamily="2" charset="0"/>
              </a:rPr>
              <a:t>ቅንጅቱ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በሥነ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ድምፅ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ደረጃ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ያለውን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የቀለም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መዋቅር</a:t>
            </a:r>
            <a:r>
              <a:rPr lang="en-US" dirty="0" smtClean="0">
                <a:latin typeface="Power Geez Unicode1" pitchFamily="2" charset="0"/>
              </a:rPr>
              <a:t>፣ </a:t>
            </a:r>
            <a:r>
              <a:rPr lang="en-US" dirty="0" err="1" smtClean="0">
                <a:latin typeface="Power Geez Unicode1" pitchFamily="2" charset="0"/>
              </a:rPr>
              <a:t>በሥነምዕላድ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ደረጃ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ያለውን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የምዕላድ</a:t>
            </a:r>
            <a:r>
              <a:rPr lang="en-US" dirty="0" smtClean="0">
                <a:latin typeface="Power Geez Unicode1" pitchFamily="2" charset="0"/>
              </a:rPr>
              <a:t>/</a:t>
            </a:r>
            <a:r>
              <a:rPr lang="en-US" dirty="0" err="1" smtClean="0">
                <a:latin typeface="Power Geez Unicode1" pitchFamily="2" charset="0"/>
              </a:rPr>
              <a:t>የቃላት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መዋቅርና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በሥነመዋቅር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ደረጃ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ደግሞ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ያለውን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የሀረግና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የአረፍተ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ነገር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ውስጣዊ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ቅንጅት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የሚያጠቃልል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r>
              <a:rPr lang="en-US" dirty="0" smtClean="0">
                <a:latin typeface="Power Geez Unicode1" pitchFamily="2" charset="0"/>
              </a:rPr>
              <a:t>፡፡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n-US" dirty="0" err="1" smtClean="0">
                <a:latin typeface="Power Geez Unicode1" pitchFamily="2" charset="0"/>
              </a:rPr>
              <a:t>አስቴር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u="sng" dirty="0" err="1" smtClean="0">
                <a:latin typeface="Power Geez Unicode1" pitchFamily="2" charset="0"/>
              </a:rPr>
              <a:t>እንደ</a:t>
            </a:r>
            <a:r>
              <a:rPr lang="en-US" u="sng" dirty="0" smtClean="0">
                <a:latin typeface="Power Geez Unicode1" pitchFamily="2" charset="0"/>
              </a:rPr>
              <a:t> </a:t>
            </a:r>
            <a:r>
              <a:rPr lang="en-US" u="sng" dirty="0" err="1" smtClean="0">
                <a:latin typeface="Power Geez Unicode1" pitchFamily="2" charset="0"/>
              </a:rPr>
              <a:t>አባቷ</a:t>
            </a:r>
            <a:r>
              <a:rPr lang="en-US" u="sng" dirty="0" smtClean="0">
                <a:latin typeface="Power Geez Unicode1" pitchFamily="2" charset="0"/>
              </a:rPr>
              <a:t> </a:t>
            </a:r>
            <a:r>
              <a:rPr lang="en-US" u="sng" dirty="0" err="1" smtClean="0">
                <a:latin typeface="Power Geez Unicode1" pitchFamily="2" charset="0"/>
              </a:rPr>
              <a:t>አመለኛ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ነች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ቅሀ</a:t>
            </a:r>
            <a:r>
              <a:rPr lang="en-US" sz="2800" dirty="0" smtClean="0">
                <a:latin typeface="Power Geez Unicode1" pitchFamily="2" charset="0"/>
              </a:rPr>
              <a:t>2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</a:t>
            </a:r>
            <a:r>
              <a:rPr lang="en-US" dirty="0" err="1" smtClean="0">
                <a:latin typeface="Power Geez Unicode1" pitchFamily="2" charset="0"/>
              </a:rPr>
              <a:t>መሀ</a:t>
            </a:r>
            <a:r>
              <a:rPr lang="en-US" dirty="0" smtClean="0">
                <a:latin typeface="Power Geez Unicode1" pitchFamily="2" charset="0"/>
              </a:rPr>
              <a:t>       ቅሀ</a:t>
            </a:r>
            <a:r>
              <a:rPr lang="en-US" sz="2800" dirty="0" smtClean="0">
                <a:latin typeface="Power Geez Unicode1" pitchFamily="2" charset="0"/>
              </a:rPr>
              <a:t>1</a:t>
            </a:r>
          </a:p>
          <a:p>
            <a:pPr>
              <a:buNone/>
            </a:pP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እንደ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አባቷ</a:t>
            </a:r>
            <a:r>
              <a:rPr lang="en-US" dirty="0" smtClean="0">
                <a:latin typeface="Power Geez Unicode1" pitchFamily="2" charset="0"/>
              </a:rPr>
              <a:t>      ቅ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             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   </a:t>
            </a:r>
            <a:r>
              <a:rPr lang="en-US" dirty="0" err="1" smtClean="0">
                <a:latin typeface="Power Geez Unicode1" pitchFamily="2" charset="0"/>
              </a:rPr>
              <a:t>አመለኛ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err="1" smtClean="0">
                <a:solidFill>
                  <a:srgbClr val="FF0000"/>
                </a:solidFill>
                <a:latin typeface="Power Geez Unicode1" pitchFamily="2" charset="0"/>
              </a:rPr>
              <a:t>የስማዊ</a:t>
            </a:r>
            <a:r>
              <a:rPr lang="en-US" dirty="0" smtClean="0">
                <a:solidFill>
                  <a:srgbClr val="FF0000"/>
                </a:solidFill>
                <a:latin typeface="Power Geez Unicode1" pitchFamily="2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Power Geez Unicode1" pitchFamily="2" charset="0"/>
              </a:rPr>
              <a:t>ሀርግ</a:t>
            </a:r>
            <a:r>
              <a:rPr lang="en-US" dirty="0" smtClean="0">
                <a:solidFill>
                  <a:srgbClr val="FF0000"/>
                </a:solidFill>
                <a:latin typeface="Power Geez Unicode1" pitchFamily="2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Power Geez Unicode1" pitchFamily="2" charset="0"/>
              </a:rPr>
              <a:t>መሙያ</a:t>
            </a:r>
            <a:r>
              <a:rPr lang="en-US" dirty="0" smtClean="0">
                <a:solidFill>
                  <a:srgbClr val="FF0000"/>
                </a:solidFill>
                <a:latin typeface="Power Geez Unicode1" pitchFamily="2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Power Geez Unicode1" pitchFamily="2" charset="0"/>
              </a:rPr>
              <a:t>የግድ</a:t>
            </a:r>
            <a:r>
              <a:rPr lang="en-US" dirty="0" smtClean="0">
                <a:solidFill>
                  <a:srgbClr val="FF0000"/>
                </a:solidFill>
                <a:latin typeface="Power Geez Unicode1" pitchFamily="2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Power Geez Unicode1" pitchFamily="2" charset="0"/>
              </a:rPr>
              <a:t>መገኘት</a:t>
            </a:r>
            <a:r>
              <a:rPr lang="en-US" dirty="0" smtClean="0">
                <a:solidFill>
                  <a:srgbClr val="FF0000"/>
                </a:solidFill>
                <a:latin typeface="Power Geez Unicode1" pitchFamily="2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Power Geez Unicode1" pitchFamily="2" charset="0"/>
              </a:rPr>
              <a:t>የለበትም</a:t>
            </a:r>
            <a:r>
              <a:rPr lang="en-US" dirty="0" smtClean="0">
                <a:latin typeface="Power Geez Unicode1" pitchFamily="2" charset="0"/>
              </a:rPr>
              <a:t> </a:t>
            </a:r>
          </a:p>
          <a:p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 flipH="1">
            <a:off x="1676400" y="2438400"/>
            <a:ext cx="45720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133600" y="2438400"/>
            <a:ext cx="1371600" cy="609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1143000" y="3352800"/>
            <a:ext cx="45720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1600200" y="3352800"/>
            <a:ext cx="38100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1143000" y="3810000"/>
            <a:ext cx="838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3657600" y="3352800"/>
            <a:ext cx="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3733800" y="4343400"/>
            <a:ext cx="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የግሳዊ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ሀርግ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መሙያ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ረግድ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በበተው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መገኙት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አልበት</a:t>
            </a:r>
            <a:endParaRPr lang="en-US" dirty="0" smtClean="0">
              <a:solidFill>
                <a:srgbClr val="FF0000"/>
              </a:solidFill>
            </a:endParaRPr>
          </a:p>
          <a:p>
            <a:pPr lvl="0"/>
            <a:r>
              <a:rPr lang="en-US" dirty="0" err="1" smtClean="0">
                <a:solidFill>
                  <a:srgbClr val="FF0000"/>
                </a:solidFill>
              </a:rPr>
              <a:t>ግሳዊ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ቅፅል</a:t>
            </a:r>
            <a:r>
              <a:rPr lang="en-US" dirty="0" smtClean="0">
                <a:solidFill>
                  <a:srgbClr val="FF0000"/>
                </a:solidFill>
              </a:rPr>
              <a:t>   - </a:t>
            </a:r>
            <a:r>
              <a:rPr lang="en-US" dirty="0" err="1" smtClean="0">
                <a:solidFill>
                  <a:srgbClr val="FF0000"/>
                </a:solidFill>
              </a:rPr>
              <a:t>ግስ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የሚመሰቱ</a:t>
            </a:r>
            <a:endParaRPr lang="en-US" dirty="0" smtClean="0">
              <a:solidFill>
                <a:srgbClr val="FF0000"/>
              </a:solidFill>
            </a:endParaRPr>
          </a:p>
          <a:p>
            <a:pPr lvl="0"/>
            <a:r>
              <a:rPr lang="en-US" dirty="0" err="1" smtClean="0">
                <a:solidFill>
                  <a:srgbClr val="FF0000"/>
                </a:solidFill>
              </a:rPr>
              <a:t>ጎበዝ</a:t>
            </a:r>
            <a:r>
              <a:rPr lang="en-US" dirty="0" smtClean="0">
                <a:solidFill>
                  <a:srgbClr val="FF0000"/>
                </a:solidFill>
              </a:rPr>
              <a:t>፣ </a:t>
            </a:r>
            <a:r>
              <a:rPr lang="en-US" dirty="0" err="1" smtClean="0">
                <a:solidFill>
                  <a:srgbClr val="FF0000"/>
                </a:solidFill>
              </a:rPr>
              <a:t>ጥቁር</a:t>
            </a:r>
            <a:r>
              <a:rPr lang="en-US" dirty="0" smtClean="0">
                <a:solidFill>
                  <a:srgbClr val="FF0000"/>
                </a:solidFill>
              </a:rPr>
              <a:t>- </a:t>
            </a:r>
            <a:r>
              <a:rPr lang="en-US" dirty="0" err="1" smtClean="0">
                <a:solidFill>
                  <a:srgbClr val="FF0000"/>
                </a:solidFill>
              </a:rPr>
              <a:t>መሙያ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የሚጌልጉና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የማፈልጉ</a:t>
            </a:r>
            <a:endParaRPr lang="en-US" dirty="0" smtClean="0">
              <a:solidFill>
                <a:srgbClr val="FF0000"/>
              </a:solidFill>
            </a:endParaRPr>
          </a:p>
          <a:p>
            <a:pPr lvl="0"/>
            <a:r>
              <a:rPr lang="en-US" dirty="0" err="1" smtClean="0">
                <a:solidFill>
                  <a:srgbClr val="FF0000"/>
                </a:solidFill>
              </a:rPr>
              <a:t>ቀይ</a:t>
            </a:r>
            <a:r>
              <a:rPr lang="en-US" dirty="0" smtClean="0">
                <a:solidFill>
                  <a:srgbClr val="FF0000"/>
                </a:solidFill>
              </a:rPr>
              <a:t>    - </a:t>
            </a:r>
            <a:r>
              <a:rPr lang="en-US" dirty="0" err="1" smtClean="0">
                <a:solidFill>
                  <a:srgbClr val="FF0000"/>
                </a:solidFill>
              </a:rPr>
              <a:t>የሰው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አዛኝ</a:t>
            </a:r>
            <a:r>
              <a:rPr lang="en-US" dirty="0" smtClean="0">
                <a:solidFill>
                  <a:srgbClr val="FF0000"/>
                </a:solidFill>
              </a:rPr>
              <a:t> - </a:t>
            </a:r>
            <a:r>
              <a:rPr lang="en-US" dirty="0" err="1" smtClean="0">
                <a:solidFill>
                  <a:srgbClr val="FF0000"/>
                </a:solidFill>
              </a:rPr>
              <a:t>ገላጭ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</a:p>
          <a:p>
            <a:pPr lvl="0"/>
            <a:r>
              <a:rPr lang="en-US" dirty="0" err="1" smtClean="0">
                <a:solidFill>
                  <a:srgbClr val="FF0000"/>
                </a:solidFill>
              </a:rPr>
              <a:t>ነባር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ቅፅሎች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መሙያየላቸውም</a:t>
            </a:r>
            <a:endParaRPr lang="en-US" dirty="0" smtClean="0">
              <a:solidFill>
                <a:srgbClr val="FF0000"/>
              </a:solidFill>
            </a:endParaRPr>
          </a:p>
          <a:p>
            <a:pPr lvl="0"/>
            <a:r>
              <a:rPr lang="en-US" u="sng" dirty="0" err="1" smtClean="0">
                <a:solidFill>
                  <a:srgbClr val="FF0000"/>
                </a:solidFill>
              </a:rPr>
              <a:t>ሽማግሌ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አታላዩ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            </a:t>
            </a:r>
            <a:r>
              <a:rPr lang="en-US" dirty="0" err="1" smtClean="0">
                <a:solidFill>
                  <a:srgbClr val="FF0000"/>
                </a:solidFill>
              </a:rPr>
              <a:t>መሙያ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  </a:t>
            </a:r>
            <a:r>
              <a:rPr lang="en-US" dirty="0" err="1" smtClean="0">
                <a:solidFill>
                  <a:srgbClr val="FF0000"/>
                </a:solidFill>
              </a:rPr>
              <a:t>እንደ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ካሳ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ሽማግሌ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አቃላይ</a:t>
            </a:r>
            <a:r>
              <a:rPr lang="en-US" dirty="0" smtClean="0">
                <a:solidFill>
                  <a:srgbClr val="FF0000"/>
                </a:solidFill>
              </a:rPr>
              <a:t>                          </a:t>
            </a:r>
            <a:r>
              <a:rPr lang="en-US" dirty="0" err="1" smtClean="0">
                <a:solidFill>
                  <a:srgbClr val="FF0000"/>
                </a:solidFill>
              </a:rPr>
              <a:t>በጣም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     </a:t>
            </a:r>
            <a:r>
              <a:rPr lang="en-US" dirty="0" err="1" smtClean="0">
                <a:solidFill>
                  <a:srgbClr val="FF0000"/>
                </a:solidFill>
              </a:rPr>
              <a:t>ቅሀ</a:t>
            </a:r>
            <a:r>
              <a:rPr lang="en-US" dirty="0" smtClean="0">
                <a:solidFill>
                  <a:srgbClr val="FF0000"/>
                </a:solidFill>
              </a:rPr>
              <a:t>                                      </a:t>
            </a:r>
            <a:r>
              <a:rPr lang="en-US" dirty="0" err="1" smtClean="0">
                <a:solidFill>
                  <a:srgbClr val="FF0000"/>
                </a:solidFill>
              </a:rPr>
              <a:t>አስቴር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እንደ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ካሳ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ጨለማደፈር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ነች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      1                                               </a:t>
            </a:r>
            <a:r>
              <a:rPr lang="en-US" dirty="0" err="1" smtClean="0">
                <a:solidFill>
                  <a:srgbClr val="FF0000"/>
                </a:solidFill>
              </a:rPr>
              <a:t>ቅሀ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      </a:t>
            </a:r>
            <a:r>
              <a:rPr lang="en-US" dirty="0" err="1" smtClean="0">
                <a:solidFill>
                  <a:srgbClr val="FF0000"/>
                </a:solidFill>
              </a:rPr>
              <a:t>ቅሀ</a:t>
            </a:r>
            <a:r>
              <a:rPr lang="en-US" dirty="0" smtClean="0">
                <a:solidFill>
                  <a:srgbClr val="FF0000"/>
                </a:solidFill>
              </a:rPr>
              <a:t>                                             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   </a:t>
            </a:r>
            <a:r>
              <a:rPr lang="en-US" dirty="0" err="1" smtClean="0">
                <a:solidFill>
                  <a:srgbClr val="FF0000"/>
                </a:solidFill>
              </a:rPr>
              <a:t>መሀ</a:t>
            </a:r>
            <a:r>
              <a:rPr lang="en-US" dirty="0" smtClean="0">
                <a:solidFill>
                  <a:srgbClr val="FF0000"/>
                </a:solidFill>
              </a:rPr>
              <a:t>   ቅሀ1                                   </a:t>
            </a:r>
            <a:r>
              <a:rPr lang="en-US" dirty="0" err="1" smtClean="0">
                <a:solidFill>
                  <a:srgbClr val="FF0000"/>
                </a:solidFill>
              </a:rPr>
              <a:t>መለሀ</a:t>
            </a:r>
            <a:r>
              <a:rPr lang="en-US" dirty="0" smtClean="0">
                <a:solidFill>
                  <a:srgbClr val="FF0000"/>
                </a:solidFill>
              </a:rPr>
              <a:t>   ቅሀ2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        </a:t>
            </a:r>
            <a:r>
              <a:rPr lang="en-US" dirty="0" err="1" smtClean="0">
                <a:solidFill>
                  <a:srgbClr val="FF0000"/>
                </a:solidFill>
              </a:rPr>
              <a:t>ስሀ</a:t>
            </a:r>
            <a:r>
              <a:rPr lang="en-US" dirty="0" smtClean="0">
                <a:solidFill>
                  <a:srgbClr val="FF0000"/>
                </a:solidFill>
              </a:rPr>
              <a:t>  ቅ                                     1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             </a:t>
            </a:r>
            <a:r>
              <a:rPr lang="en-US" dirty="0" err="1" smtClean="0">
                <a:solidFill>
                  <a:srgbClr val="FF0000"/>
                </a:solidFill>
              </a:rPr>
              <a:t>አተለይ</a:t>
            </a:r>
            <a:r>
              <a:rPr lang="en-US" dirty="0" smtClean="0">
                <a:solidFill>
                  <a:srgbClr val="FF0000"/>
                </a:solidFill>
              </a:rPr>
              <a:t>                                </a:t>
            </a:r>
            <a:r>
              <a:rPr lang="en-US" dirty="0" err="1" smtClean="0">
                <a:solidFill>
                  <a:srgbClr val="FF0000"/>
                </a:solidFill>
              </a:rPr>
              <a:t>መስ</a:t>
            </a:r>
            <a:r>
              <a:rPr lang="en-US" dirty="0" smtClean="0">
                <a:solidFill>
                  <a:srgbClr val="FF0000"/>
                </a:solidFill>
              </a:rPr>
              <a:t>  </a:t>
            </a:r>
            <a:r>
              <a:rPr lang="en-US" dirty="0" err="1" smtClean="0">
                <a:solidFill>
                  <a:srgbClr val="FF0000"/>
                </a:solidFill>
              </a:rPr>
              <a:t>መሀ</a:t>
            </a:r>
            <a:r>
              <a:rPr lang="en-US" dirty="0" smtClean="0">
                <a:solidFill>
                  <a:srgbClr val="FF0000"/>
                </a:solidFill>
              </a:rPr>
              <a:t>  ቅሀ1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       </a:t>
            </a:r>
            <a:r>
              <a:rPr lang="en-US" dirty="0" err="1" smtClean="0">
                <a:solidFill>
                  <a:srgbClr val="FF0000"/>
                </a:solidFill>
              </a:rPr>
              <a:t>ሽግሌ</a:t>
            </a:r>
            <a:r>
              <a:rPr lang="en-US" dirty="0" smtClean="0">
                <a:solidFill>
                  <a:srgbClr val="FF0000"/>
                </a:solidFill>
              </a:rPr>
              <a:t>                                        1                ቅ</a:t>
            </a:r>
          </a:p>
          <a:p>
            <a:pPr lvl="0"/>
            <a:r>
              <a:rPr lang="en-US" dirty="0" err="1" smtClean="0">
                <a:solidFill>
                  <a:srgbClr val="FF0000"/>
                </a:solidFill>
              </a:rPr>
              <a:t>መሙያ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የላቸውም</a:t>
            </a:r>
            <a:r>
              <a:rPr lang="en-US" dirty="0" smtClean="0">
                <a:solidFill>
                  <a:srgbClr val="FF0000"/>
                </a:solidFill>
              </a:rPr>
              <a:t>                          </a:t>
            </a:r>
            <a:r>
              <a:rPr lang="en-US" dirty="0" err="1" smtClean="0">
                <a:solidFill>
                  <a:srgbClr val="FF0000"/>
                </a:solidFill>
              </a:rPr>
              <a:t>በጣም</a:t>
            </a:r>
            <a:r>
              <a:rPr lang="en-US" dirty="0" smtClean="0">
                <a:solidFill>
                  <a:srgbClr val="FF0000"/>
                </a:solidFill>
              </a:rPr>
              <a:t>  </a:t>
            </a:r>
            <a:r>
              <a:rPr lang="en-US" dirty="0" err="1" smtClean="0">
                <a:solidFill>
                  <a:srgbClr val="FF0000"/>
                </a:solidFill>
              </a:rPr>
              <a:t>እንደካሳ</a:t>
            </a:r>
            <a:r>
              <a:rPr lang="en-US" dirty="0" smtClean="0">
                <a:solidFill>
                  <a:srgbClr val="FF0000"/>
                </a:solidFill>
              </a:rPr>
              <a:t>   </a:t>
            </a:r>
            <a:r>
              <a:rPr lang="en-US" dirty="0" err="1" smtClean="0">
                <a:solidFill>
                  <a:srgbClr val="FF0000"/>
                </a:solidFill>
              </a:rPr>
              <a:t>ስሀ</a:t>
            </a:r>
            <a:endParaRPr lang="en-US" dirty="0" smtClean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Power Geez Unicode1" pitchFamily="2" charset="0"/>
              </a:rPr>
              <a:t>ተውሳከ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ግሳዊ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ሀረግ</a:t>
            </a:r>
            <a:r>
              <a:rPr lang="en-US" dirty="0" smtClean="0">
                <a:latin typeface="Power Geez Unicode1" pitchFamily="2" charset="0"/>
              </a:rPr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en-US" dirty="0" err="1" smtClean="0">
                <a:latin typeface="Power Geez Unicode1" pitchFamily="2" charset="0"/>
              </a:rPr>
              <a:t>ተውሳከ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ግሳዊ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ሀረግ</a:t>
            </a:r>
            <a:r>
              <a:rPr lang="en-US" dirty="0" smtClean="0">
                <a:latin typeface="Power Geez Unicode1" pitchFamily="2" charset="0"/>
              </a:rPr>
              <a:t> - </a:t>
            </a:r>
            <a:r>
              <a:rPr lang="en-US" dirty="0" err="1" smtClean="0">
                <a:latin typeface="Power Geez Unicode1" pitchFamily="2" charset="0"/>
              </a:rPr>
              <a:t>መሪው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ተውሳከ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ግስ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የሆነ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የሀረግ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አይነት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r>
              <a:rPr lang="en-US" dirty="0" smtClean="0">
                <a:latin typeface="Power Geez Unicode1" pitchFamily="2" charset="0"/>
              </a:rPr>
              <a:t>፡፡</a:t>
            </a:r>
          </a:p>
          <a:p>
            <a:pPr algn="just"/>
            <a:r>
              <a:rPr lang="en-US" dirty="0" err="1" smtClean="0">
                <a:latin typeface="Power Geez Unicode1" pitchFamily="2" charset="0"/>
              </a:rPr>
              <a:t>ከመሪው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ብቻ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ወይም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ከመሪውና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ከሌሎች</a:t>
            </a:r>
            <a:r>
              <a:rPr lang="en-US" dirty="0" smtClean="0">
                <a:latin typeface="Power Geez Unicode1" pitchFamily="2" charset="0"/>
              </a:rPr>
              <a:t>  </a:t>
            </a:r>
            <a:r>
              <a:rPr lang="en-US" dirty="0" err="1" smtClean="0">
                <a:latin typeface="Power Geez Unicode1" pitchFamily="2" charset="0"/>
              </a:rPr>
              <a:t>ከሌሎች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ተዋቃሪዎች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ሊመሰረት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ይችላል</a:t>
            </a:r>
            <a:r>
              <a:rPr lang="en-US" dirty="0" smtClean="0">
                <a:latin typeface="Power Geez Unicode1" pitchFamily="2" charset="0"/>
              </a:rPr>
              <a:t>፡፡ </a:t>
            </a:r>
          </a:p>
          <a:p>
            <a:pPr algn="just"/>
            <a:r>
              <a:rPr lang="en-US" dirty="0" err="1" smtClean="0">
                <a:latin typeface="Power Geez Unicode1" pitchFamily="2" charset="0"/>
              </a:rPr>
              <a:t>ተውሳከ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ግሳዊ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ንዑስ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ሀረጉን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ከመሪው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ብቻ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ማዋቀሩ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ከሌሎች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የሀረግ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አይነቶች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የተለየ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ያደርገዋል</a:t>
            </a:r>
            <a:r>
              <a:rPr lang="en-US" dirty="0" smtClean="0">
                <a:latin typeface="Power Geez Unicode1" pitchFamily="2" charset="0"/>
              </a:rPr>
              <a:t>፡፡</a:t>
            </a:r>
          </a:p>
          <a:p>
            <a:pPr algn="just">
              <a:buFontTx/>
              <a:buChar char="-"/>
            </a:pPr>
            <a:r>
              <a:rPr lang="en-US" dirty="0" err="1" smtClean="0">
                <a:latin typeface="Power Geez Unicode1" pitchFamily="2" charset="0"/>
              </a:rPr>
              <a:t>የተውሳከ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ግሳዊ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አጉላማሽ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ልክ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እንደ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ቅፅላዊ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ሁሉ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የማነፃፀር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ተግባር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ያለው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መስተዋድዳዊ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r>
              <a:rPr lang="en-US" dirty="0" smtClean="0">
                <a:latin typeface="Power Geez Unicode1" pitchFamily="2" charset="0"/>
              </a:rPr>
              <a:t>፡፡</a:t>
            </a:r>
          </a:p>
          <a:p>
            <a:pPr algn="just">
              <a:buFontTx/>
              <a:buChar char="-"/>
            </a:pPr>
            <a:r>
              <a:rPr lang="en-US" dirty="0" err="1" smtClean="0">
                <a:latin typeface="Power Geez Unicode1" pitchFamily="2" charset="0"/>
              </a:rPr>
              <a:t>በተውሳከ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ግሳዊ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ውስጥ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መስተዓምር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ሆኖ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የሚያገለግለው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በጣም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የሚለው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መስተዓምር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r>
              <a:rPr lang="en-US" dirty="0" smtClean="0">
                <a:latin typeface="Power Geez Unicode1" pitchFamily="2" charset="0"/>
              </a:rPr>
              <a:t>፡፡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lvl="0"/>
            <a:r>
              <a:rPr lang="en-US" dirty="0" err="1" smtClean="0">
                <a:solidFill>
                  <a:srgbClr val="FF0000"/>
                </a:solidFill>
              </a:rPr>
              <a:t>ተውሳከ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ግላጭ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ሀርግ</a:t>
            </a:r>
            <a:r>
              <a:rPr lang="en-US" dirty="0" smtClean="0">
                <a:solidFill>
                  <a:srgbClr val="FF0000"/>
                </a:solidFill>
              </a:rPr>
              <a:t> - </a:t>
            </a:r>
            <a:r>
              <a:rPr lang="en-US" dirty="0" err="1" smtClean="0">
                <a:solidFill>
                  <a:srgbClr val="FF0000"/>
                </a:solidFill>
              </a:rPr>
              <a:t>መሪው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ተውሳከ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ግስ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ነው</a:t>
            </a:r>
            <a:r>
              <a:rPr lang="en-US" dirty="0" smtClean="0">
                <a:solidFill>
                  <a:srgbClr val="FF0000"/>
                </a:solidFill>
              </a:rPr>
              <a:t>                          1</a:t>
            </a:r>
          </a:p>
          <a:p>
            <a:pPr lvl="0"/>
            <a:r>
              <a:rPr lang="en-US" dirty="0" err="1" smtClean="0">
                <a:solidFill>
                  <a:srgbClr val="FF0000"/>
                </a:solidFill>
              </a:rPr>
              <a:t>በአጎላማቨነት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የሚገበው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መሀነው</a:t>
            </a:r>
            <a:r>
              <a:rPr lang="en-US" dirty="0" smtClean="0">
                <a:solidFill>
                  <a:srgbClr val="FF0000"/>
                </a:solidFill>
              </a:rPr>
              <a:t>                            </a:t>
            </a:r>
            <a:r>
              <a:rPr lang="en-US" dirty="0" err="1" smtClean="0">
                <a:solidFill>
                  <a:srgbClr val="FF0000"/>
                </a:solidFill>
              </a:rPr>
              <a:t>ጨለማ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ደፈረ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err="1" smtClean="0">
                <a:solidFill>
                  <a:srgbClr val="FF0000"/>
                </a:solidFill>
              </a:rPr>
              <a:t>ተውሳካ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ግሶች</a:t>
            </a:r>
            <a:r>
              <a:rPr lang="en-US" dirty="0" smtClean="0">
                <a:solidFill>
                  <a:srgbClr val="FF0000"/>
                </a:solidFill>
              </a:rPr>
              <a:t>- </a:t>
            </a:r>
            <a:r>
              <a:rPr lang="en-US" dirty="0" err="1" smtClean="0">
                <a:solidFill>
                  <a:srgbClr val="FF0000"/>
                </a:solidFill>
              </a:rPr>
              <a:t>የሁኔታ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መሀየማነፃፀት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በህሪአለው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ነባር</a:t>
            </a:r>
            <a:endParaRPr lang="en-US" dirty="0" smtClean="0">
              <a:solidFill>
                <a:srgbClr val="FF0000"/>
              </a:solidFill>
            </a:endParaRPr>
          </a:p>
          <a:p>
            <a:pPr lvl="0"/>
            <a:r>
              <a:rPr lang="en-US" dirty="0" err="1" smtClean="0">
                <a:solidFill>
                  <a:srgbClr val="FF0000"/>
                </a:solidFill>
              </a:rPr>
              <a:t>የጊዜ</a:t>
            </a:r>
            <a:r>
              <a:rPr lang="en-US" dirty="0" smtClean="0">
                <a:solidFill>
                  <a:srgbClr val="FF0000"/>
                </a:solidFill>
              </a:rPr>
              <a:t>  - </a:t>
            </a:r>
            <a:r>
              <a:rPr lang="en-US" dirty="0" err="1" smtClean="0">
                <a:solidFill>
                  <a:srgbClr val="FF0000"/>
                </a:solidFill>
              </a:rPr>
              <a:t>መስሀ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በጣም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ነው</a:t>
            </a:r>
            <a:r>
              <a:rPr lang="en-US" dirty="0" smtClean="0">
                <a:solidFill>
                  <a:srgbClr val="FF0000"/>
                </a:solidFill>
              </a:rPr>
              <a:t>                    </a:t>
            </a:r>
            <a:r>
              <a:rPr lang="en-US" dirty="0" err="1" smtClean="0">
                <a:solidFill>
                  <a:srgbClr val="FF0000"/>
                </a:solidFill>
              </a:rPr>
              <a:t>ቶሎ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              - </a:t>
            </a:r>
            <a:r>
              <a:rPr lang="en-US" dirty="0" err="1" smtClean="0">
                <a:solidFill>
                  <a:srgbClr val="FF0000"/>
                </a:solidFill>
              </a:rPr>
              <a:t>የምክንያት</a:t>
            </a:r>
            <a:r>
              <a:rPr lang="en-US" dirty="0" smtClean="0">
                <a:solidFill>
                  <a:srgbClr val="FF0000"/>
                </a:solidFill>
              </a:rPr>
              <a:t>                           </a:t>
            </a:r>
            <a:r>
              <a:rPr lang="en-US" dirty="0" err="1" smtClean="0">
                <a:solidFill>
                  <a:srgbClr val="FF0000"/>
                </a:solidFill>
              </a:rPr>
              <a:t>ገና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              - </a:t>
            </a:r>
            <a:r>
              <a:rPr lang="en-US" dirty="0" err="1" smtClean="0">
                <a:solidFill>
                  <a:srgbClr val="FF0000"/>
                </a:solidFill>
              </a:rPr>
              <a:t>የማድርጊያ</a:t>
            </a:r>
            <a:r>
              <a:rPr lang="en-US" dirty="0" smtClean="0">
                <a:solidFill>
                  <a:srgbClr val="FF0000"/>
                </a:solidFill>
              </a:rPr>
              <a:t>                           </a:t>
            </a:r>
            <a:r>
              <a:rPr lang="en-US" dirty="0" err="1" smtClean="0">
                <a:solidFill>
                  <a:srgbClr val="FF0000"/>
                </a:solidFill>
              </a:rPr>
              <a:t>እንደገና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              - </a:t>
            </a:r>
            <a:r>
              <a:rPr lang="en-US" dirty="0" err="1" smtClean="0">
                <a:solidFill>
                  <a:srgbClr val="FF0000"/>
                </a:solidFill>
              </a:rPr>
              <a:t>የቦታ</a:t>
            </a:r>
            <a:r>
              <a:rPr lang="en-US" dirty="0" smtClean="0">
                <a:solidFill>
                  <a:srgbClr val="FF0000"/>
                </a:solidFill>
              </a:rPr>
              <a:t>                               </a:t>
            </a:r>
            <a:r>
              <a:rPr lang="en-US" dirty="0" err="1" smtClean="0">
                <a:solidFill>
                  <a:srgbClr val="FF0000"/>
                </a:solidFill>
              </a:rPr>
              <a:t>መቼ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              -  </a:t>
            </a:r>
            <a:r>
              <a:rPr lang="en-US" dirty="0" err="1" smtClean="0">
                <a:solidFill>
                  <a:srgbClr val="FF0000"/>
                </a:solidFill>
              </a:rPr>
              <a:t>የንፅፅር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 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 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 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 </a:t>
            </a:r>
          </a:p>
          <a:p>
            <a:r>
              <a:rPr lang="en-US" dirty="0" err="1" smtClean="0">
                <a:solidFill>
                  <a:srgbClr val="FF0000"/>
                </a:solidFill>
              </a:rPr>
              <a:t>አስቴር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እንደ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ካሰ</a:t>
            </a:r>
            <a:r>
              <a:rPr lang="en-US" dirty="0" smtClean="0">
                <a:solidFill>
                  <a:srgbClr val="FF0000"/>
                </a:solidFill>
              </a:rPr>
              <a:t>  </a:t>
            </a:r>
            <a:r>
              <a:rPr lang="en-US" dirty="0" err="1" smtClean="0">
                <a:solidFill>
                  <a:srgbClr val="FF0000"/>
                </a:solidFill>
              </a:rPr>
              <a:t>ክፉኛ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ወደቀች</a:t>
            </a:r>
            <a:r>
              <a:rPr lang="en-US" dirty="0" smtClean="0">
                <a:solidFill>
                  <a:srgbClr val="FF0000"/>
                </a:solidFill>
              </a:rPr>
              <a:t>       </a:t>
            </a:r>
            <a:r>
              <a:rPr lang="en-US" dirty="0" err="1" smtClean="0">
                <a:solidFill>
                  <a:srgbClr val="FF0000"/>
                </a:solidFill>
              </a:rPr>
              <a:t>የመስተዋድ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ደሚሀረጉ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ከግሳው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ሀረግ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ጋር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ሲሆን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አስቴር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እንደ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ካሳ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ቶሎ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ተአሳች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                   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ተሀ</a:t>
            </a:r>
            <a:r>
              <a:rPr lang="en-US" dirty="0" smtClean="0">
                <a:solidFill>
                  <a:srgbClr val="FF0000"/>
                </a:solidFill>
              </a:rPr>
              <a:t>                            ግሀ2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                                                    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                  </a:t>
            </a:r>
            <a:r>
              <a:rPr lang="en-US" dirty="0" err="1" smtClean="0">
                <a:solidFill>
                  <a:srgbClr val="FF0000"/>
                </a:solidFill>
              </a:rPr>
              <a:t>መሰሀ</a:t>
            </a:r>
            <a:r>
              <a:rPr lang="en-US" dirty="0" smtClean="0">
                <a:solidFill>
                  <a:srgbClr val="FF0000"/>
                </a:solidFill>
              </a:rPr>
              <a:t>  ተሀ2                    </a:t>
            </a:r>
            <a:r>
              <a:rPr lang="en-US" dirty="0" err="1" smtClean="0">
                <a:solidFill>
                  <a:srgbClr val="FF0000"/>
                </a:solidFill>
              </a:rPr>
              <a:t>መሀ</a:t>
            </a:r>
            <a:r>
              <a:rPr lang="en-US" dirty="0" smtClean="0">
                <a:solidFill>
                  <a:srgbClr val="FF0000"/>
                </a:solidFill>
              </a:rPr>
              <a:t>  ግሀ1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                  </a:t>
            </a:r>
            <a:r>
              <a:rPr lang="en-US" dirty="0" err="1" smtClean="0">
                <a:solidFill>
                  <a:srgbClr val="FF0000"/>
                </a:solidFill>
              </a:rPr>
              <a:t>መሰ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                 </a:t>
            </a:r>
            <a:r>
              <a:rPr lang="en-US" dirty="0" err="1" smtClean="0">
                <a:solidFill>
                  <a:srgbClr val="FF0000"/>
                </a:solidFill>
              </a:rPr>
              <a:t>ሰጠዋ</a:t>
            </a:r>
            <a:r>
              <a:rPr lang="en-US" dirty="0" smtClean="0">
                <a:solidFill>
                  <a:srgbClr val="FF0000"/>
                </a:solidFill>
              </a:rPr>
              <a:t>  </a:t>
            </a:r>
            <a:r>
              <a:rPr lang="en-US" dirty="0" err="1" smtClean="0">
                <a:solidFill>
                  <a:srgbClr val="FF0000"/>
                </a:solidFill>
              </a:rPr>
              <a:t>መሀ</a:t>
            </a:r>
            <a:r>
              <a:rPr lang="en-US" dirty="0" smtClean="0">
                <a:solidFill>
                  <a:srgbClr val="FF0000"/>
                </a:solidFill>
              </a:rPr>
              <a:t>   ተሀ1            </a:t>
            </a:r>
            <a:r>
              <a:rPr lang="en-US" dirty="0" err="1" smtClean="0">
                <a:solidFill>
                  <a:srgbClr val="FF0000"/>
                </a:solidFill>
              </a:rPr>
              <a:t>እንደ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ካሳ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ተግሀ</a:t>
            </a:r>
            <a:r>
              <a:rPr lang="en-US" dirty="0" smtClean="0">
                <a:solidFill>
                  <a:srgbClr val="FF0000"/>
                </a:solidFill>
              </a:rPr>
              <a:t>  ግ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                               1                        1    1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                     </a:t>
            </a:r>
            <a:r>
              <a:rPr lang="en-US" dirty="0" err="1" smtClean="0">
                <a:solidFill>
                  <a:srgbClr val="FF0000"/>
                </a:solidFill>
              </a:rPr>
              <a:t>እንደ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ካሳ</a:t>
            </a:r>
            <a:r>
              <a:rPr lang="en-US" dirty="0" smtClean="0">
                <a:solidFill>
                  <a:srgbClr val="FF0000"/>
                </a:solidFill>
              </a:rPr>
              <a:t>   ተ                        </a:t>
            </a:r>
            <a:r>
              <a:rPr lang="en-US" dirty="0" err="1" smtClean="0">
                <a:solidFill>
                  <a:srgbClr val="FF0000"/>
                </a:solidFill>
              </a:rPr>
              <a:t>ተግ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                               1                         1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                               </a:t>
            </a:r>
            <a:r>
              <a:rPr lang="en-US" dirty="0" err="1" smtClean="0">
                <a:solidFill>
                  <a:srgbClr val="FF0000"/>
                </a:solidFill>
              </a:rPr>
              <a:t>ቶሎ</a:t>
            </a:r>
            <a:r>
              <a:rPr lang="en-US" dirty="0" smtClean="0">
                <a:solidFill>
                  <a:srgbClr val="FF0000"/>
                </a:solidFill>
              </a:rPr>
              <a:t>                      </a:t>
            </a:r>
            <a:r>
              <a:rPr lang="en-US" dirty="0" err="1" smtClean="0">
                <a:solidFill>
                  <a:srgbClr val="FF0000"/>
                </a:solidFill>
              </a:rPr>
              <a:t>ክፉኛ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ወደቀች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                                                     </a:t>
            </a:r>
            <a:r>
              <a:rPr lang="en-US" dirty="0" err="1" smtClean="0">
                <a:solidFill>
                  <a:srgbClr val="FF0000"/>
                </a:solidFill>
              </a:rPr>
              <a:t>በጣም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እንደካሳ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ረጎላም</a:t>
            </a:r>
            <a:endParaRPr lang="en-US" dirty="0" smtClean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err="1" smtClean="0"/>
              <a:t>መስተዓምራቸው</a:t>
            </a:r>
            <a:r>
              <a:rPr lang="en-US" dirty="0" smtClean="0"/>
              <a:t> (</a:t>
            </a:r>
            <a:r>
              <a:rPr lang="en-US" dirty="0" err="1" smtClean="0"/>
              <a:t>አንድ</a:t>
            </a:r>
            <a:r>
              <a:rPr lang="en-US" dirty="0" smtClean="0"/>
              <a:t> </a:t>
            </a:r>
            <a:r>
              <a:rPr lang="en-US" dirty="0" err="1" smtClean="0"/>
              <a:t>ጊዜ</a:t>
            </a:r>
            <a:r>
              <a:rPr lang="en-US" dirty="0" smtClean="0"/>
              <a:t> ፣ </a:t>
            </a:r>
            <a:r>
              <a:rPr lang="en-US" dirty="0" err="1" smtClean="0"/>
              <a:t>ሁለት</a:t>
            </a:r>
            <a:r>
              <a:rPr lang="en-US" dirty="0" smtClean="0"/>
              <a:t> </a:t>
            </a:r>
            <a:r>
              <a:rPr lang="en-US" dirty="0" err="1" smtClean="0"/>
              <a:t>ጊዜ</a:t>
            </a:r>
            <a:r>
              <a:rPr lang="en-US" dirty="0" smtClean="0"/>
              <a:t>----)</a:t>
            </a:r>
          </a:p>
          <a:p>
            <a:pPr lvl="0"/>
            <a:r>
              <a:rPr lang="en-US" dirty="0" err="1" smtClean="0"/>
              <a:t>ገላጭነታቸው</a:t>
            </a:r>
            <a:r>
              <a:rPr lang="en-US" dirty="0" smtClean="0"/>
              <a:t> </a:t>
            </a:r>
            <a:r>
              <a:rPr lang="en-US" dirty="0" err="1" smtClean="0"/>
              <a:t>አችም</a:t>
            </a:r>
            <a:r>
              <a:rPr lang="en-US" dirty="0" smtClean="0"/>
              <a:t> </a:t>
            </a:r>
            <a:r>
              <a:rPr lang="en-US" dirty="0" err="1" smtClean="0"/>
              <a:t>ለሀረጉ</a:t>
            </a:r>
            <a:r>
              <a:rPr lang="en-US" dirty="0" smtClean="0"/>
              <a:t> </a:t>
            </a:r>
            <a:r>
              <a:rPr lang="en-US" dirty="0" err="1" smtClean="0"/>
              <a:t>ወይም</a:t>
            </a:r>
            <a:r>
              <a:rPr lang="en-US" dirty="0" smtClean="0"/>
              <a:t> </a:t>
            </a:r>
            <a:r>
              <a:rPr lang="en-US" dirty="0" err="1" smtClean="0"/>
              <a:t>ለገሳዊ</a:t>
            </a:r>
            <a:r>
              <a:rPr lang="en-US" dirty="0" smtClean="0"/>
              <a:t> </a:t>
            </a:r>
            <a:r>
              <a:rPr lang="en-US" dirty="0" err="1" smtClean="0"/>
              <a:t>ሀረጉ</a:t>
            </a:r>
            <a:r>
              <a:rPr lang="en-US" dirty="0" smtClean="0"/>
              <a:t> </a:t>
            </a:r>
            <a:r>
              <a:rPr lang="en-US" dirty="0" err="1" smtClean="0"/>
              <a:t>ገላ</a:t>
            </a:r>
            <a:r>
              <a:rPr lang="en-US" dirty="0" smtClean="0"/>
              <a:t>\ች  </a:t>
            </a:r>
            <a:r>
              <a:rPr lang="en-US" dirty="0" err="1" smtClean="0"/>
              <a:t>ይሆናሉ</a:t>
            </a:r>
            <a:endParaRPr lang="en-US" dirty="0" smtClean="0"/>
          </a:p>
          <a:p>
            <a:pPr lvl="0"/>
            <a:r>
              <a:rPr lang="en-US" dirty="0" err="1" smtClean="0"/>
              <a:t>በዕለቱ</a:t>
            </a:r>
            <a:r>
              <a:rPr lang="en-US" dirty="0" smtClean="0"/>
              <a:t> </a:t>
            </a:r>
            <a:r>
              <a:rPr lang="en-US" dirty="0" err="1" smtClean="0"/>
              <a:t>ሕርፁ</a:t>
            </a:r>
            <a:r>
              <a:rPr lang="en-US" dirty="0" smtClean="0"/>
              <a:t> </a:t>
            </a:r>
            <a:r>
              <a:rPr lang="en-US" dirty="0" err="1" smtClean="0"/>
              <a:t>መሪው</a:t>
            </a:r>
            <a:r>
              <a:rPr lang="en-US" dirty="0" smtClean="0"/>
              <a:t> </a:t>
            </a:r>
            <a:r>
              <a:rPr lang="en-US" dirty="0" err="1" smtClean="0"/>
              <a:t>በግራ</a:t>
            </a:r>
            <a:r>
              <a:rPr lang="en-US" dirty="0" smtClean="0"/>
              <a:t> </a:t>
            </a:r>
            <a:r>
              <a:rPr lang="en-US" dirty="0" err="1" smtClean="0"/>
              <a:t>ወይም</a:t>
            </a:r>
            <a:r>
              <a:rPr lang="en-US" dirty="0" smtClean="0"/>
              <a:t> </a:t>
            </a:r>
            <a:r>
              <a:rPr lang="en-US" dirty="0" err="1" smtClean="0"/>
              <a:t>በቃኝ</a:t>
            </a:r>
            <a:r>
              <a:rPr lang="en-US" dirty="0" smtClean="0"/>
              <a:t> </a:t>
            </a:r>
            <a:r>
              <a:rPr lang="en-US" dirty="0" err="1" smtClean="0"/>
              <a:t>ሊገኝይችላል</a:t>
            </a:r>
            <a:endParaRPr lang="en-US" dirty="0" smtClean="0"/>
          </a:p>
          <a:p>
            <a:pPr lvl="0"/>
            <a:r>
              <a:rPr lang="en-US" dirty="0" err="1" smtClean="0"/>
              <a:t>በተህተይ</a:t>
            </a:r>
            <a:r>
              <a:rPr lang="en-US" dirty="0" smtClean="0"/>
              <a:t> </a:t>
            </a:r>
            <a:r>
              <a:rPr lang="en-US" dirty="0" err="1" smtClean="0"/>
              <a:t>አርው</a:t>
            </a:r>
            <a:r>
              <a:rPr lang="en-US" dirty="0" smtClean="0"/>
              <a:t> </a:t>
            </a:r>
            <a:r>
              <a:rPr lang="en-US" dirty="0" err="1" smtClean="0"/>
              <a:t>ግን</a:t>
            </a:r>
            <a:r>
              <a:rPr lang="en-US" dirty="0" smtClean="0"/>
              <a:t> </a:t>
            </a:r>
            <a:r>
              <a:rPr lang="en-US" dirty="0" err="1" smtClean="0"/>
              <a:t>ቀኝ</a:t>
            </a:r>
            <a:r>
              <a:rPr lang="en-US" dirty="0" smtClean="0"/>
              <a:t> </a:t>
            </a:r>
            <a:r>
              <a:rPr lang="en-US" dirty="0" err="1" smtClean="0"/>
              <a:t>መሪነው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Power Geez Unicode1" pitchFamily="2" charset="0"/>
              </a:rPr>
              <a:t>መስተዋድዳዊ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ሀረግ</a:t>
            </a:r>
            <a:r>
              <a:rPr lang="en-US" dirty="0" smtClean="0">
                <a:latin typeface="Power Geez Unicode1" pitchFamily="2" charset="0"/>
              </a:rPr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en-US" dirty="0" err="1" smtClean="0">
                <a:latin typeface="Power Geez Unicode1" pitchFamily="2" charset="0"/>
              </a:rPr>
              <a:t>መስተዋድዳዊ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ሀረግ</a:t>
            </a:r>
            <a:r>
              <a:rPr lang="en-US" dirty="0" smtClean="0">
                <a:latin typeface="Power Geez Unicode1" pitchFamily="2" charset="0"/>
              </a:rPr>
              <a:t> - </a:t>
            </a:r>
            <a:r>
              <a:rPr lang="en-US" dirty="0" err="1" smtClean="0">
                <a:latin typeface="Power Geez Unicode1" pitchFamily="2" charset="0"/>
              </a:rPr>
              <a:t>መሪው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መስተዋድዳዊ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የሆነ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የሀረግ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አይነት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r>
              <a:rPr lang="en-US" dirty="0" smtClean="0">
                <a:latin typeface="Power Geez Unicode1" pitchFamily="2" charset="0"/>
              </a:rPr>
              <a:t>፡፡</a:t>
            </a:r>
          </a:p>
          <a:p>
            <a:pPr algn="just"/>
            <a:r>
              <a:rPr lang="en-US" dirty="0" err="1" smtClean="0">
                <a:latin typeface="Power Geez Unicode1" pitchFamily="2" charset="0"/>
              </a:rPr>
              <a:t>መስተዋድዳዊ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ሀረግን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ከሌሎች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የሀረግ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አይነቶች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የተለየ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የሚያደርገው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መሪውና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መሙየው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አይቀሬ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መሆናቸው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r>
              <a:rPr lang="en-US" dirty="0" smtClean="0">
                <a:latin typeface="Power Geez Unicode1" pitchFamily="2" charset="0"/>
              </a:rPr>
              <a:t>፡፡</a:t>
            </a:r>
          </a:p>
          <a:p>
            <a:pPr algn="just"/>
            <a:r>
              <a:rPr lang="en-US" dirty="0" err="1" smtClean="0">
                <a:latin typeface="Power Geez Unicode1" pitchFamily="2" charset="0"/>
              </a:rPr>
              <a:t>ሀረጉ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ከመሪውና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ከሌሎች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ተዋቃሪዎች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ይዋቀራል</a:t>
            </a:r>
            <a:r>
              <a:rPr lang="en-US" dirty="0" smtClean="0">
                <a:latin typeface="Power Geez Unicode1" pitchFamily="2" charset="0"/>
              </a:rPr>
              <a:t>፡፡</a:t>
            </a:r>
          </a:p>
          <a:p>
            <a:pPr algn="just"/>
            <a:r>
              <a:rPr lang="en-US" dirty="0" err="1" smtClean="0">
                <a:latin typeface="Power Geez Unicode1" pitchFamily="2" charset="0"/>
              </a:rPr>
              <a:t>ንዑስ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ሀረጉ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ሁል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ጊዜ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ከመሪውና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ከመሙያው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ይመሰረታል</a:t>
            </a:r>
            <a:r>
              <a:rPr lang="en-US" dirty="0" smtClean="0">
                <a:latin typeface="Power Geez Unicode1" pitchFamily="2" charset="0"/>
              </a:rPr>
              <a:t>፡፡</a:t>
            </a:r>
          </a:p>
          <a:p>
            <a:pPr algn="just"/>
            <a:r>
              <a:rPr lang="en-US" dirty="0" err="1" smtClean="0">
                <a:latin typeface="Power Geez Unicode1" pitchFamily="2" charset="0"/>
              </a:rPr>
              <a:t>በመሙያነት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የሚገባው</a:t>
            </a:r>
            <a:r>
              <a:rPr lang="en-US" dirty="0" smtClean="0">
                <a:latin typeface="Power Geez Unicode1" pitchFamily="2" charset="0"/>
              </a:rPr>
              <a:t>- </a:t>
            </a:r>
            <a:r>
              <a:rPr lang="en-US" dirty="0" err="1" smtClean="0">
                <a:latin typeface="Power Geez Unicode1" pitchFamily="2" charset="0"/>
              </a:rPr>
              <a:t>ስማዊ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ሀረግ</a:t>
            </a:r>
            <a:r>
              <a:rPr lang="en-US" dirty="0" smtClean="0">
                <a:latin typeface="Power Geez Unicode1" pitchFamily="2" charset="0"/>
              </a:rPr>
              <a:t>፣ </a:t>
            </a:r>
            <a:r>
              <a:rPr lang="en-US" dirty="0" err="1" smtClean="0">
                <a:latin typeface="Power Geez Unicode1" pitchFamily="2" charset="0"/>
              </a:rPr>
              <a:t>መስተዋድዳዊ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ወይም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አረፍተ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ነገር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ሊሆን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ይችላል</a:t>
            </a:r>
            <a:r>
              <a:rPr lang="en-US" dirty="0" smtClean="0">
                <a:latin typeface="Power Geez Unicode1" pitchFamily="2" charset="0"/>
              </a:rPr>
              <a:t>፡፡</a:t>
            </a:r>
          </a:p>
          <a:p>
            <a:pPr algn="just"/>
            <a:r>
              <a:rPr lang="en-US" dirty="0" err="1" smtClean="0">
                <a:latin typeface="Power Geez Unicode1" pitchFamily="2" charset="0"/>
              </a:rPr>
              <a:t>በአጎላማሽነት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የሚያገለግለው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ደግሞ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መስተዋድዳዊ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r>
              <a:rPr lang="en-US" dirty="0" smtClean="0">
                <a:latin typeface="Power Geez Unicode1" pitchFamily="2" charset="0"/>
              </a:rPr>
              <a:t>፡፡ </a:t>
            </a:r>
          </a:p>
          <a:p>
            <a:pPr algn="just"/>
            <a:r>
              <a:rPr lang="en-US" dirty="0" err="1" smtClean="0">
                <a:latin typeface="Power Geez Unicode1" pitchFamily="2" charset="0"/>
              </a:rPr>
              <a:t>መስተዓምር</a:t>
            </a:r>
            <a:r>
              <a:rPr lang="en-US" dirty="0" smtClean="0">
                <a:latin typeface="Power Geez Unicode1" pitchFamily="2" charset="0"/>
              </a:rPr>
              <a:t> - </a:t>
            </a:r>
            <a:r>
              <a:rPr lang="en-US" dirty="0" err="1" smtClean="0">
                <a:latin typeface="Power Geez Unicode1" pitchFamily="2" charset="0"/>
              </a:rPr>
              <a:t>መስተዓምራዊ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ሀረግ</a:t>
            </a:r>
            <a:r>
              <a:rPr lang="en-US" dirty="0" smtClean="0">
                <a:latin typeface="Power Geez Unicode1" pitchFamily="2" charset="0"/>
              </a:rPr>
              <a:t>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en-US" dirty="0" err="1" smtClean="0">
                <a:solidFill>
                  <a:srgbClr val="FF0000"/>
                </a:solidFill>
              </a:rPr>
              <a:t>መሙያዎቹ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ስሀ</a:t>
            </a:r>
            <a:r>
              <a:rPr lang="en-US" dirty="0" smtClean="0">
                <a:solidFill>
                  <a:srgbClr val="FF0000"/>
                </a:solidFill>
              </a:rPr>
              <a:t>፣ </a:t>
            </a:r>
            <a:r>
              <a:rPr lang="en-US" dirty="0" err="1" smtClean="0">
                <a:solidFill>
                  <a:srgbClr val="FF0000"/>
                </a:solidFill>
              </a:rPr>
              <a:t>መሀና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አ.ነገሮች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ናቸው</a:t>
            </a:r>
            <a:endParaRPr lang="en-US" dirty="0" smtClean="0">
              <a:solidFill>
                <a:srgbClr val="FF0000"/>
              </a:solidFill>
            </a:endParaRPr>
          </a:p>
          <a:p>
            <a:pPr lvl="0"/>
            <a:r>
              <a:rPr lang="en-US" dirty="0" err="1" smtClean="0">
                <a:solidFill>
                  <a:srgbClr val="FF0000"/>
                </a:solidFill>
              </a:rPr>
              <a:t>ከስሀ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የሚዋቀሩና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ከመሀ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የሚዋቀሩ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ተበለው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ይመደባሉ</a:t>
            </a:r>
            <a:endParaRPr lang="en-US" dirty="0" smtClean="0">
              <a:solidFill>
                <a:srgbClr val="FF0000"/>
              </a:solidFill>
            </a:endParaRPr>
          </a:p>
          <a:p>
            <a:pPr lvl="0"/>
            <a:r>
              <a:rPr lang="en-US" dirty="0" err="1" smtClean="0">
                <a:solidFill>
                  <a:srgbClr val="FF0000"/>
                </a:solidFill>
              </a:rPr>
              <a:t>እንደ፣ስለ</a:t>
            </a:r>
            <a:r>
              <a:rPr lang="en-US" dirty="0" smtClean="0">
                <a:solidFill>
                  <a:srgbClr val="FF0000"/>
                </a:solidFill>
              </a:rPr>
              <a:t>፣ </a:t>
            </a:r>
            <a:r>
              <a:rPr lang="en-US" dirty="0" err="1" smtClean="0">
                <a:solidFill>
                  <a:srgbClr val="FF0000"/>
                </a:solidFill>
              </a:rPr>
              <a:t>ጋር</a:t>
            </a:r>
            <a:r>
              <a:rPr lang="en-US" dirty="0" smtClean="0">
                <a:solidFill>
                  <a:srgbClr val="FF0000"/>
                </a:solidFill>
              </a:rPr>
              <a:t>፣ </a:t>
            </a:r>
            <a:r>
              <a:rPr lang="en-US" dirty="0" err="1" smtClean="0">
                <a:solidFill>
                  <a:srgbClr val="FF0000"/>
                </a:solidFill>
              </a:rPr>
              <a:t>እስከ</a:t>
            </a:r>
            <a:r>
              <a:rPr lang="en-US" dirty="0" smtClean="0">
                <a:solidFill>
                  <a:srgbClr val="FF0000"/>
                </a:solidFill>
              </a:rPr>
              <a:t>፣ </a:t>
            </a:r>
            <a:r>
              <a:rPr lang="en-US" dirty="0" err="1" smtClean="0">
                <a:solidFill>
                  <a:srgbClr val="FF0000"/>
                </a:solidFill>
              </a:rPr>
              <a:t>ወደ</a:t>
            </a:r>
            <a:r>
              <a:rPr lang="en-US" dirty="0" smtClean="0">
                <a:solidFill>
                  <a:srgbClr val="FF0000"/>
                </a:solidFill>
              </a:rPr>
              <a:t>፣ </a:t>
            </a:r>
            <a:r>
              <a:rPr lang="en-US" dirty="0" err="1" smtClean="0">
                <a:solidFill>
                  <a:srgbClr val="FF0000"/>
                </a:solidFill>
              </a:rPr>
              <a:t>ላይ</a:t>
            </a:r>
            <a:r>
              <a:rPr lang="en-US" dirty="0" smtClean="0">
                <a:solidFill>
                  <a:srgbClr val="FF0000"/>
                </a:solidFill>
              </a:rPr>
              <a:t>፣ ከ፣ በ፣ - </a:t>
            </a:r>
            <a:r>
              <a:rPr lang="en-US" dirty="0" err="1" smtClean="0">
                <a:solidFill>
                  <a:srgbClr val="FF0000"/>
                </a:solidFill>
              </a:rPr>
              <a:t>ትርጉም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የሌላቸው</a:t>
            </a:r>
            <a:endParaRPr lang="en-US" dirty="0" smtClean="0">
              <a:solidFill>
                <a:srgbClr val="FF0000"/>
              </a:solidFill>
            </a:endParaRPr>
          </a:p>
          <a:p>
            <a:pPr lvl="0"/>
            <a:r>
              <a:rPr lang="en-US" dirty="0" err="1" smtClean="0">
                <a:solidFill>
                  <a:srgbClr val="FF0000"/>
                </a:solidFill>
              </a:rPr>
              <a:t>መሙያን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ቀድመው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ይገባሉ</a:t>
            </a:r>
            <a:endParaRPr lang="en-US" dirty="0" smtClean="0">
              <a:solidFill>
                <a:srgbClr val="FF0000"/>
              </a:solidFill>
            </a:endParaRPr>
          </a:p>
          <a:p>
            <a:pPr lvl="0"/>
            <a:r>
              <a:rPr lang="en-US" dirty="0" err="1" smtClean="0">
                <a:solidFill>
                  <a:srgbClr val="FF0000"/>
                </a:solidFill>
              </a:rPr>
              <a:t>አጠገብ</a:t>
            </a:r>
            <a:r>
              <a:rPr lang="en-US" dirty="0" smtClean="0">
                <a:solidFill>
                  <a:srgbClr val="FF0000"/>
                </a:solidFill>
              </a:rPr>
              <a:t>፣ </a:t>
            </a:r>
            <a:r>
              <a:rPr lang="en-US" dirty="0" err="1" smtClean="0">
                <a:solidFill>
                  <a:srgbClr val="FF0000"/>
                </a:solidFill>
              </a:rPr>
              <a:t>ባሻገር</a:t>
            </a:r>
            <a:r>
              <a:rPr lang="en-US" dirty="0" smtClean="0">
                <a:solidFill>
                  <a:srgbClr val="FF0000"/>
                </a:solidFill>
              </a:rPr>
              <a:t>፣ </a:t>
            </a:r>
            <a:r>
              <a:rPr lang="en-US" dirty="0" err="1" smtClean="0">
                <a:solidFill>
                  <a:srgbClr val="FF0000"/>
                </a:solidFill>
              </a:rPr>
              <a:t>በኩል</a:t>
            </a:r>
            <a:r>
              <a:rPr lang="en-US" dirty="0" smtClean="0">
                <a:solidFill>
                  <a:srgbClr val="FF0000"/>
                </a:solidFill>
              </a:rPr>
              <a:t>፣ </a:t>
            </a:r>
            <a:r>
              <a:rPr lang="en-US" dirty="0" err="1" smtClean="0">
                <a:solidFill>
                  <a:srgbClr val="FF0000"/>
                </a:solidFill>
              </a:rPr>
              <a:t>በስቲያ</a:t>
            </a:r>
            <a:r>
              <a:rPr lang="en-US" dirty="0" smtClean="0">
                <a:solidFill>
                  <a:srgbClr val="FF0000"/>
                </a:solidFill>
              </a:rPr>
              <a:t>፣ </a:t>
            </a:r>
            <a:r>
              <a:rPr lang="en-US" dirty="0" err="1" smtClean="0">
                <a:solidFill>
                  <a:srgbClr val="FF0000"/>
                </a:solidFill>
              </a:rPr>
              <a:t>ድረስ</a:t>
            </a:r>
            <a:r>
              <a:rPr lang="en-US" dirty="0" smtClean="0">
                <a:solidFill>
                  <a:srgbClr val="FF0000"/>
                </a:solidFill>
              </a:rPr>
              <a:t>፣ </a:t>
            </a:r>
            <a:r>
              <a:rPr lang="en-US" dirty="0" err="1" smtClean="0">
                <a:solidFill>
                  <a:srgbClr val="FF0000"/>
                </a:solidFill>
              </a:rPr>
              <a:t>ማይ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አኪዋያ-አንፃራዊ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ገርጉም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ያላቸው</a:t>
            </a:r>
            <a:endParaRPr lang="en-US" dirty="0" smtClean="0">
              <a:solidFill>
                <a:srgbClr val="FF0000"/>
              </a:solidFill>
            </a:endParaRPr>
          </a:p>
          <a:p>
            <a:pPr lvl="0"/>
            <a:r>
              <a:rPr lang="en-US" dirty="0" err="1" smtClean="0">
                <a:solidFill>
                  <a:srgbClr val="FF0000"/>
                </a:solidFill>
              </a:rPr>
              <a:t>አንድ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ነገር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ከሚገኝበት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ቦታ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እንፃር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የሚገልፁ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ናቸው</a:t>
            </a:r>
            <a:r>
              <a:rPr lang="en-US" dirty="0" smtClean="0">
                <a:solidFill>
                  <a:srgbClr val="FF0000"/>
                </a:solidFill>
              </a:rPr>
              <a:t> - </a:t>
            </a:r>
            <a:r>
              <a:rPr lang="en-US" dirty="0" err="1" smtClean="0">
                <a:solidFill>
                  <a:srgbClr val="FF0000"/>
                </a:solidFill>
              </a:rPr>
              <a:t>መሙያውን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ተከትለው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ይገባሉ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                                </a:t>
            </a:r>
            <a:r>
              <a:rPr lang="en-US" dirty="0" err="1" smtClean="0">
                <a:solidFill>
                  <a:srgbClr val="FF0000"/>
                </a:solidFill>
              </a:rPr>
              <a:t>ስሀ</a:t>
            </a:r>
            <a:r>
              <a:rPr lang="en-US" dirty="0" smtClean="0">
                <a:solidFill>
                  <a:srgbClr val="FF0000"/>
                </a:solidFill>
              </a:rPr>
              <a:t>             </a:t>
            </a:r>
            <a:r>
              <a:rPr lang="en-US" dirty="0" err="1" smtClean="0">
                <a:solidFill>
                  <a:srgbClr val="FF0000"/>
                </a:solidFill>
              </a:rPr>
              <a:t>መሀ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            </a:t>
            </a:r>
            <a:r>
              <a:rPr lang="en-US" dirty="0" err="1" smtClean="0">
                <a:solidFill>
                  <a:srgbClr val="FF0000"/>
                </a:solidFill>
              </a:rPr>
              <a:t>ከአንገት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በላይ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  </a:t>
            </a:r>
            <a:r>
              <a:rPr lang="en-US" dirty="0" err="1" smtClean="0">
                <a:solidFill>
                  <a:srgbClr val="FF0000"/>
                </a:solidFill>
              </a:rPr>
              <a:t>አጎላማሽ</a:t>
            </a:r>
            <a:r>
              <a:rPr lang="en-US" dirty="0" smtClean="0">
                <a:solidFill>
                  <a:srgbClr val="FF0000"/>
                </a:solidFill>
              </a:rPr>
              <a:t>  </a:t>
            </a:r>
            <a:r>
              <a:rPr lang="en-US" dirty="0" err="1" smtClean="0">
                <a:solidFill>
                  <a:srgbClr val="FF0000"/>
                </a:solidFill>
              </a:rPr>
              <a:t>ከወገብ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በታች</a:t>
            </a:r>
            <a:r>
              <a:rPr lang="en-US" dirty="0" smtClean="0">
                <a:solidFill>
                  <a:srgbClr val="FF0000"/>
                </a:solidFill>
              </a:rPr>
              <a:t>          </a:t>
            </a:r>
            <a:r>
              <a:rPr lang="en-US" dirty="0" err="1" smtClean="0">
                <a:solidFill>
                  <a:srgbClr val="FF0000"/>
                </a:solidFill>
              </a:rPr>
              <a:t>ወደጎጀም</a:t>
            </a:r>
            <a:r>
              <a:rPr lang="en-US" dirty="0" smtClean="0">
                <a:solidFill>
                  <a:srgbClr val="FF0000"/>
                </a:solidFill>
              </a:rPr>
              <a:t>        </a:t>
            </a:r>
            <a:r>
              <a:rPr lang="en-US" dirty="0" err="1" smtClean="0">
                <a:solidFill>
                  <a:srgbClr val="FF0000"/>
                </a:solidFill>
              </a:rPr>
              <a:t>ከወንድሙ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ጋር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            </a:t>
            </a:r>
            <a:r>
              <a:rPr lang="en-US" dirty="0" err="1" smtClean="0">
                <a:solidFill>
                  <a:srgbClr val="FF0000"/>
                </a:solidFill>
              </a:rPr>
              <a:t>እንደአሳ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በባህር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ይዋኛሉ</a:t>
            </a:r>
            <a:r>
              <a:rPr lang="en-US" dirty="0" smtClean="0">
                <a:solidFill>
                  <a:srgbClr val="FF0000"/>
                </a:solidFill>
              </a:rPr>
              <a:t>  </a:t>
            </a:r>
            <a:r>
              <a:rPr lang="en-US" dirty="0" err="1" smtClean="0">
                <a:solidFill>
                  <a:srgbClr val="FF0000"/>
                </a:solidFill>
              </a:rPr>
              <a:t>እንደ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ሰው</a:t>
            </a:r>
            <a:r>
              <a:rPr lang="en-US" dirty="0" smtClean="0">
                <a:solidFill>
                  <a:srgbClr val="FF0000"/>
                </a:solidFill>
              </a:rPr>
              <a:t>      </a:t>
            </a:r>
            <a:r>
              <a:rPr lang="en-US" dirty="0" err="1" smtClean="0">
                <a:solidFill>
                  <a:srgbClr val="FF0000"/>
                </a:solidFill>
              </a:rPr>
              <a:t>እስከ</a:t>
            </a:r>
            <a:r>
              <a:rPr lang="en-US" dirty="0" smtClean="0">
                <a:solidFill>
                  <a:srgbClr val="FF0000"/>
                </a:solidFill>
              </a:rPr>
              <a:t> ት/</a:t>
            </a:r>
            <a:r>
              <a:rPr lang="en-US" dirty="0" err="1" smtClean="0">
                <a:solidFill>
                  <a:srgbClr val="FF0000"/>
                </a:solidFill>
              </a:rPr>
              <a:t>ቤት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ድረስ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            </a:t>
            </a:r>
            <a:r>
              <a:rPr lang="en-US" dirty="0" err="1" smtClean="0">
                <a:solidFill>
                  <a:srgbClr val="FF0000"/>
                </a:solidFill>
              </a:rPr>
              <a:t>እንደ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ቀበሮ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በጉድጓድ</a:t>
            </a:r>
            <a:r>
              <a:rPr lang="en-US" dirty="0" smtClean="0">
                <a:solidFill>
                  <a:srgbClr val="FF0000"/>
                </a:solidFill>
              </a:rPr>
              <a:t>    </a:t>
            </a:r>
            <a:r>
              <a:rPr lang="en-US" dirty="0" err="1" smtClean="0">
                <a:solidFill>
                  <a:srgbClr val="FF0000"/>
                </a:solidFill>
              </a:rPr>
              <a:t>ስለ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ልጅ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en-US" dirty="0" err="1" smtClean="0">
                <a:solidFill>
                  <a:srgbClr val="FF0000"/>
                </a:solidFill>
              </a:rPr>
              <a:t>ወደ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ትልቁ</a:t>
            </a:r>
            <a:r>
              <a:rPr lang="en-US" dirty="0" smtClean="0">
                <a:solidFill>
                  <a:srgbClr val="FF0000"/>
                </a:solidFill>
              </a:rPr>
              <a:t> ት/</a:t>
            </a:r>
            <a:r>
              <a:rPr lang="en-US" dirty="0" err="1" smtClean="0">
                <a:solidFill>
                  <a:srgbClr val="FF0000"/>
                </a:solidFill>
              </a:rPr>
              <a:t>ቤት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መሙያ</a:t>
            </a:r>
            <a:r>
              <a:rPr lang="en-US" dirty="0" smtClean="0">
                <a:solidFill>
                  <a:srgbClr val="FF0000"/>
                </a:solidFill>
              </a:rPr>
              <a:t> (</a:t>
            </a:r>
            <a:r>
              <a:rPr lang="en-US" dirty="0" err="1" smtClean="0">
                <a:solidFill>
                  <a:srgbClr val="FF0000"/>
                </a:solidFill>
              </a:rPr>
              <a:t>ስሀ</a:t>
            </a:r>
            <a:r>
              <a:rPr lang="en-US" dirty="0" smtClean="0">
                <a:solidFill>
                  <a:srgbClr val="FF0000"/>
                </a:solidFill>
              </a:rPr>
              <a:t>) </a:t>
            </a:r>
            <a:r>
              <a:rPr lang="en-US" dirty="0" err="1" smtClean="0">
                <a:solidFill>
                  <a:srgbClr val="FF0000"/>
                </a:solidFill>
              </a:rPr>
              <a:t>በመኪና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err="1" smtClean="0">
                <a:solidFill>
                  <a:srgbClr val="FF0000"/>
                </a:solidFill>
              </a:rPr>
              <a:t>መሙያ</a:t>
            </a:r>
            <a:r>
              <a:rPr lang="en-US" dirty="0" smtClean="0">
                <a:solidFill>
                  <a:srgbClr val="FF0000"/>
                </a:solidFill>
              </a:rPr>
              <a:t> (</a:t>
            </a:r>
            <a:r>
              <a:rPr lang="en-US" dirty="0" err="1" smtClean="0">
                <a:solidFill>
                  <a:srgbClr val="FF0000"/>
                </a:solidFill>
              </a:rPr>
              <a:t>መሀ</a:t>
            </a:r>
            <a:r>
              <a:rPr lang="en-US" dirty="0" smtClean="0">
                <a:solidFill>
                  <a:srgbClr val="FF0000"/>
                </a:solidFill>
              </a:rPr>
              <a:t>) </a:t>
            </a:r>
            <a:r>
              <a:rPr lang="en-US" dirty="0" err="1" smtClean="0">
                <a:solidFill>
                  <a:srgbClr val="FF0000"/>
                </a:solidFill>
              </a:rPr>
              <a:t>እስከ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ትልቁ</a:t>
            </a:r>
            <a:r>
              <a:rPr lang="en-US" dirty="0" smtClean="0">
                <a:solidFill>
                  <a:srgbClr val="FF0000"/>
                </a:solidFill>
              </a:rPr>
              <a:t> ት/</a:t>
            </a:r>
            <a:r>
              <a:rPr lang="en-US" dirty="0" err="1" smtClean="0">
                <a:solidFill>
                  <a:srgbClr val="FF0000"/>
                </a:solidFill>
              </a:rPr>
              <a:t>ቤት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ድረስ</a:t>
            </a:r>
            <a:endParaRPr lang="en-US" dirty="0" smtClean="0">
              <a:solidFill>
                <a:srgbClr val="FF0000"/>
              </a:solidFill>
            </a:endParaRPr>
          </a:p>
          <a:p>
            <a:pPr lvl="0"/>
            <a:r>
              <a:rPr lang="en-US" dirty="0" err="1" smtClean="0">
                <a:solidFill>
                  <a:srgbClr val="FF0000"/>
                </a:solidFill>
              </a:rPr>
              <a:t>መስተዓምራዊ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ሀርግ</a:t>
            </a:r>
            <a:r>
              <a:rPr lang="en-US" dirty="0" smtClean="0">
                <a:solidFill>
                  <a:srgbClr val="FF0000"/>
                </a:solidFill>
              </a:rPr>
              <a:t> - </a:t>
            </a:r>
            <a:r>
              <a:rPr lang="en-US" dirty="0" err="1" smtClean="0">
                <a:solidFill>
                  <a:srgbClr val="FF0000"/>
                </a:solidFill>
              </a:rPr>
              <a:t>ተውላጠ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ስሞች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ጠቋሚ</a:t>
            </a:r>
            <a:r>
              <a:rPr lang="en-US" dirty="0" smtClean="0">
                <a:solidFill>
                  <a:srgbClr val="FF0000"/>
                </a:solidFill>
              </a:rPr>
              <a:t>፣ </a:t>
            </a:r>
            <a:r>
              <a:rPr lang="en-US" dirty="0" err="1" smtClean="0">
                <a:solidFill>
                  <a:srgbClr val="FF0000"/>
                </a:solidFill>
              </a:rPr>
              <a:t>መጣኝ</a:t>
            </a:r>
            <a:r>
              <a:rPr lang="en-US" dirty="0" smtClean="0">
                <a:solidFill>
                  <a:srgbClr val="FF0000"/>
                </a:solidFill>
              </a:rPr>
              <a:t>፣ </a:t>
            </a:r>
            <a:r>
              <a:rPr lang="en-US" dirty="0" err="1" smtClean="0">
                <a:solidFill>
                  <a:srgbClr val="FF0000"/>
                </a:solidFill>
              </a:rPr>
              <a:t>አገናዛቢ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                                   </a:t>
            </a:r>
          </a:p>
          <a:p>
            <a:pPr lvl="0"/>
            <a:r>
              <a:rPr lang="en-US" dirty="0" err="1" smtClean="0">
                <a:solidFill>
                  <a:srgbClr val="FF0000"/>
                </a:solidFill>
              </a:rPr>
              <a:t>ሀረጉ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የሚመሰተው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ከመሙያና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ከመስተዓምር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ነው</a:t>
            </a:r>
            <a:r>
              <a:rPr lang="en-US" dirty="0" smtClean="0">
                <a:solidFill>
                  <a:srgbClr val="FF0000"/>
                </a:solidFill>
              </a:rPr>
              <a:t> - ያ </a:t>
            </a:r>
            <a:r>
              <a:rPr lang="en-US" dirty="0" err="1" smtClean="0">
                <a:solidFill>
                  <a:srgbClr val="FF0000"/>
                </a:solidFill>
              </a:rPr>
              <a:t>ትልቅ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የቅኔ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ተማሪ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err="1" smtClean="0">
                <a:solidFill>
                  <a:srgbClr val="FF0000"/>
                </a:solidFill>
              </a:rPr>
              <a:t>መሙያ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    መስሀ2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       1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      መስሀ1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      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       </a:t>
            </a:r>
            <a:r>
              <a:rPr lang="en-US" dirty="0" err="1" smtClean="0">
                <a:solidFill>
                  <a:srgbClr val="FF0000"/>
                </a:solidFill>
              </a:rPr>
              <a:t>መስ</a:t>
            </a:r>
            <a:r>
              <a:rPr lang="en-US" dirty="0" smtClean="0">
                <a:solidFill>
                  <a:srgbClr val="FF0000"/>
                </a:solidFill>
              </a:rPr>
              <a:t>   </a:t>
            </a:r>
          </a:p>
          <a:p>
            <a:pPr lvl="0"/>
            <a:r>
              <a:rPr lang="en-US" dirty="0" err="1" smtClean="0">
                <a:solidFill>
                  <a:srgbClr val="FF0000"/>
                </a:solidFill>
              </a:rPr>
              <a:t>ስሀ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ያ     </a:t>
            </a:r>
            <a:r>
              <a:rPr lang="en-US" dirty="0" err="1" smtClean="0">
                <a:solidFill>
                  <a:srgbClr val="FF0000"/>
                </a:solidFill>
              </a:rPr>
              <a:t>ትልቅ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የቅኔ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ተማሪ</a:t>
            </a:r>
            <a:endParaRPr lang="en-US" dirty="0" smtClean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ያ </a:t>
            </a:r>
            <a:r>
              <a:rPr lang="en-US" dirty="0" err="1" smtClean="0">
                <a:solidFill>
                  <a:srgbClr val="FF0000"/>
                </a:solidFill>
              </a:rPr>
              <a:t>ትልቁ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የቅኔ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ተማሪ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ያ </a:t>
            </a:r>
            <a:r>
              <a:rPr lang="en-US" dirty="0" err="1" smtClean="0">
                <a:solidFill>
                  <a:srgbClr val="FF0000"/>
                </a:solidFill>
              </a:rPr>
              <a:t>ትልቅ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የቅኔ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ተማሪ</a:t>
            </a:r>
            <a:r>
              <a:rPr lang="en-US" dirty="0" smtClean="0">
                <a:solidFill>
                  <a:srgbClr val="FF0000"/>
                </a:solidFill>
              </a:rPr>
              <a:t> ው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                            </a:t>
            </a:r>
            <a:r>
              <a:rPr lang="en-US" dirty="0" err="1" smtClean="0">
                <a:solidFill>
                  <a:srgbClr val="FF0000"/>
                </a:solidFill>
              </a:rPr>
              <a:t>አንድ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ጊዜ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እንደ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አሳ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በባህር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ዋኘ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err="1" smtClean="0">
                <a:solidFill>
                  <a:srgbClr val="FF0000"/>
                </a:solidFill>
              </a:rPr>
              <a:t>እስከ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ትልቁ</a:t>
            </a:r>
            <a:r>
              <a:rPr lang="en-US" dirty="0" smtClean="0">
                <a:solidFill>
                  <a:srgbClr val="FF0000"/>
                </a:solidFill>
              </a:rPr>
              <a:t> ት/</a:t>
            </a:r>
            <a:r>
              <a:rPr lang="en-US" dirty="0" err="1" smtClean="0">
                <a:solidFill>
                  <a:srgbClr val="FF0000"/>
                </a:solidFill>
              </a:rPr>
              <a:t>ቤት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ድረስ</a:t>
            </a:r>
            <a:r>
              <a:rPr lang="en-US" dirty="0" smtClean="0">
                <a:solidFill>
                  <a:srgbClr val="FF0000"/>
                </a:solidFill>
              </a:rPr>
              <a:t>         ግሀ2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   መሀ1             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                             </a:t>
            </a:r>
            <a:r>
              <a:rPr lang="en-US" dirty="0" err="1" smtClean="0">
                <a:solidFill>
                  <a:srgbClr val="FF0000"/>
                </a:solidFill>
              </a:rPr>
              <a:t>ስሀ</a:t>
            </a:r>
            <a:r>
              <a:rPr lang="en-US" dirty="0" smtClean="0">
                <a:solidFill>
                  <a:srgbClr val="FF0000"/>
                </a:solidFill>
              </a:rPr>
              <a:t>  ግሀ1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መሀ</a:t>
            </a:r>
            <a:r>
              <a:rPr lang="en-US" dirty="0" smtClean="0">
                <a:solidFill>
                  <a:srgbClr val="FF0000"/>
                </a:solidFill>
              </a:rPr>
              <a:t>  መ                           1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        1                 </a:t>
            </a:r>
            <a:r>
              <a:rPr lang="en-US" dirty="0" err="1" smtClean="0">
                <a:solidFill>
                  <a:srgbClr val="FF0000"/>
                </a:solidFill>
              </a:rPr>
              <a:t>አንድ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ጊዜ</a:t>
            </a:r>
            <a:r>
              <a:rPr lang="en-US" dirty="0" smtClean="0">
                <a:solidFill>
                  <a:srgbClr val="FF0000"/>
                </a:solidFill>
              </a:rPr>
              <a:t>  </a:t>
            </a:r>
            <a:r>
              <a:rPr lang="en-US" dirty="0" err="1" smtClean="0">
                <a:solidFill>
                  <a:srgbClr val="FF0000"/>
                </a:solidFill>
              </a:rPr>
              <a:t>ይዋኛሉ</a:t>
            </a:r>
            <a:r>
              <a:rPr lang="en-US" dirty="0" smtClean="0">
                <a:solidFill>
                  <a:srgbClr val="FF0000"/>
                </a:solidFill>
              </a:rPr>
              <a:t>             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መ   </a:t>
            </a:r>
            <a:r>
              <a:rPr lang="en-US" dirty="0" err="1" smtClean="0">
                <a:solidFill>
                  <a:srgbClr val="FF0000"/>
                </a:solidFill>
              </a:rPr>
              <a:t>ስሀ</a:t>
            </a:r>
            <a:r>
              <a:rPr lang="en-US" dirty="0" smtClean="0">
                <a:solidFill>
                  <a:srgbClr val="FF0000"/>
                </a:solidFill>
              </a:rPr>
              <a:t>  </a:t>
            </a:r>
            <a:r>
              <a:rPr lang="en-US" dirty="0" err="1" smtClean="0">
                <a:solidFill>
                  <a:srgbClr val="FF0000"/>
                </a:solidFill>
              </a:rPr>
              <a:t>ድረስ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 </a:t>
            </a:r>
          </a:p>
          <a:p>
            <a:r>
              <a:rPr lang="en-US" dirty="0" err="1" smtClean="0">
                <a:solidFill>
                  <a:srgbClr val="FF0000"/>
                </a:solidFill>
              </a:rPr>
              <a:t>እስከ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ትልቁ</a:t>
            </a:r>
            <a:r>
              <a:rPr lang="en-US" dirty="0" smtClean="0">
                <a:solidFill>
                  <a:srgbClr val="FF0000"/>
                </a:solidFill>
              </a:rPr>
              <a:t> ት/</a:t>
            </a:r>
            <a:r>
              <a:rPr lang="en-US" dirty="0" err="1" smtClean="0">
                <a:solidFill>
                  <a:srgbClr val="FF0000"/>
                </a:solidFill>
              </a:rPr>
              <a:t>ቤት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    </a:t>
            </a:r>
            <a:r>
              <a:rPr lang="en-US" dirty="0" err="1" smtClean="0">
                <a:solidFill>
                  <a:srgbClr val="FF0000"/>
                </a:solidFill>
              </a:rPr>
              <a:t>አስሀ</a:t>
            </a:r>
            <a:r>
              <a:rPr lang="en-US" dirty="0" smtClean="0">
                <a:solidFill>
                  <a:srgbClr val="FF0000"/>
                </a:solidFill>
              </a:rPr>
              <a:t>                  - </a:t>
            </a:r>
            <a:r>
              <a:rPr lang="en-US" dirty="0" err="1" smtClean="0">
                <a:solidFill>
                  <a:srgbClr val="FF0000"/>
                </a:solidFill>
              </a:rPr>
              <a:t>የከረምት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ዝናብ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              - </a:t>
            </a:r>
            <a:r>
              <a:rPr lang="en-US" dirty="0" err="1" smtClean="0">
                <a:solidFill>
                  <a:srgbClr val="FF0000"/>
                </a:solidFill>
              </a:rPr>
              <a:t>የጎጀም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ህዝብ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ጠ.መ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ቅ.ሀ</a:t>
            </a:r>
            <a:r>
              <a:rPr lang="en-US" dirty="0" smtClean="0">
                <a:solidFill>
                  <a:srgbClr val="FF0000"/>
                </a:solidFill>
              </a:rPr>
              <a:t>  </a:t>
            </a:r>
            <a:r>
              <a:rPr lang="en-US" dirty="0" err="1" smtClean="0">
                <a:solidFill>
                  <a:srgbClr val="FF0000"/>
                </a:solidFill>
              </a:rPr>
              <a:t>ንስሀ</a:t>
            </a:r>
            <a:r>
              <a:rPr lang="en-US" dirty="0" smtClean="0">
                <a:solidFill>
                  <a:srgbClr val="FF0000"/>
                </a:solidFill>
              </a:rPr>
              <a:t>          - </a:t>
            </a:r>
            <a:r>
              <a:rPr lang="en-US" dirty="0" err="1" smtClean="0">
                <a:solidFill>
                  <a:srgbClr val="FF0000"/>
                </a:solidFill>
              </a:rPr>
              <a:t>ያትንሹ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ልጅ</a:t>
            </a:r>
            <a:endParaRPr lang="en-US" dirty="0" smtClean="0">
              <a:solidFill>
                <a:srgbClr val="FF0000"/>
              </a:solidFill>
            </a:endParaRPr>
          </a:p>
          <a:p>
            <a:pPr lvl="0"/>
            <a:r>
              <a:rPr lang="en-US" dirty="0" smtClean="0">
                <a:solidFill>
                  <a:srgbClr val="FF0000"/>
                </a:solidFill>
              </a:rPr>
              <a:t>              - </a:t>
            </a:r>
            <a:r>
              <a:rPr lang="en-US" dirty="0" err="1" smtClean="0">
                <a:solidFill>
                  <a:srgbClr val="FF0000"/>
                </a:solidFill>
              </a:rPr>
              <a:t>ካሳ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የገዘው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በግ</a:t>
            </a:r>
            <a:endParaRPr lang="en-US" dirty="0" smtClean="0">
              <a:solidFill>
                <a:srgbClr val="FF0000"/>
              </a:solidFill>
            </a:endParaRPr>
          </a:p>
          <a:p>
            <a:pPr lvl="0"/>
            <a:r>
              <a:rPr lang="en-US" dirty="0" smtClean="0">
                <a:solidFill>
                  <a:srgbClr val="FF0000"/>
                </a:solidFill>
              </a:rPr>
              <a:t>1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ያ      ቅ 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        1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     </a:t>
            </a:r>
            <a:r>
              <a:rPr lang="en-US" dirty="0" err="1" smtClean="0">
                <a:solidFill>
                  <a:srgbClr val="FF0000"/>
                </a:solidFill>
              </a:rPr>
              <a:t>ትልቅ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ስሀ</a:t>
            </a:r>
            <a:r>
              <a:rPr lang="en-US" dirty="0" smtClean="0">
                <a:solidFill>
                  <a:srgbClr val="FF0000"/>
                </a:solidFill>
              </a:rPr>
              <a:t>    ስ</a:t>
            </a:r>
          </a:p>
          <a:p>
            <a:pPr lvl="0"/>
            <a:r>
              <a:rPr lang="en-US" dirty="0" smtClean="0">
                <a:solidFill>
                  <a:srgbClr val="FF0000"/>
                </a:solidFill>
              </a:rPr>
              <a:t>1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             </a:t>
            </a:r>
            <a:r>
              <a:rPr lang="en-US" dirty="0" err="1" smtClean="0">
                <a:solidFill>
                  <a:srgbClr val="FF0000"/>
                </a:solidFill>
              </a:rPr>
              <a:t>የወርቅ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ቀለበት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/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        </a:t>
            </a:r>
            <a:r>
              <a:rPr lang="en-US" dirty="0" err="1" smtClean="0">
                <a:solidFill>
                  <a:srgbClr val="FF0000"/>
                </a:solidFill>
              </a:rPr>
              <a:t>አቅሀ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       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     </a:t>
            </a:r>
            <a:r>
              <a:rPr lang="en-US" dirty="0" err="1" smtClean="0">
                <a:solidFill>
                  <a:srgbClr val="FF0000"/>
                </a:solidFill>
              </a:rPr>
              <a:t>አመሀ</a:t>
            </a:r>
            <a:r>
              <a:rPr lang="en-US" dirty="0" smtClean="0">
                <a:solidFill>
                  <a:srgbClr val="FF0000"/>
                </a:solidFill>
              </a:rPr>
              <a:t>   </a:t>
            </a:r>
            <a:r>
              <a:rPr lang="en-US" dirty="0" err="1" smtClean="0">
                <a:solidFill>
                  <a:srgbClr val="FF0000"/>
                </a:solidFill>
              </a:rPr>
              <a:t>ንቅሀ</a:t>
            </a:r>
            <a:endParaRPr lang="en-US" dirty="0" smtClean="0">
              <a:solidFill>
                <a:srgbClr val="FF0000"/>
              </a:solidFill>
            </a:endParaRPr>
          </a:p>
          <a:p>
            <a:pPr lvl="0"/>
            <a:r>
              <a:rPr lang="en-US" dirty="0" smtClean="0">
                <a:solidFill>
                  <a:srgbClr val="FF0000"/>
                </a:solidFill>
              </a:rPr>
              <a:t>1</a:t>
            </a:r>
          </a:p>
          <a:p>
            <a:r>
              <a:rPr lang="en-US" dirty="0" err="1" smtClean="0">
                <a:solidFill>
                  <a:srgbClr val="FF0000"/>
                </a:solidFill>
              </a:rPr>
              <a:t>ንመሀ</a:t>
            </a:r>
            <a:r>
              <a:rPr lang="en-US" dirty="0" smtClean="0">
                <a:solidFill>
                  <a:srgbClr val="FF0000"/>
                </a:solidFill>
              </a:rPr>
              <a:t>     ቅ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    መ   </a:t>
            </a:r>
            <a:r>
              <a:rPr lang="en-US" dirty="0" err="1" smtClean="0">
                <a:solidFill>
                  <a:srgbClr val="FF0000"/>
                </a:solidFill>
              </a:rPr>
              <a:t>ስሀ</a:t>
            </a:r>
            <a:r>
              <a:rPr lang="en-US" dirty="0" smtClean="0">
                <a:solidFill>
                  <a:srgbClr val="FF0000"/>
                </a:solidFill>
              </a:rPr>
              <a:t>   1</a:t>
            </a:r>
          </a:p>
          <a:p>
            <a:pPr lvl="0"/>
            <a:r>
              <a:rPr lang="en-US" dirty="0" smtClean="0">
                <a:solidFill>
                  <a:srgbClr val="FF0000"/>
                </a:solidFill>
              </a:rPr>
              <a:t>1</a:t>
            </a:r>
          </a:p>
          <a:p>
            <a:r>
              <a:rPr lang="en-US" dirty="0" err="1" smtClean="0">
                <a:solidFill>
                  <a:srgbClr val="FF0000"/>
                </a:solidFill>
              </a:rPr>
              <a:t>እንደ</a:t>
            </a:r>
            <a:r>
              <a:rPr lang="en-US" dirty="0" smtClean="0">
                <a:solidFill>
                  <a:srgbClr val="FF0000"/>
                </a:solidFill>
              </a:rPr>
              <a:t>  ስ     </a:t>
            </a:r>
            <a:r>
              <a:rPr lang="en-US" dirty="0" err="1" smtClean="0">
                <a:solidFill>
                  <a:srgbClr val="FF0000"/>
                </a:solidFill>
              </a:rPr>
              <a:t>ሰነፍ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      1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      </a:t>
            </a:r>
            <a:r>
              <a:rPr lang="en-US" dirty="0" err="1" smtClean="0">
                <a:solidFill>
                  <a:srgbClr val="FF0000"/>
                </a:solidFill>
              </a:rPr>
              <a:t>ወንድሙ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 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Power Geez Unicode1" pitchFamily="2" charset="0"/>
              </a:rPr>
              <a:t>የሀረግ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ምንነት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 smtClean="0">
                <a:latin typeface="Power Geez Unicode1" pitchFamily="2" charset="0"/>
              </a:rPr>
              <a:t>ሀረግ</a:t>
            </a:r>
            <a:r>
              <a:rPr lang="en-US" dirty="0" smtClean="0">
                <a:latin typeface="Power Geez Unicode1" pitchFamily="2" charset="0"/>
              </a:rPr>
              <a:t>፡- </a:t>
            </a:r>
            <a:r>
              <a:rPr lang="en-US" dirty="0" err="1" smtClean="0">
                <a:latin typeface="Power Geez Unicode1" pitchFamily="2" charset="0"/>
              </a:rPr>
              <a:t>ከቃላት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የሰፋ</a:t>
            </a:r>
            <a:r>
              <a:rPr lang="en-US" dirty="0" smtClean="0">
                <a:latin typeface="Power Geez Unicode1" pitchFamily="2" charset="0"/>
              </a:rPr>
              <a:t>፣ </a:t>
            </a:r>
            <a:r>
              <a:rPr lang="en-US" dirty="0" err="1" smtClean="0">
                <a:latin typeface="Power Geez Unicode1" pitchFamily="2" charset="0"/>
              </a:rPr>
              <a:t>ከአረፍተ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ነገር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ደግሞ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ያነሰ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መዋቅር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r>
              <a:rPr lang="en-US" dirty="0" smtClean="0">
                <a:latin typeface="Power Geez Unicode1" pitchFamily="2" charset="0"/>
              </a:rPr>
              <a:t>፡፡</a:t>
            </a:r>
          </a:p>
          <a:p>
            <a:pPr algn="just"/>
            <a:r>
              <a:rPr lang="en-US" dirty="0" err="1" smtClean="0">
                <a:latin typeface="Power Geez Unicode1" pitchFamily="2" charset="0"/>
              </a:rPr>
              <a:t>ሀረግ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ከመሪው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በቻ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ወይም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ከመሪውና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ከሌሎች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ተዋቃሪዎች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የሚዋቀር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ቅንጅት</a:t>
            </a:r>
            <a:r>
              <a:rPr lang="en-US" dirty="0" smtClean="0">
                <a:latin typeface="Power Geez Unicode1" pitchFamily="2" charset="0"/>
              </a:rPr>
              <a:t>/</a:t>
            </a:r>
            <a:r>
              <a:rPr lang="en-US" dirty="0" err="1" smtClean="0">
                <a:latin typeface="Power Geez Unicode1" pitchFamily="2" charset="0"/>
              </a:rPr>
              <a:t>መዋቅር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r>
              <a:rPr lang="en-US" dirty="0" smtClean="0">
                <a:latin typeface="Power Geez Unicode1" pitchFamily="2" charset="0"/>
              </a:rPr>
              <a:t>፡፡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አቅሀ</a:t>
            </a:r>
            <a:r>
              <a:rPr lang="en-US" dirty="0" smtClean="0">
                <a:solidFill>
                  <a:srgbClr val="FF0000"/>
                </a:solidFill>
              </a:rPr>
              <a:t>       - </a:t>
            </a:r>
            <a:r>
              <a:rPr lang="en-US" dirty="0" err="1" smtClean="0">
                <a:solidFill>
                  <a:srgbClr val="FF0000"/>
                </a:solidFill>
              </a:rPr>
              <a:t>እንደ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እህቱ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የዋህ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                  - </a:t>
            </a:r>
            <a:r>
              <a:rPr lang="en-US" dirty="0" err="1" smtClean="0">
                <a:solidFill>
                  <a:srgbClr val="FF0000"/>
                </a:solidFill>
              </a:rPr>
              <a:t>በጣም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እንደ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እህቱ</a:t>
            </a:r>
            <a:r>
              <a:rPr lang="en-US" dirty="0" smtClean="0">
                <a:solidFill>
                  <a:srgbClr val="FF0000"/>
                </a:solidFill>
              </a:rPr>
              <a:t>       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       </a:t>
            </a:r>
            <a:r>
              <a:rPr lang="en-US" dirty="0" err="1" smtClean="0">
                <a:solidFill>
                  <a:srgbClr val="FF0000"/>
                </a:solidFill>
              </a:rPr>
              <a:t>አ.ነ</a:t>
            </a:r>
            <a:r>
              <a:rPr lang="en-US" dirty="0" smtClean="0">
                <a:solidFill>
                  <a:srgbClr val="FF0000"/>
                </a:solidFill>
              </a:rPr>
              <a:t>   </a:t>
            </a:r>
            <a:r>
              <a:rPr lang="en-US" dirty="0" err="1" smtClean="0">
                <a:solidFill>
                  <a:srgbClr val="FF0000"/>
                </a:solidFill>
              </a:rPr>
              <a:t>ንቅሀ</a:t>
            </a:r>
            <a:r>
              <a:rPr lang="en-US" dirty="0" smtClean="0">
                <a:solidFill>
                  <a:srgbClr val="FF0000"/>
                </a:solidFill>
              </a:rPr>
              <a:t>            </a:t>
            </a:r>
            <a:r>
              <a:rPr lang="en-US" dirty="0" err="1" smtClean="0">
                <a:solidFill>
                  <a:srgbClr val="FF0000"/>
                </a:solidFill>
              </a:rPr>
              <a:t>ሰው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ፈሪ</a:t>
            </a:r>
            <a:r>
              <a:rPr lang="en-US" dirty="0" smtClean="0">
                <a:solidFill>
                  <a:srgbClr val="FF0000"/>
                </a:solidFill>
              </a:rPr>
              <a:t>                       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                                                </a:t>
            </a:r>
          </a:p>
          <a:p>
            <a:r>
              <a:rPr lang="en-US" dirty="0" err="1" smtClean="0">
                <a:solidFill>
                  <a:srgbClr val="FF0000"/>
                </a:solidFill>
              </a:rPr>
              <a:t>አወንድሙ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አስሀ</a:t>
            </a:r>
            <a:r>
              <a:rPr lang="en-US" dirty="0" smtClean="0">
                <a:solidFill>
                  <a:srgbClr val="FF0000"/>
                </a:solidFill>
              </a:rPr>
              <a:t>  ቅ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         1     1</a:t>
            </a:r>
          </a:p>
          <a:p>
            <a:r>
              <a:rPr lang="en-US" dirty="0" err="1" smtClean="0">
                <a:solidFill>
                  <a:srgbClr val="FF0000"/>
                </a:solidFill>
              </a:rPr>
              <a:t>ይበልጥ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ንስሀ</a:t>
            </a:r>
            <a:r>
              <a:rPr lang="en-US" dirty="0" smtClean="0">
                <a:solidFill>
                  <a:srgbClr val="FF0000"/>
                </a:solidFill>
              </a:rPr>
              <a:t>   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     1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     ስ     </a:t>
            </a:r>
            <a:r>
              <a:rPr lang="en-US" dirty="0" err="1" smtClean="0">
                <a:solidFill>
                  <a:srgbClr val="FF0000"/>
                </a:solidFill>
              </a:rPr>
              <a:t>ፈሪ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     1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...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ካሳ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ምሳውንበ</a:t>
            </a:r>
            <a:r>
              <a:rPr lang="en-US" dirty="0" smtClean="0">
                <a:solidFill>
                  <a:srgbClr val="FF0000"/>
                </a:solidFill>
              </a:rPr>
              <a:t>  </a:t>
            </a:r>
            <a:r>
              <a:rPr lang="en-US" dirty="0" err="1" smtClean="0">
                <a:solidFill>
                  <a:srgbClr val="FF0000"/>
                </a:solidFill>
              </a:rPr>
              <a:t>እግሀ</a:t>
            </a:r>
            <a:r>
              <a:rPr lang="en-US" dirty="0" smtClean="0">
                <a:solidFill>
                  <a:srgbClr val="FF0000"/>
                </a:solidFill>
              </a:rPr>
              <a:t>         - </a:t>
            </a:r>
            <a:r>
              <a:rPr lang="en-US" dirty="0" err="1" smtClean="0">
                <a:solidFill>
                  <a:srgbClr val="FF0000"/>
                </a:solidFill>
              </a:rPr>
              <a:t>ካሳ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ምሳውን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በላ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             1            - </a:t>
            </a:r>
            <a:r>
              <a:rPr lang="en-US" dirty="0" err="1" smtClean="0">
                <a:solidFill>
                  <a:srgbClr val="FF0000"/>
                </a:solidFill>
              </a:rPr>
              <a:t>አስቴር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ብርጩቆ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ሰበረች</a:t>
            </a:r>
            <a:r>
              <a:rPr lang="en-US" dirty="0" smtClean="0">
                <a:solidFill>
                  <a:srgbClr val="FF0000"/>
                </a:solidFill>
              </a:rPr>
              <a:t>  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             </a:t>
            </a:r>
            <a:r>
              <a:rPr lang="en-US" dirty="0" err="1" smtClean="0">
                <a:solidFill>
                  <a:srgbClr val="FF0000"/>
                </a:solidFill>
              </a:rPr>
              <a:t>ንግሀ</a:t>
            </a:r>
            <a:r>
              <a:rPr lang="en-US" dirty="0" smtClean="0">
                <a:solidFill>
                  <a:srgbClr val="FF0000"/>
                </a:solidFill>
              </a:rPr>
              <a:t>         - </a:t>
            </a:r>
            <a:r>
              <a:rPr lang="en-US" dirty="0" err="1" smtClean="0">
                <a:solidFill>
                  <a:srgbClr val="FF0000"/>
                </a:solidFill>
              </a:rPr>
              <a:t>አስቴር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ለካሳ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መፅሀፍ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ስጠችው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                  - </a:t>
            </a:r>
            <a:r>
              <a:rPr lang="en-US" dirty="0" err="1" smtClean="0">
                <a:solidFill>
                  <a:srgbClr val="FF0000"/>
                </a:solidFill>
              </a:rPr>
              <a:t>ካሳ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ለወንድሙ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ምስጢር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ነገረው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           </a:t>
            </a:r>
            <a:r>
              <a:rPr lang="en-US" dirty="0" err="1" smtClean="0">
                <a:solidFill>
                  <a:srgbClr val="FF0000"/>
                </a:solidFill>
              </a:rPr>
              <a:t>ስሀ</a:t>
            </a:r>
            <a:r>
              <a:rPr lang="en-US" dirty="0" smtClean="0">
                <a:solidFill>
                  <a:srgbClr val="FF0000"/>
                </a:solidFill>
              </a:rPr>
              <a:t>    ግ       - </a:t>
            </a:r>
            <a:r>
              <a:rPr lang="en-US" dirty="0" err="1" smtClean="0">
                <a:solidFill>
                  <a:srgbClr val="FF0000"/>
                </a:solidFill>
              </a:rPr>
              <a:t>አሰው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ከሳሀር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ወጣ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          </a:t>
            </a:r>
            <a:r>
              <a:rPr lang="en-US" dirty="0" err="1" smtClean="0">
                <a:solidFill>
                  <a:srgbClr val="FF0000"/>
                </a:solidFill>
              </a:rPr>
              <a:t>ምሳውን</a:t>
            </a:r>
            <a:r>
              <a:rPr lang="en-US" dirty="0" smtClean="0">
                <a:solidFill>
                  <a:srgbClr val="FF0000"/>
                </a:solidFill>
              </a:rPr>
              <a:t>  </a:t>
            </a:r>
            <a:r>
              <a:rPr lang="en-US" dirty="0" err="1" smtClean="0">
                <a:solidFill>
                  <a:srgbClr val="FF0000"/>
                </a:solidFill>
              </a:rPr>
              <a:t>በላ</a:t>
            </a:r>
            <a:r>
              <a:rPr lang="en-US" dirty="0" smtClean="0">
                <a:solidFill>
                  <a:srgbClr val="FF0000"/>
                </a:solidFill>
              </a:rPr>
              <a:t>      - </a:t>
            </a:r>
            <a:r>
              <a:rPr lang="en-US" dirty="0" err="1" smtClean="0">
                <a:solidFill>
                  <a:srgbClr val="FF0000"/>
                </a:solidFill>
              </a:rPr>
              <a:t>በጦር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አንበሳ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ገደለ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    </a:t>
            </a:r>
            <a:r>
              <a:rPr lang="en-US" dirty="0" err="1" smtClean="0">
                <a:solidFill>
                  <a:srgbClr val="FF0000"/>
                </a:solidFill>
              </a:rPr>
              <a:t>ካሳ</a:t>
            </a:r>
            <a:r>
              <a:rPr lang="en-US" dirty="0" smtClean="0">
                <a:solidFill>
                  <a:srgbClr val="FF0000"/>
                </a:solidFill>
              </a:rPr>
              <a:t>- </a:t>
            </a:r>
            <a:r>
              <a:rPr lang="en-US" dirty="0" err="1" smtClean="0">
                <a:solidFill>
                  <a:srgbClr val="FF0000"/>
                </a:solidFill>
              </a:rPr>
              <a:t>ሁለት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ጊዜ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በባንክ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ለአስቴር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ገንዘብ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ላከላት</a:t>
            </a:r>
            <a:endParaRPr lang="en-US" dirty="0" smtClean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sz="3600" dirty="0" err="1" smtClean="0">
                <a:latin typeface="Power Geez Unicode1" pitchFamily="2" charset="0"/>
              </a:rPr>
              <a:t>የሚከተሉትን</a:t>
            </a:r>
            <a:r>
              <a:rPr lang="en-US" sz="3600" dirty="0" smtClean="0">
                <a:latin typeface="Power Geez Unicode1" pitchFamily="2" charset="0"/>
              </a:rPr>
              <a:t> </a:t>
            </a:r>
            <a:r>
              <a:rPr lang="en-US" sz="3600" dirty="0" err="1" smtClean="0">
                <a:latin typeface="Power Geez Unicode1" pitchFamily="2" charset="0"/>
              </a:rPr>
              <a:t>ሀረጎች</a:t>
            </a:r>
            <a:r>
              <a:rPr lang="en-US" sz="3600" dirty="0" smtClean="0">
                <a:latin typeface="Power Geez Unicode1" pitchFamily="2" charset="0"/>
              </a:rPr>
              <a:t> </a:t>
            </a:r>
            <a:r>
              <a:rPr lang="en-US" sz="3600" dirty="0" err="1" smtClean="0">
                <a:latin typeface="Power Geez Unicode1" pitchFamily="2" charset="0"/>
              </a:rPr>
              <a:t>በእፀ</a:t>
            </a:r>
            <a:r>
              <a:rPr lang="en-US" sz="3600" dirty="0" smtClean="0">
                <a:latin typeface="Power Geez Unicode1" pitchFamily="2" charset="0"/>
              </a:rPr>
              <a:t> </a:t>
            </a:r>
            <a:r>
              <a:rPr lang="en-US" sz="3600" dirty="0" err="1" smtClean="0">
                <a:latin typeface="Power Geez Unicode1" pitchFamily="2" charset="0"/>
              </a:rPr>
              <a:t>መዋቅር</a:t>
            </a:r>
            <a:r>
              <a:rPr lang="en-US" sz="3600" dirty="0" smtClean="0">
                <a:latin typeface="Power Geez Unicode1" pitchFamily="2" charset="0"/>
              </a:rPr>
              <a:t> </a:t>
            </a:r>
            <a:r>
              <a:rPr lang="en-US" sz="3600" dirty="0" err="1" smtClean="0">
                <a:latin typeface="Power Geez Unicode1" pitchFamily="2" charset="0"/>
              </a:rPr>
              <a:t>አሳዩ</a:t>
            </a:r>
            <a:r>
              <a:rPr lang="en-US" dirty="0" smtClean="0">
                <a:latin typeface="Power Geez Unicode1" pitchFamily="2" charset="0"/>
              </a:rPr>
              <a:t/>
            </a:r>
            <a:br>
              <a:rPr lang="en-US" dirty="0" smtClean="0">
                <a:latin typeface="Power Geez Unicode1" pitchFamily="2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55000" lnSpcReduction="2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dirty="0" smtClean="0">
                <a:latin typeface="Power Geez Unicode1" pitchFamily="2" charset="0"/>
              </a:rPr>
              <a:t>ያ </a:t>
            </a:r>
            <a:r>
              <a:rPr lang="en-US" dirty="0" err="1" smtClean="0">
                <a:latin typeface="Power Geez Unicode1" pitchFamily="2" charset="0"/>
              </a:rPr>
              <a:t>የአንቺ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ትልቅ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የቆርቆሮ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ቤት</a:t>
            </a:r>
            <a:endParaRPr lang="en-US" dirty="0" smtClean="0">
              <a:latin typeface="Power Geez Unicode1" pitchFamily="2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US" dirty="0" err="1" smtClean="0">
                <a:latin typeface="Power Geez Unicode1" pitchFamily="2" charset="0"/>
              </a:rPr>
              <a:t>አንድ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ጊዜ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እንደ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ኳስ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በሜዳ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ላይ</a:t>
            </a:r>
            <a:endParaRPr lang="en-US" dirty="0" smtClean="0">
              <a:latin typeface="Power Geez Unicode1" pitchFamily="2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US" dirty="0" err="1" smtClean="0">
                <a:latin typeface="Power Geez Unicode1" pitchFamily="2" charset="0"/>
              </a:rPr>
              <a:t>ሁለት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ጊዜ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በመርከብ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ወደጣልያን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ሄጃለሁ</a:t>
            </a:r>
            <a:endParaRPr lang="en-US" dirty="0" smtClean="0">
              <a:latin typeface="Power Geez Unicode1" pitchFamily="2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US" dirty="0" err="1" smtClean="0">
                <a:latin typeface="Power Geez Unicode1" pitchFamily="2" charset="0"/>
              </a:rPr>
              <a:t>አንድ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ትልቅ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የቆዳ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ቀበቶ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ገዛች</a:t>
            </a:r>
            <a:endParaRPr lang="en-US" dirty="0" smtClean="0">
              <a:latin typeface="Power Geez Unicode1" pitchFamily="2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US" dirty="0" err="1" smtClean="0">
                <a:latin typeface="Power Geez Unicode1" pitchFamily="2" charset="0"/>
              </a:rPr>
              <a:t>አስቴር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በጣም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እንደናቷ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ቆንጆ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ነች</a:t>
            </a:r>
            <a:endParaRPr lang="en-US" dirty="0" smtClean="0">
              <a:latin typeface="Power Geez Unicode1" pitchFamily="2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US" dirty="0" err="1" smtClean="0">
                <a:latin typeface="Power Geez Unicode1" pitchFamily="2" charset="0"/>
              </a:rPr>
              <a:t>በጣም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እንደ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እህቷ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ሰነፍ</a:t>
            </a:r>
            <a:endParaRPr lang="en-US" dirty="0" smtClean="0">
              <a:latin typeface="Power Geez Unicode1" pitchFamily="2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US" dirty="0" err="1" smtClean="0">
                <a:latin typeface="Power Geez Unicode1" pitchFamily="2" charset="0"/>
              </a:rPr>
              <a:t>እንዴ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እንደ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ገወኛው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በወንበር</a:t>
            </a:r>
            <a:endParaRPr lang="en-US" dirty="0" smtClean="0">
              <a:latin typeface="Power Geez Unicode1" pitchFamily="2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US" dirty="0" err="1" smtClean="0">
                <a:latin typeface="Power Geez Unicode1" pitchFamily="2" charset="0"/>
              </a:rPr>
              <a:t>አንድ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ትልቅ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የሱፍ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ኮት</a:t>
            </a:r>
            <a:endParaRPr lang="en-US" dirty="0" smtClean="0">
              <a:latin typeface="Power Geez Unicode1" pitchFamily="2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US" dirty="0" err="1" smtClean="0">
                <a:latin typeface="Power Geez Unicode1" pitchFamily="2" charset="0"/>
              </a:rPr>
              <a:t>እንዚያ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የአንተ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ሁለት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ጣፋጭ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የልደት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ኬኮች</a:t>
            </a:r>
            <a:endParaRPr lang="en-US" dirty="0" smtClean="0">
              <a:latin typeface="Power Geez Unicode1" pitchFamily="2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US" dirty="0" err="1" smtClean="0">
                <a:latin typeface="Power Geez Unicode1" pitchFamily="2" charset="0"/>
              </a:rPr>
              <a:t>ሁለት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ጌዜ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በባቡር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ወደ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ድሬ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ዳዋ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ሄጃለሁ</a:t>
            </a:r>
            <a:endParaRPr lang="en-US" dirty="0" smtClean="0">
              <a:latin typeface="Power Geez Unicode1" pitchFamily="2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US" dirty="0" smtClean="0">
                <a:latin typeface="Power Geez Unicode1" pitchFamily="2" charset="0"/>
              </a:rPr>
              <a:t>ያ </a:t>
            </a:r>
            <a:r>
              <a:rPr lang="en-US" dirty="0" err="1" smtClean="0">
                <a:latin typeface="Power Geez Unicode1" pitchFamily="2" charset="0"/>
              </a:rPr>
              <a:t>ወንድሜ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የገዛው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ትላቅ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የቆዳ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ቀበቶ</a:t>
            </a:r>
            <a:endParaRPr lang="en-US" dirty="0" smtClean="0">
              <a:latin typeface="Power Geez Unicode1" pitchFamily="2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US" dirty="0" err="1" smtClean="0">
                <a:latin typeface="Power Geez Unicode1" pitchFamily="2" charset="0"/>
              </a:rPr>
              <a:t>በጣም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እንደአባቱ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ምንኛ</a:t>
            </a:r>
            <a:endParaRPr lang="en-US" dirty="0" smtClean="0">
              <a:latin typeface="Power Geez Unicode1" pitchFamily="2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US" dirty="0" err="1" smtClean="0">
                <a:latin typeface="Power Geez Unicode1" pitchFamily="2" charset="0"/>
              </a:rPr>
              <a:t>በጣም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እንደ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እናቷ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ጎበዝ</a:t>
            </a:r>
            <a:endParaRPr lang="en-US" dirty="0" smtClean="0">
              <a:latin typeface="Power Geez Unicode1" pitchFamily="2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US" dirty="0" err="1" smtClean="0">
                <a:latin typeface="Power Geez Unicode1" pitchFamily="2" charset="0"/>
              </a:rPr>
              <a:t>ይህች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የማለዳ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ፀሐይ</a:t>
            </a:r>
            <a:endParaRPr lang="en-US" dirty="0" smtClean="0">
              <a:latin typeface="Power Geez Unicode1" pitchFamily="2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US" dirty="0" err="1" smtClean="0">
                <a:latin typeface="Power Geez Unicode1" pitchFamily="2" charset="0"/>
              </a:rPr>
              <a:t>የጠፋብሽ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የጣት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ቀለበት</a:t>
            </a:r>
            <a:endParaRPr lang="en-US" dirty="0" smtClean="0">
              <a:latin typeface="Power Geez Unicode1" pitchFamily="2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US" dirty="0" err="1" smtClean="0">
                <a:latin typeface="Power Geez Unicode1" pitchFamily="2" charset="0"/>
              </a:rPr>
              <a:t>በጣም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እንደ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ጨላማ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ጥቁር</a:t>
            </a:r>
            <a:endParaRPr lang="en-US" dirty="0" smtClean="0">
              <a:latin typeface="Power Geez Unicode1" pitchFamily="2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US" dirty="0" err="1" smtClean="0">
                <a:latin typeface="Power Geez Unicode1" pitchFamily="2" charset="0"/>
              </a:rPr>
              <a:t>አንድ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ጊዜ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ጎንደር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ውስጥ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አስተማሪ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ነበር</a:t>
            </a:r>
            <a:endParaRPr lang="en-US" dirty="0" smtClean="0">
              <a:latin typeface="Power Geez Unicode1" pitchFamily="2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>
                <a:latin typeface="Power Geez Unicode1" pitchFamily="2" charset="0"/>
              </a:rPr>
              <a:t>ሁለት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ኪሎ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ንፁህ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የኑግ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ዘይት</a:t>
            </a:r>
            <a:endParaRPr lang="en-US" dirty="0">
              <a:latin typeface="Power Geez Unicode1" pitchFamily="2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Power Geez Unicode1" pitchFamily="2" charset="0"/>
              </a:rPr>
              <a:t>መስተዓምራዊ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ሀረግ</a:t>
            </a:r>
            <a:r>
              <a:rPr lang="en-US" dirty="0" smtClean="0">
                <a:latin typeface="Power Geez Unicode1" pitchFamily="2" charset="0"/>
              </a:rPr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en-US" dirty="0" err="1" smtClean="0">
                <a:latin typeface="Power Geez Unicode1" pitchFamily="2" charset="0"/>
              </a:rPr>
              <a:t>መስተዓምራዊ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ሀረግ</a:t>
            </a:r>
            <a:r>
              <a:rPr lang="en-US" dirty="0" smtClean="0">
                <a:latin typeface="Power Geez Unicode1" pitchFamily="2" charset="0"/>
              </a:rPr>
              <a:t> - </a:t>
            </a:r>
            <a:r>
              <a:rPr lang="en-US" dirty="0" err="1" smtClean="0">
                <a:latin typeface="Power Geez Unicode1" pitchFamily="2" charset="0"/>
              </a:rPr>
              <a:t>መሪው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መስተዓምር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የሆነ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የሆነ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የሀረግ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አይነት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r>
              <a:rPr lang="en-US" dirty="0" smtClean="0">
                <a:latin typeface="Power Geez Unicode1" pitchFamily="2" charset="0"/>
              </a:rPr>
              <a:t>፡፡</a:t>
            </a:r>
          </a:p>
          <a:p>
            <a:pPr algn="just"/>
            <a:r>
              <a:rPr lang="en-US" dirty="0" err="1" smtClean="0">
                <a:latin typeface="Power Geez Unicode1" pitchFamily="2" charset="0"/>
              </a:rPr>
              <a:t>ከመሪውና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ከሌሎች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ተዋቃሪዎች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የሚመሰረት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የሀረግ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አይነት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r>
              <a:rPr lang="en-US" dirty="0" smtClean="0">
                <a:latin typeface="Power Geez Unicode1" pitchFamily="2" charset="0"/>
              </a:rPr>
              <a:t>፡፡</a:t>
            </a:r>
          </a:p>
          <a:p>
            <a:pPr algn="just"/>
            <a:r>
              <a:rPr lang="en-US" dirty="0" err="1" smtClean="0">
                <a:latin typeface="Power Geez Unicode1" pitchFamily="2" charset="0"/>
              </a:rPr>
              <a:t>አቢይ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ሀረጉ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ሁል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ጊዜ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ከንዑስ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ሀረጉ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ብቻ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የሚመሰረት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በመሆኑ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ከሌሎቹ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ሀረጎች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ባህርይ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የተለየ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ያደርገዋል</a:t>
            </a:r>
            <a:r>
              <a:rPr lang="en-US" dirty="0" smtClean="0">
                <a:latin typeface="Power Geez Unicode1" pitchFamily="2" charset="0"/>
              </a:rPr>
              <a:t>፡፡</a:t>
            </a:r>
          </a:p>
          <a:p>
            <a:pPr algn="just"/>
            <a:r>
              <a:rPr lang="en-US" dirty="0" err="1" smtClean="0">
                <a:latin typeface="Power Geez Unicode1" pitchFamily="2" charset="0"/>
              </a:rPr>
              <a:t>ንዑስ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ሀረጉ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ከመሪው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መስተዓምርና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ከመሙያው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ይመሰረታል</a:t>
            </a:r>
            <a:r>
              <a:rPr lang="en-US" dirty="0" smtClean="0">
                <a:latin typeface="Power Geez Unicode1" pitchFamily="2" charset="0"/>
              </a:rPr>
              <a:t>፡፡</a:t>
            </a:r>
          </a:p>
          <a:p>
            <a:pPr algn="just"/>
            <a:r>
              <a:rPr lang="en-US" dirty="0" err="1" smtClean="0">
                <a:latin typeface="Power Geez Unicode1" pitchFamily="2" charset="0"/>
              </a:rPr>
              <a:t>አንድ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መስተዓምራዊ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በሌላ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መስተዓምራዊ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ውስጥ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መሙያ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ሆኖ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ሊገባ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ይችላል</a:t>
            </a:r>
            <a:r>
              <a:rPr lang="en-US" dirty="0" smtClean="0">
                <a:latin typeface="Power Geez Unicode1" pitchFamily="2" charset="0"/>
              </a:rPr>
              <a:t>፡፡ </a:t>
            </a:r>
            <a:endParaRPr lang="en-US" dirty="0" smtClean="0">
              <a:latin typeface="Power Geez Unicode1" pitchFamily="2" charset="0"/>
            </a:endParaRPr>
          </a:p>
          <a:p>
            <a:pPr algn="just"/>
            <a:r>
              <a:rPr lang="en-US" dirty="0" err="1" smtClean="0">
                <a:latin typeface="Power Geez Unicode1" pitchFamily="2" charset="0"/>
              </a:rPr>
              <a:t>መዋቅሩ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በመስተዓምራዊ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የሀረግ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አወቃቀር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በሚሰራበት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ጊዜ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መሪው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መስተዓምሩ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ሲሆን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ነገርግን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በስማዊ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መዋቅርም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ሊሰራ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ይችላል</a:t>
            </a:r>
            <a:r>
              <a:rPr lang="en-US" dirty="0" smtClean="0">
                <a:latin typeface="Power Geez Unicode1" pitchFamily="2" charset="0"/>
              </a:rPr>
              <a:t>፡፡ </a:t>
            </a:r>
            <a:r>
              <a:rPr lang="en-US" dirty="0" err="1" smtClean="0">
                <a:latin typeface="Power Geez Unicode1" pitchFamily="2" charset="0"/>
              </a:rPr>
              <a:t>በዚህ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ጊዜ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የሀረጉ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መሪ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የሚሆነው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ስሙ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r>
              <a:rPr lang="en-US" dirty="0" smtClean="0">
                <a:latin typeface="Power Geez Unicode1" pitchFamily="2" charset="0"/>
              </a:rPr>
              <a:t>፡፡</a:t>
            </a:r>
          </a:p>
          <a:p>
            <a:pPr algn="just"/>
            <a:r>
              <a:rPr lang="en-US" dirty="0" err="1" smtClean="0">
                <a:latin typeface="Power Geez Unicode1" pitchFamily="2" charset="0"/>
              </a:rPr>
              <a:t>በቁዋንቁዋው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ውስጥ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ሶስት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አይነት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መስተዓምሮች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ይገኛሉ</a:t>
            </a:r>
            <a:r>
              <a:rPr lang="en-US" dirty="0" smtClean="0">
                <a:latin typeface="Power Geez Unicode1" pitchFamily="2" charset="0"/>
              </a:rPr>
              <a:t>፡፡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[</a:t>
            </a:r>
            <a:r>
              <a:rPr lang="en-US" dirty="0" smtClean="0">
                <a:latin typeface="Power Geez Unicode1" pitchFamily="2" charset="0"/>
              </a:rPr>
              <a:t>ያ [</a:t>
            </a:r>
            <a:r>
              <a:rPr lang="en-US" dirty="0" err="1" smtClean="0">
                <a:latin typeface="Power Geez Unicode1" pitchFamily="2" charset="0"/>
              </a:rPr>
              <a:t>ትልቅ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የቅኔ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ተማሪ</a:t>
            </a:r>
            <a:r>
              <a:rPr lang="en-US" dirty="0" smtClean="0">
                <a:latin typeface="Power Geez Unicode1" pitchFamily="2" charset="0"/>
              </a:rPr>
              <a:t>]] - </a:t>
            </a:r>
            <a:r>
              <a:rPr lang="en-US" dirty="0" err="1" smtClean="0">
                <a:latin typeface="Power Geez Unicode1" pitchFamily="2" charset="0"/>
              </a:rPr>
              <a:t>መስተ.ሀ</a:t>
            </a:r>
            <a:r>
              <a:rPr lang="en-US" dirty="0" smtClean="0">
                <a:latin typeface="Power Geez Unicode1" pitchFamily="2" charset="0"/>
              </a:rPr>
              <a:t> </a:t>
            </a:r>
          </a:p>
          <a:p>
            <a:endParaRPr lang="en-US" dirty="0" smtClean="0">
              <a:solidFill>
                <a:srgbClr val="FF0000"/>
              </a:solidFill>
              <a:latin typeface="Power Geez Unicode1" pitchFamily="2" charset="0"/>
            </a:endParaRPr>
          </a:p>
          <a:p>
            <a:pPr>
              <a:buNone/>
            </a:pPr>
            <a:endParaRPr lang="en-US" dirty="0" smtClean="0">
              <a:solidFill>
                <a:srgbClr val="FF0000"/>
              </a:solidFill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         </a:t>
            </a:r>
            <a:r>
              <a:rPr lang="en-US" dirty="0" err="1" smtClean="0">
                <a:latin typeface="Power Geez Unicode1" pitchFamily="2" charset="0"/>
              </a:rPr>
              <a:t>መስተ</a:t>
            </a:r>
            <a:r>
              <a:rPr lang="en-US" dirty="0" err="1" smtClean="0">
                <a:latin typeface="Power Geez Unicode1" pitchFamily="2" charset="0"/>
              </a:rPr>
              <a:t>.ሀ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</a:t>
            </a:r>
            <a:r>
              <a:rPr lang="en-US" dirty="0" smtClean="0">
                <a:latin typeface="Power Geez Unicode1" pitchFamily="2" charset="0"/>
              </a:rPr>
              <a:t>መስተሀ1            </a:t>
            </a:r>
            <a:r>
              <a:rPr lang="en-US" dirty="0" err="1" smtClean="0">
                <a:latin typeface="Power Geez Unicode1" pitchFamily="2" charset="0"/>
              </a:rPr>
              <a:t>ስሀ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</a:t>
            </a:r>
            <a:endParaRPr lang="en-US" dirty="0" smtClean="0">
              <a:latin typeface="Power Geez Unicode1" pitchFamily="2" charset="0"/>
            </a:endParaRPr>
          </a:p>
          <a:p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</a:t>
            </a:r>
            <a:r>
              <a:rPr lang="en-US" dirty="0" smtClean="0">
                <a:latin typeface="Power Geez Unicode1" pitchFamily="2" charset="0"/>
              </a:rPr>
              <a:t>  </a:t>
            </a:r>
            <a:r>
              <a:rPr lang="en-US" dirty="0" err="1" smtClean="0">
                <a:latin typeface="Power Geez Unicode1" pitchFamily="2" charset="0"/>
              </a:rPr>
              <a:t>መስ</a:t>
            </a:r>
            <a:r>
              <a:rPr lang="en-US" dirty="0" err="1" smtClean="0">
                <a:latin typeface="Power Geez Unicode1" pitchFamily="2" charset="0"/>
              </a:rPr>
              <a:t>ተ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</a:t>
            </a:r>
            <a:endParaRPr lang="en-US" dirty="0" smtClean="0">
              <a:latin typeface="Power Geez Unicode1" pitchFamily="2" charset="0"/>
            </a:endParaRPr>
          </a:p>
          <a:p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</a:t>
            </a:r>
            <a:r>
              <a:rPr lang="en-US" dirty="0" smtClean="0">
                <a:latin typeface="Power Geez Unicode1" pitchFamily="2" charset="0"/>
              </a:rPr>
              <a:t>     </a:t>
            </a:r>
            <a:r>
              <a:rPr lang="en-US" dirty="0" smtClean="0">
                <a:latin typeface="Power Geez Unicode1" pitchFamily="2" charset="0"/>
              </a:rPr>
              <a:t>ያ    </a:t>
            </a:r>
            <a:r>
              <a:rPr lang="en-US" dirty="0" smtClean="0">
                <a:latin typeface="Power Geez Unicode1" pitchFamily="2" charset="0"/>
              </a:rPr>
              <a:t>       </a:t>
            </a:r>
            <a:r>
              <a:rPr lang="en-US" dirty="0" err="1" smtClean="0">
                <a:latin typeface="Power Geez Unicode1" pitchFamily="2" charset="0"/>
              </a:rPr>
              <a:t>ትልቅ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የቅኔ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ተማሪ</a:t>
            </a:r>
            <a:endParaRPr lang="en-US" dirty="0" smtClean="0">
              <a:latin typeface="Power Geez Unicode1" pitchFamily="2" charset="0"/>
            </a:endParaRPr>
          </a:p>
          <a:p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 flipH="1">
            <a:off x="2971800" y="2971800"/>
            <a:ext cx="83820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810000" y="2971800"/>
            <a:ext cx="838200" cy="609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2590800" y="4038600"/>
            <a:ext cx="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590800" y="5029200"/>
            <a:ext cx="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4572000" y="4114800"/>
            <a:ext cx="457200" cy="838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029200" y="4114800"/>
            <a:ext cx="609600" cy="838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572000" y="4953000"/>
            <a:ext cx="1066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 smtClean="0">
                <a:latin typeface="Power Geez Unicode1" pitchFamily="2" charset="0"/>
              </a:rPr>
              <a:t>መስተዓምራዊ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ልክ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አንድ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መስተዋድዳ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ግራ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መሪ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ሊባሉ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ይችላሉ</a:t>
            </a:r>
            <a:r>
              <a:rPr lang="en-US" dirty="0" smtClean="0">
                <a:latin typeface="Power Geez Unicode1" pitchFamily="2" charset="0"/>
              </a:rPr>
              <a:t>፡፡ </a:t>
            </a:r>
          </a:p>
          <a:p>
            <a:r>
              <a:rPr lang="en-US" dirty="0" err="1" smtClean="0">
                <a:latin typeface="Power Geez Unicode1" pitchFamily="2" charset="0"/>
              </a:rPr>
              <a:t>በላዕላይ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ቅርፅ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ሁለቱም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በአወቃቀር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ይመሳሰላሉ</a:t>
            </a:r>
            <a:r>
              <a:rPr lang="en-US" dirty="0" smtClean="0">
                <a:latin typeface="Power Geez Unicode1" pitchFamily="2" charset="0"/>
              </a:rPr>
              <a:t>፡፡</a:t>
            </a:r>
          </a:p>
          <a:p>
            <a:r>
              <a:rPr lang="en-US" dirty="0" err="1" smtClean="0">
                <a:latin typeface="Power Geez Unicode1" pitchFamily="2" charset="0"/>
              </a:rPr>
              <a:t>ሁለቱም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ስማዊ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መሙያ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አላቸው</a:t>
            </a:r>
            <a:r>
              <a:rPr lang="en-US" dirty="0" smtClean="0">
                <a:latin typeface="Power Geez Unicode1" pitchFamily="2" charset="0"/>
              </a:rPr>
              <a:t>፡፡</a:t>
            </a:r>
            <a:endParaRPr lang="en-US" dirty="0" smtClean="0">
              <a:latin typeface="Power Geez Unicode1" pitchFamily="2" charset="0"/>
            </a:endParaRPr>
          </a:p>
          <a:p>
            <a:r>
              <a:rPr lang="en-US" dirty="0" err="1" smtClean="0">
                <a:latin typeface="Power Geez Unicode1" pitchFamily="2" charset="0"/>
              </a:rPr>
              <a:t>በሁለቱም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መሪው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በመነሻ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ላይ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ይገኛል</a:t>
            </a:r>
            <a:r>
              <a:rPr lang="en-US" dirty="0" smtClean="0">
                <a:latin typeface="Power Geez Unicode1" pitchFamily="2" charset="0"/>
              </a:rPr>
              <a:t>፡፡</a:t>
            </a:r>
          </a:p>
          <a:p>
            <a:r>
              <a:rPr lang="en-US" dirty="0" err="1" smtClean="0">
                <a:latin typeface="Power Geez Unicode1" pitchFamily="2" charset="0"/>
              </a:rPr>
              <a:t>በታህታይ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ቅርፁ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ግን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ልክ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እንደ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ሌሎቹ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ሀረጎች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ቀኝ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መሪ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r>
              <a:rPr lang="en-US" dirty="0" smtClean="0">
                <a:latin typeface="Power Geez Unicode1" pitchFamily="2" charset="0"/>
              </a:rPr>
              <a:t>፡፡ 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</a:t>
            </a:r>
            <a:r>
              <a:rPr lang="en-US" dirty="0" err="1" smtClean="0">
                <a:latin typeface="Power Geez Unicode1" pitchFamily="2" charset="0"/>
              </a:rPr>
              <a:t>ምሳሌ</a:t>
            </a:r>
            <a:r>
              <a:rPr lang="en-US" dirty="0" smtClean="0">
                <a:latin typeface="Power Geez Unicode1" pitchFamily="2" charset="0"/>
              </a:rPr>
              <a:t> - </a:t>
            </a:r>
            <a:r>
              <a:rPr lang="en-US" dirty="0" smtClean="0">
                <a:latin typeface="Power Geez Unicode1" pitchFamily="2" charset="0"/>
              </a:rPr>
              <a:t>ያ </a:t>
            </a:r>
            <a:r>
              <a:rPr lang="en-US" dirty="0" err="1" smtClean="0">
                <a:latin typeface="Power Geez Unicode1" pitchFamily="2" charset="0"/>
              </a:rPr>
              <a:t>ትልቅ</a:t>
            </a:r>
            <a:r>
              <a:rPr lang="en-US" dirty="0" smtClean="0">
                <a:latin typeface="Power Geez Unicode1" pitchFamily="2" charset="0"/>
              </a:rPr>
              <a:t>-ኡ </a:t>
            </a:r>
            <a:r>
              <a:rPr lang="en-US" dirty="0" err="1" smtClean="0">
                <a:latin typeface="Power Geez Unicode1" pitchFamily="2" charset="0"/>
              </a:rPr>
              <a:t>የቅኔ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ተማሪ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smtClean="0">
                <a:latin typeface="Power Geez Unicode1" pitchFamily="2" charset="0"/>
              </a:rPr>
              <a:t>- </a:t>
            </a:r>
            <a:r>
              <a:rPr lang="en-US" dirty="0" err="1" smtClean="0">
                <a:latin typeface="Power Geez Unicode1" pitchFamily="2" charset="0"/>
              </a:rPr>
              <a:t>መስተዓምሩ</a:t>
            </a:r>
            <a:r>
              <a:rPr lang="en-US" dirty="0" smtClean="0">
                <a:latin typeface="Power Geez Unicode1" pitchFamily="2" charset="0"/>
              </a:rPr>
              <a:t> -ኡ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r>
              <a:rPr lang="en-US" dirty="0" smtClean="0">
                <a:latin typeface="Power Geez Unicode1" pitchFamily="2" charset="0"/>
              </a:rPr>
              <a:t>፡፡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- </a:t>
            </a:r>
            <a:r>
              <a:rPr lang="en-US" dirty="0" err="1" smtClean="0">
                <a:latin typeface="Power Geez Unicode1" pitchFamily="2" charset="0"/>
              </a:rPr>
              <a:t>መስተዓምርነቷ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ለቅፅሉ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ሳይሆን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ለአጠቃላዩ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ስሀ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- </a:t>
            </a:r>
            <a:r>
              <a:rPr lang="en-US" dirty="0" err="1" smtClean="0">
                <a:latin typeface="Power Geez Unicode1" pitchFamily="2" charset="0"/>
              </a:rPr>
              <a:t>ማስረጃው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ገላጩ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በሌላ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ጊዜ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ከሰሙ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ጋር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መግበቷ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smtClean="0">
                <a:latin typeface="Power Geez Unicode1" pitchFamily="2" charset="0"/>
              </a:rPr>
              <a:t>             </a:t>
            </a:r>
            <a:r>
              <a:rPr lang="en-US" dirty="0" err="1" smtClean="0">
                <a:latin typeface="Power Geez Unicode1" pitchFamily="2" charset="0"/>
              </a:rPr>
              <a:t>ተማሪ</a:t>
            </a:r>
            <a:r>
              <a:rPr lang="en-US" dirty="0" smtClean="0">
                <a:latin typeface="Power Geez Unicode1" pitchFamily="2" charset="0"/>
              </a:rPr>
              <a:t> -ኡ/ው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en-US" dirty="0" smtClean="0"/>
              <a:t>                                                      </a:t>
            </a:r>
            <a:r>
              <a:rPr lang="en-US" dirty="0" err="1" smtClean="0">
                <a:latin typeface="Power Geez Unicode1" pitchFamily="2" charset="0"/>
              </a:rPr>
              <a:t>መስተሀ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                      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    </a:t>
            </a:r>
            <a:r>
              <a:rPr lang="en-US" dirty="0" err="1" smtClean="0">
                <a:latin typeface="Power Geez Unicode1" pitchFamily="2" charset="0"/>
              </a:rPr>
              <a:t>መስተ</a:t>
            </a:r>
            <a:r>
              <a:rPr lang="en-US" dirty="0" smtClean="0">
                <a:latin typeface="Power Geez Unicode1" pitchFamily="2" charset="0"/>
              </a:rPr>
              <a:t>   </a:t>
            </a:r>
            <a:r>
              <a:rPr lang="en-US" dirty="0" smtClean="0">
                <a:latin typeface="Power Geez Unicode1" pitchFamily="2" charset="0"/>
              </a:rPr>
              <a:t>             መስተሀ1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     </a:t>
            </a:r>
            <a:r>
              <a:rPr lang="en-US" dirty="0" smtClean="0">
                <a:latin typeface="Power Geez Unicode1" pitchFamily="2" charset="0"/>
              </a:rPr>
              <a:t>ያ                </a:t>
            </a:r>
            <a:r>
              <a:rPr lang="en-US" dirty="0" smtClean="0">
                <a:latin typeface="Power Geez Unicode1" pitchFamily="2" charset="0"/>
              </a:rPr>
              <a:t>    </a:t>
            </a:r>
            <a:r>
              <a:rPr lang="en-US" dirty="0" err="1" smtClean="0">
                <a:latin typeface="Power Geez Unicode1" pitchFamily="2" charset="0"/>
              </a:rPr>
              <a:t>መስተሀ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 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                         መስተሀ1</a:t>
            </a:r>
          </a:p>
          <a:p>
            <a:pPr>
              <a:buNone/>
            </a:pP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</a:t>
            </a:r>
            <a:r>
              <a:rPr lang="en-US" dirty="0" smtClean="0">
                <a:latin typeface="Power Geez Unicode1" pitchFamily="2" charset="0"/>
              </a:rPr>
              <a:t>                                                              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                 </a:t>
            </a:r>
            <a:r>
              <a:rPr lang="en-US" dirty="0" err="1" smtClean="0">
                <a:latin typeface="Power Geez Unicode1" pitchFamily="2" charset="0"/>
              </a:rPr>
              <a:t>ስሀ</a:t>
            </a:r>
            <a:r>
              <a:rPr lang="en-US" dirty="0" smtClean="0">
                <a:latin typeface="Power Geez Unicode1" pitchFamily="2" charset="0"/>
              </a:rPr>
              <a:t>                </a:t>
            </a:r>
            <a:r>
              <a:rPr lang="en-US" dirty="0" err="1" smtClean="0">
                <a:latin typeface="Power Geez Unicode1" pitchFamily="2" charset="0"/>
              </a:rPr>
              <a:t>መስተ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          </a:t>
            </a:r>
            <a:r>
              <a:rPr lang="en-US" dirty="0" err="1" smtClean="0">
                <a:latin typeface="Power Geez Unicode1" pitchFamily="2" charset="0"/>
              </a:rPr>
              <a:t>ትልቅ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የቅኔ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ተማሪ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smtClean="0">
                <a:latin typeface="Power Geez Unicode1" pitchFamily="2" charset="0"/>
              </a:rPr>
              <a:t>          -ኡ (</a:t>
            </a:r>
            <a:r>
              <a:rPr lang="en-US" dirty="0" err="1" smtClean="0">
                <a:latin typeface="Power Geez Unicode1" pitchFamily="2" charset="0"/>
              </a:rPr>
              <a:t>ተራ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መስተዓምር</a:t>
            </a:r>
            <a:r>
              <a:rPr lang="en-US" dirty="0" smtClean="0">
                <a:latin typeface="Power Geez Unicode1" pitchFamily="2" charset="0"/>
              </a:rPr>
              <a:t>)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 flipH="1">
            <a:off x="2057400" y="1524000"/>
            <a:ext cx="685800" cy="609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743200" y="1524000"/>
            <a:ext cx="914400" cy="609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905000" y="2438400"/>
            <a:ext cx="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810000" y="2438400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3810000" y="3048000"/>
            <a:ext cx="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3048000" y="3581400"/>
            <a:ext cx="6096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3657600" y="3581400"/>
            <a:ext cx="8382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2590800" y="4267200"/>
            <a:ext cx="30480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2895600" y="4267200"/>
            <a:ext cx="30480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2590800" y="4724400"/>
            <a:ext cx="60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648200" y="4267200"/>
            <a:ext cx="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dirty="0" err="1" smtClean="0">
                <a:latin typeface="Power Geez Unicode1" pitchFamily="2" charset="0"/>
              </a:rPr>
              <a:t>የተራ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መስተዓምራዊ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አወቃቀር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smtClean="0">
                <a:latin typeface="Power Geez Unicode1" pitchFamily="2" charset="0"/>
              </a:rPr>
              <a:t>          </a:t>
            </a:r>
            <a:r>
              <a:rPr lang="en-US" dirty="0" err="1" smtClean="0">
                <a:latin typeface="Power Geez Unicode1" pitchFamily="2" charset="0"/>
              </a:rPr>
              <a:t>መስተሀ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      መስተሀ2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-</a:t>
            </a:r>
          </a:p>
          <a:p>
            <a:pPr>
              <a:buNone/>
            </a:pP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smtClean="0">
                <a:latin typeface="Power Geez Unicode1" pitchFamily="2" charset="0"/>
              </a:rPr>
              <a:t>               መስተሀ1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 -</a:t>
            </a:r>
          </a:p>
          <a:p>
            <a:pPr>
              <a:buNone/>
            </a:pP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      </a:t>
            </a:r>
            <a:r>
              <a:rPr lang="en-US" dirty="0" err="1" smtClean="0">
                <a:latin typeface="Power Geez Unicode1" pitchFamily="2" charset="0"/>
              </a:rPr>
              <a:t>ስሀ</a:t>
            </a:r>
            <a:r>
              <a:rPr lang="en-US" dirty="0" smtClean="0">
                <a:latin typeface="Power Geez Unicode1" pitchFamily="2" charset="0"/>
              </a:rPr>
              <a:t>            </a:t>
            </a:r>
            <a:r>
              <a:rPr lang="en-US" dirty="0" err="1" smtClean="0">
                <a:latin typeface="Power Geez Unicode1" pitchFamily="2" charset="0"/>
              </a:rPr>
              <a:t>መስተ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          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</a:t>
            </a:r>
            <a:r>
              <a:rPr lang="en-US" dirty="0" err="1" smtClean="0">
                <a:latin typeface="Power Geez Unicode1" pitchFamily="2" charset="0"/>
              </a:rPr>
              <a:t>ትልቅ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የቅኔ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ተማሪ</a:t>
            </a:r>
            <a:r>
              <a:rPr lang="en-US" dirty="0" smtClean="0">
                <a:latin typeface="Power Geez Unicode1" pitchFamily="2" charset="0"/>
              </a:rPr>
              <a:t>       </a:t>
            </a:r>
            <a:r>
              <a:rPr lang="en-US" dirty="0" smtClean="0">
                <a:latin typeface="Power Geez Unicode1" pitchFamily="2" charset="0"/>
              </a:rPr>
              <a:t>አ-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                                          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 </a:t>
            </a:r>
          </a:p>
          <a:p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 flipH="1">
            <a:off x="1447800" y="2133600"/>
            <a:ext cx="68580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133600" y="2133600"/>
            <a:ext cx="6858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>
            <a:off x="2057400" y="2743200"/>
            <a:ext cx="990600" cy="685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048000" y="2743200"/>
            <a:ext cx="60960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2667000" y="3429000"/>
            <a:ext cx="838200" cy="609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3505200" y="3429000"/>
            <a:ext cx="838200" cy="685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2209800" y="4343400"/>
            <a:ext cx="30480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2514600" y="4343400"/>
            <a:ext cx="15240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2209800" y="4800600"/>
            <a:ext cx="457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419600" y="4343400"/>
            <a:ext cx="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err="1" smtClean="0">
                <a:latin typeface="Power Geez Unicode1" pitchFamily="2" charset="0"/>
              </a:rPr>
              <a:t>መስተዓምራዊ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መሙያ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እንጂ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አጎለማሽና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መስተዓምር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</a:t>
            </a:r>
            <a:r>
              <a:rPr lang="en-US" dirty="0" err="1" smtClean="0">
                <a:latin typeface="Power Geez Unicode1" pitchFamily="2" charset="0"/>
              </a:rPr>
              <a:t>አያስፈልገውም</a:t>
            </a:r>
            <a:r>
              <a:rPr lang="en-US" dirty="0" smtClean="0">
                <a:latin typeface="Power Geez Unicode1" pitchFamily="2" charset="0"/>
              </a:rPr>
              <a:t>፡፡</a:t>
            </a:r>
          </a:p>
          <a:p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የመጣኝ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መስተዓምራዊ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አወቃቀር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</a:t>
            </a:r>
            <a:r>
              <a:rPr lang="en-US" dirty="0" err="1" smtClean="0">
                <a:latin typeface="Power Geez Unicode1" pitchFamily="2" charset="0"/>
              </a:rPr>
              <a:t>መስሀ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 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</a:t>
            </a:r>
            <a:r>
              <a:rPr lang="en-US" dirty="0" smtClean="0">
                <a:latin typeface="Power Geez Unicode1" pitchFamily="2" charset="0"/>
              </a:rPr>
              <a:t>-       መስሀ2 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 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</a:t>
            </a:r>
            <a:r>
              <a:rPr lang="en-US" dirty="0" smtClean="0">
                <a:latin typeface="Power Geez Unicode1" pitchFamily="2" charset="0"/>
              </a:rPr>
              <a:t> -        </a:t>
            </a:r>
            <a:r>
              <a:rPr lang="en-US" dirty="0" smtClean="0">
                <a:latin typeface="Power Geez Unicode1" pitchFamily="2" charset="0"/>
              </a:rPr>
              <a:t>መስሀ1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 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   </a:t>
            </a:r>
            <a:r>
              <a:rPr lang="en-US" dirty="0" err="1" smtClean="0">
                <a:latin typeface="Power Geez Unicode1" pitchFamily="2" charset="0"/>
              </a:rPr>
              <a:t>መስ</a:t>
            </a:r>
            <a:r>
              <a:rPr lang="en-US" dirty="0" smtClean="0">
                <a:latin typeface="Power Geez Unicode1" pitchFamily="2" charset="0"/>
              </a:rPr>
              <a:t>  </a:t>
            </a:r>
            <a:r>
              <a:rPr lang="en-US" dirty="0" smtClean="0">
                <a:latin typeface="Power Geez Unicode1" pitchFamily="2" charset="0"/>
              </a:rPr>
              <a:t>      </a:t>
            </a:r>
            <a:r>
              <a:rPr lang="en-US" dirty="0" err="1" smtClean="0">
                <a:latin typeface="Power Geez Unicode1" pitchFamily="2" charset="0"/>
              </a:rPr>
              <a:t>ስሀ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     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</a:t>
            </a:r>
            <a:r>
              <a:rPr lang="en-US" dirty="0" smtClean="0">
                <a:latin typeface="Power Geez Unicode1" pitchFamily="2" charset="0"/>
              </a:rPr>
              <a:t>   </a:t>
            </a:r>
            <a:r>
              <a:rPr lang="en-US" dirty="0" err="1" smtClean="0">
                <a:latin typeface="Power Geez Unicode1" pitchFamily="2" charset="0"/>
              </a:rPr>
              <a:t>አንድ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smtClean="0">
                <a:latin typeface="Power Geez Unicode1" pitchFamily="2" charset="0"/>
              </a:rPr>
              <a:t>   </a:t>
            </a:r>
            <a:r>
              <a:rPr lang="en-US" dirty="0" err="1" smtClean="0">
                <a:latin typeface="Power Geez Unicode1" pitchFamily="2" charset="0"/>
              </a:rPr>
              <a:t>ትልቅ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የቅኔ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ተማሪ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        </a:t>
            </a:r>
          </a:p>
          <a:p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 flipH="1">
            <a:off x="1524000" y="2743200"/>
            <a:ext cx="68580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209800" y="2743200"/>
            <a:ext cx="5334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2057400" y="3429000"/>
            <a:ext cx="6858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2743200" y="3429000"/>
            <a:ext cx="5334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2514600" y="3962400"/>
            <a:ext cx="6858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3200400" y="3962400"/>
            <a:ext cx="6096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2514600" y="4648200"/>
            <a:ext cx="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3657600" y="4648200"/>
            <a:ext cx="30480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3962400" y="4648200"/>
            <a:ext cx="30480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3657600" y="5181600"/>
            <a:ext cx="60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/>
            <a:r>
              <a:rPr lang="en-US" dirty="0" err="1" smtClean="0">
                <a:latin typeface="Power Geez Unicode1" pitchFamily="2" charset="0"/>
              </a:rPr>
              <a:t>የአገናዛቢ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መስተዓምር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አወቃቀር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ከጠቋሚውና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መጣኙ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ይለያል</a:t>
            </a:r>
            <a:r>
              <a:rPr lang="en-US" dirty="0" smtClean="0">
                <a:latin typeface="Power Geez Unicode1" pitchFamily="2" charset="0"/>
              </a:rPr>
              <a:t>፡፡</a:t>
            </a:r>
            <a:endParaRPr lang="en-US" dirty="0" smtClean="0">
              <a:latin typeface="Power Geez Unicode1" pitchFamily="2" charset="0"/>
            </a:endParaRPr>
          </a:p>
          <a:p>
            <a:pPr lvl="0"/>
            <a:r>
              <a:rPr lang="en-US" dirty="0" err="1" smtClean="0">
                <a:latin typeface="Power Geez Unicode1" pitchFamily="2" charset="0"/>
              </a:rPr>
              <a:t>ከስማዊ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ሀርግ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ጋር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ተዋቅሮ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መስተሀ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የመሰርትና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ሀረጉ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እንደገና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የሌላ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ስማዊ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ሀርግ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መስተዓምር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ሆኖ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ያገለግላል</a:t>
            </a:r>
            <a:r>
              <a:rPr lang="en-US" dirty="0" smtClean="0">
                <a:latin typeface="Power Geez Unicode1" pitchFamily="2" charset="0"/>
              </a:rPr>
              <a:t>፡፡ 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</a:t>
            </a:r>
            <a:r>
              <a:rPr lang="en-US" dirty="0" err="1" smtClean="0">
                <a:latin typeface="Power Geez Unicode1" pitchFamily="2" charset="0"/>
              </a:rPr>
              <a:t>የልጆቹ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የስዕል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አስተማሪ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smtClean="0">
                <a:latin typeface="Power Geez Unicode1" pitchFamily="2" charset="0"/>
              </a:rPr>
              <a:t>              </a:t>
            </a:r>
            <a:r>
              <a:rPr lang="en-US" dirty="0" err="1" smtClean="0">
                <a:latin typeface="Power Geez Unicode1" pitchFamily="2" charset="0"/>
              </a:rPr>
              <a:t>ስሀ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</a:t>
            </a:r>
            <a:r>
              <a:rPr lang="en-US" dirty="0" err="1" smtClean="0">
                <a:latin typeface="Power Geez Unicode1" pitchFamily="2" charset="0"/>
              </a:rPr>
              <a:t>መስተሀ</a:t>
            </a:r>
            <a:r>
              <a:rPr lang="en-US" dirty="0" smtClean="0">
                <a:latin typeface="Power Geez Unicode1" pitchFamily="2" charset="0"/>
              </a:rPr>
              <a:t>      ስሀ2</a:t>
            </a:r>
          </a:p>
          <a:p>
            <a:pPr>
              <a:buNone/>
            </a:pP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መስተሀ1        ስሀ1       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   </a:t>
            </a:r>
            <a:r>
              <a:rPr lang="en-US" dirty="0" err="1" smtClean="0">
                <a:latin typeface="Power Geez Unicode1" pitchFamily="2" charset="0"/>
              </a:rPr>
              <a:t>ስሀ</a:t>
            </a:r>
            <a:r>
              <a:rPr lang="en-US" dirty="0" smtClean="0">
                <a:latin typeface="Power Geez Unicode1" pitchFamily="2" charset="0"/>
              </a:rPr>
              <a:t>      </a:t>
            </a:r>
            <a:r>
              <a:rPr lang="en-US" dirty="0" err="1" smtClean="0">
                <a:latin typeface="Power Geez Unicode1" pitchFamily="2" charset="0"/>
              </a:rPr>
              <a:t>መስተ</a:t>
            </a:r>
            <a:r>
              <a:rPr lang="en-US" dirty="0" smtClean="0">
                <a:latin typeface="Power Geez Unicode1" pitchFamily="2" charset="0"/>
              </a:rPr>
              <a:t>   </a:t>
            </a:r>
            <a:r>
              <a:rPr lang="en-US" dirty="0" err="1" smtClean="0">
                <a:latin typeface="Power Geez Unicode1" pitchFamily="2" charset="0"/>
              </a:rPr>
              <a:t>ስሀ</a:t>
            </a:r>
            <a:r>
              <a:rPr lang="en-US" dirty="0" smtClean="0">
                <a:latin typeface="Power Geez Unicode1" pitchFamily="2" charset="0"/>
              </a:rPr>
              <a:t>     ስ  </a:t>
            </a:r>
          </a:p>
          <a:p>
            <a:pPr>
              <a:buNone/>
            </a:pP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የልጆች</a:t>
            </a:r>
            <a:r>
              <a:rPr lang="en-US" dirty="0" smtClean="0">
                <a:latin typeface="Power Geez Unicode1" pitchFamily="2" charset="0"/>
              </a:rPr>
              <a:t>       -ኡ   </a:t>
            </a:r>
            <a:r>
              <a:rPr lang="en-US" dirty="0" err="1" smtClean="0">
                <a:latin typeface="Power Geez Unicode1" pitchFamily="2" charset="0"/>
              </a:rPr>
              <a:t>የስዕል</a:t>
            </a:r>
            <a:r>
              <a:rPr lang="en-US" dirty="0" smtClean="0">
                <a:latin typeface="Power Geez Unicode1" pitchFamily="2" charset="0"/>
              </a:rPr>
              <a:t>  </a:t>
            </a:r>
            <a:r>
              <a:rPr lang="en-US" dirty="0" err="1" smtClean="0">
                <a:latin typeface="Power Geez Unicode1" pitchFamily="2" charset="0"/>
              </a:rPr>
              <a:t>አስተማሪ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 flipH="1">
            <a:off x="1981200" y="3048000"/>
            <a:ext cx="5334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514600" y="3048000"/>
            <a:ext cx="7620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828800" y="3733800"/>
            <a:ext cx="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429000" y="3657600"/>
            <a:ext cx="762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3276600" y="4267200"/>
            <a:ext cx="22860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3505200" y="4267200"/>
            <a:ext cx="53340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1143000" y="4267200"/>
            <a:ext cx="609600" cy="609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1752600" y="4267200"/>
            <a:ext cx="45720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62000" y="5181600"/>
            <a:ext cx="2286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990600" y="5181600"/>
            <a:ext cx="2286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762000" y="5562600"/>
            <a:ext cx="457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2362200" y="5181600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H="1">
            <a:off x="2895600" y="5181600"/>
            <a:ext cx="3048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3200400" y="5181600"/>
            <a:ext cx="2286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2895600" y="5486400"/>
            <a:ext cx="533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4114800" y="5105400"/>
            <a:ext cx="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Power Geez Unicode1" pitchFamily="2" charset="0"/>
              </a:rPr>
              <a:t>ቅንፋዊ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መዋቅር</a:t>
            </a:r>
            <a:r>
              <a:rPr lang="en-US" dirty="0" smtClean="0">
                <a:latin typeface="Power Geez Unicode1" pitchFamily="2" charset="0"/>
              </a:rPr>
              <a:t/>
            </a:r>
            <a:br>
              <a:rPr lang="en-US" dirty="0" smtClean="0">
                <a:latin typeface="Power Geez Unicode1" pitchFamily="2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err="1" smtClean="0"/>
              <a:t>ቅንፉዊ</a:t>
            </a:r>
            <a:r>
              <a:rPr lang="en-US" dirty="0" smtClean="0"/>
              <a:t> </a:t>
            </a:r>
            <a:r>
              <a:rPr lang="en-US" dirty="0" err="1" smtClean="0"/>
              <a:t>መዋቅር</a:t>
            </a:r>
            <a:r>
              <a:rPr lang="en-US" dirty="0" smtClean="0"/>
              <a:t> - </a:t>
            </a:r>
            <a:r>
              <a:rPr lang="en-US" dirty="0" err="1" smtClean="0"/>
              <a:t>ተዋቅሪዎችን</a:t>
            </a:r>
            <a:r>
              <a:rPr lang="en-US" dirty="0" smtClean="0"/>
              <a:t> </a:t>
            </a:r>
            <a:r>
              <a:rPr lang="en-US" dirty="0" err="1" smtClean="0"/>
              <a:t>በቅንፍ</a:t>
            </a:r>
            <a:r>
              <a:rPr lang="en-US" dirty="0" smtClean="0"/>
              <a:t> </a:t>
            </a:r>
            <a:r>
              <a:rPr lang="en-US" dirty="0" err="1" smtClean="0"/>
              <a:t>የምናሳይበት</a:t>
            </a:r>
            <a:r>
              <a:rPr lang="en-US" dirty="0" smtClean="0"/>
              <a:t> </a:t>
            </a:r>
            <a:r>
              <a:rPr lang="en-US" dirty="0" err="1" smtClean="0"/>
              <a:t>የቃላት</a:t>
            </a:r>
            <a:r>
              <a:rPr lang="en-US" dirty="0" smtClean="0"/>
              <a:t> </a:t>
            </a:r>
            <a:r>
              <a:rPr lang="en-US" dirty="0" err="1" smtClean="0"/>
              <a:t>ጉናዊ</a:t>
            </a:r>
            <a:r>
              <a:rPr lang="en-US" dirty="0" smtClean="0"/>
              <a:t> </a:t>
            </a:r>
            <a:r>
              <a:rPr lang="en-US" dirty="0" err="1" smtClean="0"/>
              <a:t>የአወቃቀር</a:t>
            </a:r>
            <a:r>
              <a:rPr lang="en-US" dirty="0" smtClean="0"/>
              <a:t> </a:t>
            </a:r>
            <a:r>
              <a:rPr lang="en-US" dirty="0" err="1" smtClean="0"/>
              <a:t>ስርዓትን</a:t>
            </a:r>
            <a:r>
              <a:rPr lang="en-US" dirty="0" smtClean="0"/>
              <a:t> </a:t>
            </a:r>
            <a:r>
              <a:rPr lang="en-US" dirty="0" err="1" smtClean="0"/>
              <a:t>የሚመለከት</a:t>
            </a:r>
            <a:r>
              <a:rPr lang="en-US" dirty="0" smtClean="0"/>
              <a:t> </a:t>
            </a:r>
            <a:r>
              <a:rPr lang="en-US" dirty="0" err="1" smtClean="0"/>
              <a:t>መዋቅር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 lvl="0"/>
            <a:r>
              <a:rPr lang="en-US" dirty="0" err="1" smtClean="0"/>
              <a:t>እፀመዋቅር</a:t>
            </a:r>
            <a:r>
              <a:rPr lang="en-US" dirty="0" smtClean="0"/>
              <a:t> - </a:t>
            </a:r>
            <a:r>
              <a:rPr lang="en-US" dirty="0" err="1" smtClean="0"/>
              <a:t>የቃላትን</a:t>
            </a:r>
            <a:r>
              <a:rPr lang="en-US" dirty="0" smtClean="0"/>
              <a:t> </a:t>
            </a:r>
            <a:r>
              <a:rPr lang="en-US" dirty="0" err="1" smtClean="0"/>
              <a:t>አወቃቀር</a:t>
            </a:r>
            <a:r>
              <a:rPr lang="en-US" dirty="0" smtClean="0"/>
              <a:t> </a:t>
            </a:r>
            <a:r>
              <a:rPr lang="en-US" dirty="0" err="1" smtClean="0"/>
              <a:t>በዛፍ</a:t>
            </a:r>
            <a:r>
              <a:rPr lang="en-US" dirty="0" smtClean="0"/>
              <a:t> </a:t>
            </a:r>
            <a:r>
              <a:rPr lang="en-US" dirty="0" err="1" smtClean="0"/>
              <a:t>ቅርንጫፍ</a:t>
            </a:r>
            <a:r>
              <a:rPr lang="en-US" dirty="0" smtClean="0"/>
              <a:t> </a:t>
            </a:r>
            <a:r>
              <a:rPr lang="en-US" dirty="0" err="1" smtClean="0"/>
              <a:t>መልክ</a:t>
            </a:r>
            <a:r>
              <a:rPr lang="en-US" dirty="0" smtClean="0"/>
              <a:t> </a:t>
            </a:r>
            <a:r>
              <a:rPr lang="en-US" dirty="0" err="1" smtClean="0"/>
              <a:t>የምናሳይበት</a:t>
            </a:r>
            <a:r>
              <a:rPr lang="en-US" dirty="0" smtClean="0"/>
              <a:t> </a:t>
            </a:r>
            <a:r>
              <a:rPr lang="en-US" dirty="0" err="1" smtClean="0"/>
              <a:t>የአወቃቀር</a:t>
            </a:r>
            <a:r>
              <a:rPr lang="en-US" dirty="0" smtClean="0"/>
              <a:t> </a:t>
            </a:r>
            <a:r>
              <a:rPr lang="en-US" dirty="0" err="1" smtClean="0"/>
              <a:t>ስርዓት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 lvl="0"/>
            <a:r>
              <a:rPr lang="en-US" dirty="0" err="1" smtClean="0">
                <a:solidFill>
                  <a:srgbClr val="FF0000"/>
                </a:solidFill>
              </a:rPr>
              <a:t>የሀረግ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ውቅሮች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ህግጋት</a:t>
            </a:r>
            <a:r>
              <a:rPr lang="en-US" dirty="0" smtClean="0">
                <a:solidFill>
                  <a:srgbClr val="FF0000"/>
                </a:solidFill>
              </a:rPr>
              <a:t>          </a:t>
            </a:r>
            <a:r>
              <a:rPr lang="en-US" dirty="0" err="1" smtClean="0">
                <a:solidFill>
                  <a:srgbClr val="FF0000"/>
                </a:solidFill>
              </a:rPr>
              <a:t>ተዋረዳዊ</a:t>
            </a:r>
            <a:endParaRPr lang="en-US" dirty="0" smtClean="0">
              <a:solidFill>
                <a:srgbClr val="FF0000"/>
              </a:solidFill>
            </a:endParaRPr>
          </a:p>
          <a:p>
            <a:pPr lvl="0"/>
            <a:r>
              <a:rPr lang="en-US" dirty="0" err="1" smtClean="0">
                <a:solidFill>
                  <a:srgbClr val="FF0000"/>
                </a:solidFill>
              </a:rPr>
              <a:t>የሀረግ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ተዋቃሪዎች</a:t>
            </a:r>
            <a:r>
              <a:rPr lang="en-US" dirty="0" smtClean="0">
                <a:solidFill>
                  <a:srgbClr val="FF0000"/>
                </a:solidFill>
              </a:rPr>
              <a:t> (</a:t>
            </a:r>
            <a:r>
              <a:rPr lang="en-US" dirty="0" err="1" smtClean="0">
                <a:solidFill>
                  <a:srgbClr val="FF0000"/>
                </a:solidFill>
              </a:rPr>
              <a:t>መሪ</a:t>
            </a:r>
            <a:r>
              <a:rPr lang="en-US" dirty="0" smtClean="0">
                <a:solidFill>
                  <a:srgbClr val="FF0000"/>
                </a:solidFill>
              </a:rPr>
              <a:t>፣ </a:t>
            </a:r>
            <a:r>
              <a:rPr lang="en-US" dirty="0" err="1" smtClean="0">
                <a:solidFill>
                  <a:srgbClr val="FF0000"/>
                </a:solidFill>
              </a:rPr>
              <a:t>ተመሪ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  <a:endParaRPr lang="en-US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err="1" smtClean="0">
                <a:latin typeface="Power Geez Unicode1" pitchFamily="2" charset="0"/>
              </a:rPr>
              <a:t>ወይም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የእሱ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ልጆች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የስዕል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አስተማሪ</a:t>
            </a:r>
            <a:r>
              <a:rPr lang="en-US" dirty="0" smtClean="0">
                <a:latin typeface="Power Geez Unicode1" pitchFamily="2" charset="0"/>
              </a:rPr>
              <a:t> 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/>
            </a:r>
            <a:br>
              <a:rPr lang="en-US" dirty="0" smtClean="0">
                <a:latin typeface="Power Geez Unicode1" pitchFamily="2" charset="0"/>
              </a:rPr>
            </a:br>
            <a:r>
              <a:rPr lang="en-US" dirty="0" smtClean="0">
                <a:latin typeface="Power Geez Unicode1" pitchFamily="2" charset="0"/>
              </a:rPr>
              <a:t>                 ስሀ2                     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</a:t>
            </a:r>
          </a:p>
          <a:p>
            <a:pPr>
              <a:buNone/>
            </a:pPr>
            <a:endParaRPr lang="en-US" dirty="0" smtClean="0">
              <a:latin typeface="Power Geez Unicode1" pitchFamily="2" charset="0"/>
            </a:endParaRPr>
          </a:p>
          <a:p>
            <a:pPr lvl="0">
              <a:buNone/>
            </a:pPr>
            <a:r>
              <a:rPr lang="en-US" dirty="0" smtClean="0">
                <a:latin typeface="Power Geez Unicode1" pitchFamily="2" charset="0"/>
              </a:rPr>
              <a:t>               </a:t>
            </a:r>
            <a:r>
              <a:rPr lang="en-US" dirty="0" err="1" smtClean="0">
                <a:latin typeface="Power Geez Unicode1" pitchFamily="2" charset="0"/>
              </a:rPr>
              <a:t>መስተሀ</a:t>
            </a:r>
            <a:r>
              <a:rPr lang="en-US" dirty="0" smtClean="0">
                <a:latin typeface="Power Geez Unicode1" pitchFamily="2" charset="0"/>
              </a:rPr>
              <a:t>      </a:t>
            </a:r>
            <a:r>
              <a:rPr lang="en-US" dirty="0" smtClean="0">
                <a:latin typeface="Power Geez Unicode1" pitchFamily="2" charset="0"/>
              </a:rPr>
              <a:t>ስሀ1</a:t>
            </a:r>
          </a:p>
          <a:p>
            <a:pPr lvl="0">
              <a:buNone/>
            </a:pPr>
            <a:endParaRPr lang="en-US" dirty="0" smtClean="0">
              <a:latin typeface="Power Geez Unicode1" pitchFamily="2" charset="0"/>
            </a:endParaRPr>
          </a:p>
          <a:p>
            <a:pPr lvl="0">
              <a:buNone/>
            </a:pPr>
            <a:r>
              <a:rPr lang="en-US" dirty="0" smtClean="0">
                <a:latin typeface="Power Geez Unicode1" pitchFamily="2" charset="0"/>
              </a:rPr>
              <a:t>          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 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smtClean="0">
                <a:latin typeface="Power Geez Unicode1" pitchFamily="2" charset="0"/>
              </a:rPr>
              <a:t>መስተሀ1     </a:t>
            </a:r>
            <a:r>
              <a:rPr lang="en-US" dirty="0" err="1" smtClean="0">
                <a:latin typeface="Power Geez Unicode1" pitchFamily="2" charset="0"/>
              </a:rPr>
              <a:t>የስዕል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አስተማሪ</a:t>
            </a:r>
            <a:r>
              <a:rPr lang="en-US" dirty="0" smtClean="0">
                <a:latin typeface="Power Geez Unicode1" pitchFamily="2" charset="0"/>
              </a:rPr>
              <a:t> 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  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smtClean="0">
                <a:latin typeface="Power Geez Unicode1" pitchFamily="2" charset="0"/>
              </a:rPr>
              <a:t>      </a:t>
            </a:r>
            <a:r>
              <a:rPr lang="en-US" dirty="0" err="1" smtClean="0">
                <a:latin typeface="Power Geez Unicode1" pitchFamily="2" charset="0"/>
              </a:rPr>
              <a:t>መስተ</a:t>
            </a:r>
            <a:r>
              <a:rPr lang="en-US" dirty="0" smtClean="0">
                <a:latin typeface="Power Geez Unicode1" pitchFamily="2" charset="0"/>
              </a:rPr>
              <a:t>        </a:t>
            </a:r>
            <a:r>
              <a:rPr lang="en-US" dirty="0" err="1" smtClean="0">
                <a:latin typeface="Power Geez Unicode1" pitchFamily="2" charset="0"/>
              </a:rPr>
              <a:t>ስሀ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/>
            </a:r>
            <a:br>
              <a:rPr lang="en-US" dirty="0" smtClean="0">
                <a:latin typeface="Power Geez Unicode1" pitchFamily="2" charset="0"/>
              </a:rPr>
            </a:br>
            <a:r>
              <a:rPr lang="en-US" dirty="0" smtClean="0">
                <a:latin typeface="Power Geez Unicode1" pitchFamily="2" charset="0"/>
              </a:rPr>
              <a:t>   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የእሱ</a:t>
            </a:r>
            <a:r>
              <a:rPr lang="en-US" dirty="0" smtClean="0">
                <a:latin typeface="Power Geez Unicode1" pitchFamily="2" charset="0"/>
              </a:rPr>
              <a:t>          </a:t>
            </a:r>
            <a:r>
              <a:rPr lang="en-US" dirty="0" smtClean="0">
                <a:latin typeface="Power Geez Unicode1" pitchFamily="2" charset="0"/>
              </a:rPr>
              <a:t>ስ</a:t>
            </a:r>
          </a:p>
          <a:p>
            <a:pPr>
              <a:buNone/>
            </a:pP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        </a:t>
            </a:r>
            <a:r>
              <a:rPr lang="en-US" dirty="0" err="1" smtClean="0">
                <a:latin typeface="Power Geez Unicode1" pitchFamily="2" charset="0"/>
              </a:rPr>
              <a:t>ልጆች</a:t>
            </a:r>
            <a:endParaRPr lang="en-US" dirty="0" smtClean="0">
              <a:latin typeface="Power Geez Unicode1" pitchFamily="2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 flipH="1">
            <a:off x="2667000" y="2438400"/>
            <a:ext cx="533400" cy="609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200400" y="2438400"/>
            <a:ext cx="91440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2667000" y="3352800"/>
            <a:ext cx="0" cy="609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4114800" y="3352800"/>
            <a:ext cx="15240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267200" y="3352800"/>
            <a:ext cx="30480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4114800" y="3810000"/>
            <a:ext cx="457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1905000" y="4267200"/>
            <a:ext cx="5334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2438400" y="4267200"/>
            <a:ext cx="6858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1676400" y="4876800"/>
            <a:ext cx="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3200400" y="4876800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3200400" y="5410200"/>
            <a:ext cx="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lvl="0"/>
            <a:r>
              <a:rPr lang="en-US" dirty="0" smtClean="0">
                <a:latin typeface="Power Geez Unicode1" pitchFamily="2" charset="0"/>
              </a:rPr>
              <a:t>የ- </a:t>
            </a:r>
            <a:r>
              <a:rPr lang="en-US" dirty="0" err="1" smtClean="0">
                <a:latin typeface="Power Geez Unicode1" pitchFamily="2" charset="0"/>
              </a:rPr>
              <a:t>አገናዛቢ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ናት</a:t>
            </a:r>
            <a:r>
              <a:rPr lang="en-US" dirty="0" smtClean="0">
                <a:latin typeface="Power Geez Unicode1" pitchFamily="2" charset="0"/>
              </a:rPr>
              <a:t>- </a:t>
            </a:r>
            <a:r>
              <a:rPr lang="en-US" dirty="0" err="1" smtClean="0">
                <a:latin typeface="Power Geez Unicode1" pitchFamily="2" charset="0"/>
              </a:rPr>
              <a:t>ባለንብርትነትን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ታሳያለች</a:t>
            </a:r>
            <a:r>
              <a:rPr lang="en-US" dirty="0" smtClean="0">
                <a:latin typeface="Power Geez Unicode1" pitchFamily="2" charset="0"/>
              </a:rPr>
              <a:t>፡፡</a:t>
            </a:r>
            <a:endParaRPr lang="en-US" dirty="0" smtClean="0">
              <a:latin typeface="Power Geez Unicode1" pitchFamily="2" charset="0"/>
            </a:endParaRPr>
          </a:p>
          <a:p>
            <a:pPr lvl="0"/>
            <a:r>
              <a:rPr lang="en-US" dirty="0" err="1" smtClean="0">
                <a:latin typeface="Power Geez Unicode1" pitchFamily="2" charset="0"/>
              </a:rPr>
              <a:t>ልጆች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የሚለው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ስም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በተውላጠ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ስም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ሊተካ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ይችላል</a:t>
            </a:r>
            <a:r>
              <a:rPr lang="en-US" dirty="0" smtClean="0">
                <a:latin typeface="Power Geez Unicode1" pitchFamily="2" charset="0"/>
              </a:rPr>
              <a:t>፡፡</a:t>
            </a:r>
            <a:endParaRPr lang="en-US" dirty="0" smtClean="0">
              <a:latin typeface="Power Geez Unicode1" pitchFamily="2" charset="0"/>
            </a:endParaRPr>
          </a:p>
          <a:p>
            <a:pPr lvl="0"/>
            <a:r>
              <a:rPr lang="en-US" dirty="0" err="1" smtClean="0">
                <a:latin typeface="Power Geez Unicode1" pitchFamily="2" charset="0"/>
              </a:rPr>
              <a:t>ልጆች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የሚለው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ስም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በሚገደፍበት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ጊዜ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መስተአምሩ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ብቻውን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ይቆማል</a:t>
            </a:r>
            <a:r>
              <a:rPr lang="en-US" dirty="0" smtClean="0">
                <a:latin typeface="Power Geez Unicode1" pitchFamily="2" charset="0"/>
              </a:rPr>
              <a:t>፡፡</a:t>
            </a:r>
            <a:endParaRPr lang="en-US" dirty="0" smtClean="0">
              <a:latin typeface="Power Geez Unicode1" pitchFamily="2" charset="0"/>
            </a:endParaRPr>
          </a:p>
          <a:p>
            <a:pPr lvl="0"/>
            <a:r>
              <a:rPr lang="en-US" dirty="0" err="1" smtClean="0">
                <a:latin typeface="Power Geez Unicode1" pitchFamily="2" charset="0"/>
              </a:rPr>
              <a:t>መሙያው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ስም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የሚገደፈው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በፆታ</a:t>
            </a:r>
            <a:r>
              <a:rPr lang="en-US" dirty="0" smtClean="0">
                <a:latin typeface="Power Geez Unicode1" pitchFamily="2" charset="0"/>
              </a:rPr>
              <a:t>፣ </a:t>
            </a:r>
            <a:r>
              <a:rPr lang="en-US" dirty="0" err="1" smtClean="0">
                <a:latin typeface="Power Geez Unicode1" pitchFamily="2" charset="0"/>
              </a:rPr>
              <a:t>በቁጥር</a:t>
            </a:r>
            <a:r>
              <a:rPr lang="en-US" dirty="0" smtClean="0">
                <a:latin typeface="Power Geez Unicode1" pitchFamily="2" charset="0"/>
              </a:rPr>
              <a:t>፣ </a:t>
            </a:r>
            <a:r>
              <a:rPr lang="en-US" dirty="0" err="1" smtClean="0">
                <a:latin typeface="Power Geez Unicode1" pitchFamily="2" charset="0"/>
              </a:rPr>
              <a:t>በመደብ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ከመስተዓምሩ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ጋር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አንድ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ሲሆኑ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r>
              <a:rPr lang="en-US" dirty="0" smtClean="0">
                <a:latin typeface="Power Geez Unicode1" pitchFamily="2" charset="0"/>
              </a:rPr>
              <a:t>፡፡</a:t>
            </a:r>
            <a:endParaRPr lang="en-US" dirty="0"/>
          </a:p>
          <a:p>
            <a:pPr lvl="0"/>
            <a:r>
              <a:rPr lang="en-US" dirty="0" err="1" smtClean="0">
                <a:latin typeface="Power Geez Unicode1" pitchFamily="2" charset="0"/>
              </a:rPr>
              <a:t>የእሱ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የገብስ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ጠላ</a:t>
            </a:r>
            <a:endParaRPr lang="en-US" dirty="0" smtClean="0">
              <a:latin typeface="Power Geez Unicode1" pitchFamily="2" charset="0"/>
            </a:endParaRPr>
          </a:p>
          <a:p>
            <a:pPr lvl="0">
              <a:buNone/>
            </a:pP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smtClean="0">
                <a:latin typeface="Power Geez Unicode1" pitchFamily="2" charset="0"/>
              </a:rPr>
              <a:t>             </a:t>
            </a:r>
            <a:r>
              <a:rPr lang="en-US" dirty="0" err="1" smtClean="0">
                <a:latin typeface="Power Geez Unicode1" pitchFamily="2" charset="0"/>
              </a:rPr>
              <a:t>ስሀ</a:t>
            </a:r>
            <a:endParaRPr lang="en-US" dirty="0" smtClean="0">
              <a:latin typeface="Power Geez Unicode1" pitchFamily="2" charset="0"/>
            </a:endParaRPr>
          </a:p>
          <a:p>
            <a:pPr lvl="0">
              <a:buNone/>
            </a:pPr>
            <a:r>
              <a:rPr lang="en-US" dirty="0" smtClean="0">
                <a:latin typeface="Power Geez Unicode1" pitchFamily="2" charset="0"/>
              </a:rPr>
              <a:t> </a:t>
            </a:r>
            <a:endParaRPr lang="en-US" dirty="0" smtClean="0">
              <a:latin typeface="Power Geez Unicode1" pitchFamily="2" charset="0"/>
            </a:endParaRPr>
          </a:p>
          <a:p>
            <a:pPr lvl="0">
              <a:buNone/>
            </a:pPr>
            <a:r>
              <a:rPr lang="en-US" dirty="0" smtClean="0">
                <a:latin typeface="Power Geez Unicode1" pitchFamily="2" charset="0"/>
              </a:rPr>
              <a:t>     </a:t>
            </a:r>
            <a:r>
              <a:rPr lang="en-US" dirty="0" err="1" smtClean="0">
                <a:latin typeface="Power Geez Unicode1" pitchFamily="2" charset="0"/>
              </a:rPr>
              <a:t>መስተሀ</a:t>
            </a:r>
            <a:r>
              <a:rPr lang="en-US" dirty="0" smtClean="0">
                <a:latin typeface="Power Geez Unicode1" pitchFamily="2" charset="0"/>
              </a:rPr>
              <a:t>         ስሀ1</a:t>
            </a:r>
          </a:p>
          <a:p>
            <a:pPr lvl="0">
              <a:buNone/>
            </a:pPr>
            <a:endParaRPr lang="en-US" dirty="0" smtClean="0">
              <a:latin typeface="Power Geez Unicode1" pitchFamily="2" charset="0"/>
            </a:endParaRPr>
          </a:p>
          <a:p>
            <a:pPr lvl="0">
              <a:buNone/>
            </a:pPr>
            <a:r>
              <a:rPr lang="en-US" dirty="0" smtClean="0">
                <a:latin typeface="Power Geez Unicode1" pitchFamily="2" charset="0"/>
              </a:rPr>
              <a:t>     መስተሀ1     </a:t>
            </a:r>
            <a:r>
              <a:rPr lang="en-US" dirty="0" err="1" smtClean="0">
                <a:latin typeface="Power Geez Unicode1" pitchFamily="2" charset="0"/>
              </a:rPr>
              <a:t>የገብስ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ጠላ</a:t>
            </a:r>
            <a:endParaRPr lang="en-US" dirty="0" smtClean="0">
              <a:latin typeface="Power Geez Unicode1" pitchFamily="2" charset="0"/>
            </a:endParaRPr>
          </a:p>
          <a:p>
            <a:pPr lvl="0">
              <a:buNone/>
            </a:pPr>
            <a:endParaRPr lang="en-US" dirty="0" smtClean="0">
              <a:latin typeface="Power Geez Unicode1" pitchFamily="2" charset="0"/>
            </a:endParaRPr>
          </a:p>
          <a:p>
            <a:pPr lvl="0">
              <a:buNone/>
            </a:pP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መስተ</a:t>
            </a:r>
            <a:r>
              <a:rPr lang="en-US" dirty="0" smtClean="0">
                <a:latin typeface="Power Geez Unicode1" pitchFamily="2" charset="0"/>
              </a:rPr>
              <a:t>       </a:t>
            </a:r>
            <a:r>
              <a:rPr lang="en-US" dirty="0" err="1" smtClean="0">
                <a:latin typeface="Power Geez Unicode1" pitchFamily="2" charset="0"/>
              </a:rPr>
              <a:t>ስሀ</a:t>
            </a:r>
            <a:endParaRPr lang="en-US" dirty="0" smtClean="0">
              <a:latin typeface="Power Geez Unicode1" pitchFamily="2" charset="0"/>
            </a:endParaRPr>
          </a:p>
          <a:p>
            <a:pPr lvl="0">
              <a:buNone/>
            </a:pPr>
            <a:endParaRPr lang="en-US" dirty="0" smtClean="0">
              <a:latin typeface="Power Geez Unicode1" pitchFamily="2" charset="0"/>
            </a:endParaRPr>
          </a:p>
          <a:p>
            <a:pPr lvl="0">
              <a:buNone/>
            </a:pP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የእሱ</a:t>
            </a:r>
            <a:r>
              <a:rPr lang="en-US" dirty="0" smtClean="0">
                <a:latin typeface="Power Geez Unicode1" pitchFamily="2" charset="0"/>
              </a:rPr>
              <a:t>        </a:t>
            </a:r>
            <a:r>
              <a:rPr lang="en-US" sz="5100" dirty="0" smtClean="0">
                <a:latin typeface="Power Geez Unicode1" pitchFamily="2" charset="0"/>
                <a:sym typeface="Symbol"/>
              </a:rPr>
              <a:t></a:t>
            </a:r>
            <a:endParaRPr lang="en-US" dirty="0" smtClean="0">
              <a:latin typeface="Power Geez Unicode1" pitchFamily="2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 flipH="1">
            <a:off x="1600200" y="3429000"/>
            <a:ext cx="6858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286000" y="3429000"/>
            <a:ext cx="8382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447800" y="4038600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990600" y="4572000"/>
            <a:ext cx="3810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371600" y="4572000"/>
            <a:ext cx="8382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838200" y="5181600"/>
            <a:ext cx="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2133600" y="5181600"/>
            <a:ext cx="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2743200" y="3962400"/>
            <a:ext cx="3048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3048000" y="3962400"/>
            <a:ext cx="3048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2743200" y="4267200"/>
            <a:ext cx="60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lvl="0"/>
            <a:r>
              <a:rPr lang="en-US" dirty="0" err="1" smtClean="0">
                <a:latin typeface="Power Geez Unicode1" pitchFamily="2" charset="0"/>
              </a:rPr>
              <a:t>ጠቁዋሚና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አገናዛቢ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መስተዓምሮች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በአንድ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ላይ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ሊዋቀሩ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ይችላሉ</a:t>
            </a:r>
            <a:r>
              <a:rPr lang="en-US" dirty="0" smtClean="0">
                <a:latin typeface="Power Geez Unicode1" pitchFamily="2" charset="0"/>
              </a:rPr>
              <a:t>፡፡</a:t>
            </a:r>
          </a:p>
          <a:p>
            <a:r>
              <a:rPr lang="en-US" dirty="0" smtClean="0">
                <a:latin typeface="Power Geez Unicode1" pitchFamily="2" charset="0"/>
              </a:rPr>
              <a:t>ያ </a:t>
            </a:r>
            <a:r>
              <a:rPr lang="en-US" dirty="0" err="1" smtClean="0">
                <a:latin typeface="Power Geez Unicode1" pitchFamily="2" charset="0"/>
              </a:rPr>
              <a:t>የእሱ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አንድ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ብርሌ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የማር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ጠጅ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</a:t>
            </a:r>
            <a:r>
              <a:rPr lang="en-US" dirty="0" smtClean="0">
                <a:latin typeface="Power Geez Unicode1" pitchFamily="2" charset="0"/>
              </a:rPr>
              <a:t>             </a:t>
            </a:r>
            <a:r>
              <a:rPr lang="en-US" dirty="0" err="1" smtClean="0">
                <a:latin typeface="Power Geez Unicode1" pitchFamily="2" charset="0"/>
              </a:rPr>
              <a:t>መስተሀ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      መስተሀ1</a:t>
            </a:r>
          </a:p>
          <a:p>
            <a:pPr>
              <a:buNone/>
            </a:pP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 </a:t>
            </a:r>
            <a:r>
              <a:rPr lang="en-US" dirty="0" err="1" smtClean="0">
                <a:latin typeface="Power Geez Unicode1" pitchFamily="2" charset="0"/>
              </a:rPr>
              <a:t>መስተ</a:t>
            </a:r>
            <a:r>
              <a:rPr lang="en-US" dirty="0" smtClean="0">
                <a:latin typeface="Power Geez Unicode1" pitchFamily="2" charset="0"/>
              </a:rPr>
              <a:t>        </a:t>
            </a:r>
            <a:r>
              <a:rPr lang="en-US" dirty="0" err="1" smtClean="0">
                <a:latin typeface="Power Geez Unicode1" pitchFamily="2" charset="0"/>
              </a:rPr>
              <a:t>መስተሀ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smtClean="0">
                <a:latin typeface="Power Geez Unicode1" pitchFamily="2" charset="0"/>
              </a:rPr>
              <a:t>   </a:t>
            </a:r>
            <a:r>
              <a:rPr lang="en-US" dirty="0" smtClean="0">
                <a:latin typeface="Power Geez Unicode1" pitchFamily="2" charset="0"/>
              </a:rPr>
              <a:t>       ያ          መስተሀ1</a:t>
            </a:r>
          </a:p>
          <a:p>
            <a:pPr>
              <a:buNone/>
            </a:pP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        </a:t>
            </a:r>
            <a:r>
              <a:rPr lang="en-US" dirty="0" err="1" smtClean="0">
                <a:latin typeface="Power Geez Unicode1" pitchFamily="2" charset="0"/>
              </a:rPr>
              <a:t>መስተ</a:t>
            </a:r>
            <a:r>
              <a:rPr lang="en-US" dirty="0" smtClean="0">
                <a:latin typeface="Power Geez Unicode1" pitchFamily="2" charset="0"/>
              </a:rPr>
              <a:t>         </a:t>
            </a:r>
            <a:r>
              <a:rPr lang="en-US" dirty="0" err="1" smtClean="0">
                <a:latin typeface="Power Geez Unicode1" pitchFamily="2" charset="0"/>
              </a:rPr>
              <a:t>ስሀ</a:t>
            </a:r>
            <a:r>
              <a:rPr lang="en-US" dirty="0" smtClean="0">
                <a:latin typeface="Power Geez Unicode1" pitchFamily="2" charset="0"/>
              </a:rPr>
              <a:t> 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    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        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        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የእሱ</a:t>
            </a:r>
            <a:r>
              <a:rPr lang="en-US" dirty="0" smtClean="0">
                <a:latin typeface="Power Geez Unicode1" pitchFamily="2" charset="0"/>
              </a:rPr>
              <a:t>     </a:t>
            </a:r>
            <a:r>
              <a:rPr lang="en-US" dirty="0" err="1" smtClean="0">
                <a:latin typeface="Power Geez Unicode1" pitchFamily="2" charset="0"/>
              </a:rPr>
              <a:t>መስተሀ</a:t>
            </a:r>
            <a:r>
              <a:rPr lang="en-US" dirty="0" smtClean="0">
                <a:latin typeface="Power Geez Unicode1" pitchFamily="2" charset="0"/>
              </a:rPr>
              <a:t>    ስሀ1</a:t>
            </a:r>
          </a:p>
          <a:p>
            <a:pPr>
              <a:buNone/>
            </a:pP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          </a:t>
            </a:r>
            <a:r>
              <a:rPr lang="en-US" dirty="0" err="1" smtClean="0">
                <a:latin typeface="Power Geez Unicode1" pitchFamily="2" charset="0"/>
              </a:rPr>
              <a:t>መስተ</a:t>
            </a:r>
            <a:r>
              <a:rPr lang="en-US" dirty="0" smtClean="0">
                <a:latin typeface="Power Geez Unicode1" pitchFamily="2" charset="0"/>
              </a:rPr>
              <a:t>       </a:t>
            </a:r>
            <a:r>
              <a:rPr lang="en-US" dirty="0" err="1" smtClean="0">
                <a:latin typeface="Power Geez Unicode1" pitchFamily="2" charset="0"/>
              </a:rPr>
              <a:t>ስሀ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         </a:t>
            </a:r>
            <a:r>
              <a:rPr lang="en-US" dirty="0" err="1" smtClean="0">
                <a:latin typeface="Power Geez Unicode1" pitchFamily="2" charset="0"/>
              </a:rPr>
              <a:t>አንድ</a:t>
            </a:r>
            <a:r>
              <a:rPr lang="en-US" dirty="0" smtClean="0">
                <a:latin typeface="Power Geez Unicode1" pitchFamily="2" charset="0"/>
              </a:rPr>
              <a:t>         ስ</a:t>
            </a:r>
          </a:p>
          <a:p>
            <a:pPr>
              <a:buNone/>
            </a:pP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                    </a:t>
            </a:r>
            <a:r>
              <a:rPr lang="en-US" dirty="0" err="1" smtClean="0">
                <a:latin typeface="Power Geez Unicode1" pitchFamily="2" charset="0"/>
              </a:rPr>
              <a:t>ብርሌ</a:t>
            </a:r>
            <a:endParaRPr lang="en-US" dirty="0">
              <a:latin typeface="Power Geez Unicode1" pitchFamily="2" charset="0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Power Geez Unicode1" pitchFamily="2" charset="0"/>
              </a:rPr>
              <a:t>መልመጃ</a:t>
            </a:r>
            <a:endParaRPr lang="en-US" dirty="0">
              <a:latin typeface="Power Geez Unicode1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dirty="0" err="1" smtClean="0">
                <a:latin typeface="Power Geez Unicode1" pitchFamily="2" charset="0"/>
              </a:rPr>
              <a:t>እነዚያ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ትላልቅ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የወርቅ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ሰዓቶች</a:t>
            </a:r>
            <a:endParaRPr lang="en-US" dirty="0" smtClean="0">
              <a:latin typeface="Power Geez Unicode1" pitchFamily="2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US" dirty="0" err="1" smtClean="0">
                <a:latin typeface="Power Geez Unicode1" pitchFamily="2" charset="0"/>
              </a:rPr>
              <a:t>በጣም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እንደ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አየለ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ታ</a:t>
            </a:r>
            <a:r>
              <a:rPr lang="en-US" dirty="0" err="1" smtClean="0">
                <a:latin typeface="Power Geez Unicode1" pitchFamily="2" charset="0"/>
              </a:rPr>
              <a:t>ታሪ</a:t>
            </a:r>
            <a:endParaRPr lang="en-US" dirty="0" smtClean="0">
              <a:latin typeface="Power Geez Unicode1" pitchFamily="2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US" dirty="0" err="1" smtClean="0">
                <a:latin typeface="Power Geez Unicode1" pitchFamily="2" charset="0"/>
              </a:rPr>
              <a:t>በጣም</a:t>
            </a:r>
            <a:r>
              <a:rPr lang="en-US" dirty="0" smtClean="0">
                <a:latin typeface="Power Geez Unicode1" pitchFamily="2" charset="0"/>
              </a:rPr>
              <a:t>  </a:t>
            </a:r>
            <a:r>
              <a:rPr lang="en-US" dirty="0" err="1" smtClean="0">
                <a:latin typeface="Power Geez Unicode1" pitchFamily="2" charset="0"/>
              </a:rPr>
              <a:t>እንደ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እናቱ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ከፉኛ</a:t>
            </a:r>
            <a:endParaRPr lang="en-US" dirty="0" smtClean="0">
              <a:latin typeface="Power Geez Unicode1" pitchFamily="2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US" dirty="0" err="1" smtClean="0">
                <a:latin typeface="Power Geez Unicode1" pitchFamily="2" charset="0"/>
              </a:rPr>
              <a:t>ለእህቱ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መፅሃፍ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ሰጣት</a:t>
            </a:r>
            <a:endParaRPr lang="en-US" dirty="0" smtClean="0">
              <a:latin typeface="Power Geez Unicode1" pitchFamily="2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US" dirty="0" err="1" smtClean="0">
                <a:latin typeface="Power Geez Unicode1" pitchFamily="2" charset="0"/>
              </a:rPr>
              <a:t>በሀይል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ደነገጠ</a:t>
            </a:r>
            <a:endParaRPr lang="en-US" dirty="0" smtClean="0">
              <a:latin typeface="Power Geez Unicode1" pitchFamily="2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US" dirty="0" err="1" smtClean="0">
                <a:latin typeface="Power Geez Unicode1" pitchFamily="2" charset="0"/>
              </a:rPr>
              <a:t>ይህ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የአንቺ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የሀር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ቀሚስ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smtClean="0">
                <a:latin typeface="Power Geez Unicode1" pitchFamily="2" charset="0"/>
              </a:rPr>
              <a:t> </a:t>
            </a:r>
            <a:endParaRPr lang="en-US" dirty="0" smtClean="0">
              <a:latin typeface="Power Geez Unicode1" pitchFamily="2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US" dirty="0" err="1" smtClean="0">
                <a:latin typeface="Power Geez Unicode1" pitchFamily="2" charset="0"/>
              </a:rPr>
              <a:t>እስከ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ትልቅ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ድረስ</a:t>
            </a:r>
            <a:r>
              <a:rPr lang="en-US" dirty="0" smtClean="0">
                <a:latin typeface="Power Geez Unicode1" pitchFamily="2" charset="0"/>
              </a:rPr>
              <a:t> 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 err="1" smtClean="0">
                <a:latin typeface="Power Geez Unicode1" pitchFamily="2" charset="0"/>
              </a:rPr>
              <a:t>እንዚያ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የእንተ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ሁለት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ትላልቅ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በጎች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ክፉኛ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ከስተዋል</a:t>
            </a:r>
            <a:endParaRPr lang="en-US" dirty="0" smtClean="0">
              <a:latin typeface="Power Geez Unicode1" pitchFamily="2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US" dirty="0" err="1" smtClean="0">
                <a:latin typeface="Power Geez Unicode1" pitchFamily="2" charset="0"/>
              </a:rPr>
              <a:t>እንደቀበሮ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በጉድጓድ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ትኖራለህ</a:t>
            </a:r>
            <a:endParaRPr lang="en-US" dirty="0" smtClean="0">
              <a:latin typeface="Power Geez Unicode1" pitchFamily="2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US" dirty="0" err="1" smtClean="0">
                <a:latin typeface="Power Geez Unicode1" pitchFamily="2" charset="0"/>
              </a:rPr>
              <a:t>እስከ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ሰኞ</a:t>
            </a:r>
            <a:endParaRPr lang="en-US" dirty="0" smtClean="0">
              <a:latin typeface="Power Geez Unicode1" pitchFamily="2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Power Geez Unicode1" pitchFamily="2" charset="0"/>
              </a:rPr>
              <a:t>አረፍተ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ነገር</a:t>
            </a:r>
            <a:endParaRPr lang="en-US" dirty="0">
              <a:latin typeface="Power Geez Unicode1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en-US" dirty="0" err="1" smtClean="0">
                <a:latin typeface="Power Geez Unicode1" pitchFamily="2" charset="0"/>
              </a:rPr>
              <a:t>አረፍተ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ነገር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የነገር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መቋጫ</a:t>
            </a:r>
            <a:r>
              <a:rPr lang="en-US" dirty="0" smtClean="0">
                <a:latin typeface="Power Geez Unicode1" pitchFamily="2" charset="0"/>
              </a:rPr>
              <a:t>/</a:t>
            </a:r>
            <a:r>
              <a:rPr lang="en-US" dirty="0" err="1" smtClean="0">
                <a:latin typeface="Power Geez Unicode1" pitchFamily="2" charset="0"/>
              </a:rPr>
              <a:t>ማረፍያ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ማለት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r>
              <a:rPr lang="en-US" dirty="0" smtClean="0">
                <a:latin typeface="Power Geez Unicode1" pitchFamily="2" charset="0"/>
              </a:rPr>
              <a:t>፡፡ </a:t>
            </a:r>
            <a:r>
              <a:rPr lang="en-US" dirty="0" err="1" smtClean="0">
                <a:latin typeface="Power Geez Unicode1" pitchFamily="2" charset="0"/>
              </a:rPr>
              <a:t>አንድ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ሀሳብ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ተሟልቶ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ከተገለፀ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በኋላ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እረፍት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ይደረጋል</a:t>
            </a:r>
            <a:r>
              <a:rPr lang="en-US" dirty="0" smtClean="0">
                <a:latin typeface="Power Geez Unicode1" pitchFamily="2" charset="0"/>
              </a:rPr>
              <a:t>፡፡</a:t>
            </a:r>
          </a:p>
          <a:p>
            <a:pPr lvl="0"/>
            <a:r>
              <a:rPr lang="en-US" dirty="0" err="1" smtClean="0">
                <a:latin typeface="Power Geez Unicode1" pitchFamily="2" charset="0"/>
              </a:rPr>
              <a:t>በቅርፁ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የተለያዩ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ሀረጎች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ተቀናጅተው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የሚመሰርቱት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መዋቅር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r>
              <a:rPr lang="en-US" dirty="0" smtClean="0">
                <a:latin typeface="Power Geez Unicode1" pitchFamily="2" charset="0"/>
              </a:rPr>
              <a:t>፡፡</a:t>
            </a:r>
            <a:endParaRPr lang="en-US" dirty="0" smtClean="0">
              <a:latin typeface="Power Geez Unicode1" pitchFamily="2" charset="0"/>
            </a:endParaRPr>
          </a:p>
          <a:p>
            <a:pPr lvl="0"/>
            <a:r>
              <a:rPr lang="en-US" dirty="0" err="1" smtClean="0">
                <a:latin typeface="Power Geez Unicode1" pitchFamily="2" charset="0"/>
              </a:rPr>
              <a:t>አንድ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ሙሉ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ሀሳብ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የሚገልፅ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r>
              <a:rPr lang="en-US" dirty="0" smtClean="0">
                <a:latin typeface="Power Geez Unicode1" pitchFamily="2" charset="0"/>
              </a:rPr>
              <a:t>፡፡ </a:t>
            </a:r>
            <a:endParaRPr lang="en-US" dirty="0" smtClean="0">
              <a:latin typeface="Power Geez Unicode1" pitchFamily="2" charset="0"/>
            </a:endParaRPr>
          </a:p>
          <a:p>
            <a:pPr lvl="0"/>
            <a:r>
              <a:rPr lang="en-US" dirty="0" err="1" smtClean="0">
                <a:latin typeface="Power Geez Unicode1" pitchFamily="2" charset="0"/>
              </a:rPr>
              <a:t>አይቀሬ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የአረፍተ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ነገር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ክፍሎች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ባለቤትና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ማሰሪያ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አንቀፅ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ናቸው</a:t>
            </a:r>
            <a:r>
              <a:rPr lang="en-US" dirty="0" smtClean="0">
                <a:latin typeface="Power Geez Unicode1" pitchFamily="2" charset="0"/>
              </a:rPr>
              <a:t>፡፡</a:t>
            </a:r>
            <a:endParaRPr lang="en-US" dirty="0" smtClean="0">
              <a:latin typeface="Power Geez Unicode1" pitchFamily="2" charset="0"/>
            </a:endParaRPr>
          </a:p>
          <a:p>
            <a:r>
              <a:rPr lang="en-US" dirty="0" err="1" smtClean="0">
                <a:latin typeface="Power Geez Unicode1" pitchFamily="2" charset="0"/>
              </a:rPr>
              <a:t>አረፍተ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ነገር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ከመዋቀር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አንፃር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የሁለት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አቢይ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ሀረጎች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ቅንጅት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ነው-ስማዊ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ሀረግና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ግሳዊ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ሀረግ</a:t>
            </a:r>
            <a:r>
              <a:rPr lang="en-US" dirty="0" smtClean="0">
                <a:latin typeface="Power Geez Unicode1" pitchFamily="2" charset="0"/>
              </a:rPr>
              <a:t>፡፡ </a:t>
            </a:r>
            <a:endParaRPr lang="en-US" dirty="0" smtClean="0">
              <a:latin typeface="Power Geez Unicode1" pitchFamily="2" charset="0"/>
            </a:endParaRPr>
          </a:p>
          <a:p>
            <a:r>
              <a:rPr lang="en-US" dirty="0" err="1" smtClean="0">
                <a:latin typeface="Power Geez Unicode1" pitchFamily="2" charset="0"/>
              </a:rPr>
              <a:t>ሌሌች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የሀረግ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አይነቶች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በስማዊ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ሀረጉና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በግሳዊ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ሀረጉ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ውስጥ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የሚገኙ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ናቸው</a:t>
            </a:r>
            <a:endParaRPr lang="en-US" dirty="0" smtClean="0">
              <a:latin typeface="Power Geez Unicode1" pitchFamily="2" charset="0"/>
            </a:endParaRPr>
          </a:p>
          <a:p>
            <a:pPr lvl="0"/>
            <a:r>
              <a:rPr lang="en-US" dirty="0" err="1" smtClean="0">
                <a:latin typeface="Power Geez Unicode1" pitchFamily="2" charset="0"/>
              </a:rPr>
              <a:t>አወቃቃራቸውም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መጀመሪያ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ስሀ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ከዚያም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ግሀ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በመሆን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ቅደም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ተከተለቸውን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ጠብቀው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r>
              <a:rPr lang="en-US" dirty="0" smtClean="0">
                <a:latin typeface="Power Geez Unicode1" pitchFamily="2" charset="0"/>
              </a:rPr>
              <a:t>፡፡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smtClean="0">
                <a:latin typeface="Power Geez Unicode1" pitchFamily="2" charset="0"/>
              </a:rPr>
              <a:t>    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ምሳሌ</a:t>
            </a:r>
            <a:r>
              <a:rPr lang="en-US" dirty="0" smtClean="0">
                <a:latin typeface="Power Geez Unicode1" pitchFamily="2" charset="0"/>
              </a:rPr>
              <a:t>-  </a:t>
            </a:r>
            <a:r>
              <a:rPr lang="en-US" u="sng" dirty="0" smtClean="0">
                <a:latin typeface="Power Geez Unicode1" pitchFamily="2" charset="0"/>
              </a:rPr>
              <a:t>ያ </a:t>
            </a:r>
            <a:r>
              <a:rPr lang="en-US" u="sng" dirty="0" err="1" smtClean="0">
                <a:latin typeface="Power Geez Unicode1" pitchFamily="2" charset="0"/>
              </a:rPr>
              <a:t>ጎበዝ</a:t>
            </a:r>
            <a:r>
              <a:rPr lang="en-US" u="sng" dirty="0" smtClean="0">
                <a:latin typeface="Power Geez Unicode1" pitchFamily="2" charset="0"/>
              </a:rPr>
              <a:t> </a:t>
            </a:r>
            <a:r>
              <a:rPr lang="en-US" u="sng" dirty="0" err="1" smtClean="0">
                <a:latin typeface="Power Geez Unicode1" pitchFamily="2" charset="0"/>
              </a:rPr>
              <a:t>ተማሪ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u="sng" dirty="0" err="1" smtClean="0">
                <a:latin typeface="Power Geez Unicode1" pitchFamily="2" charset="0"/>
              </a:rPr>
              <a:t>በትልቅ</a:t>
            </a:r>
            <a:r>
              <a:rPr lang="en-US" u="sng" dirty="0" smtClean="0">
                <a:latin typeface="Power Geez Unicode1" pitchFamily="2" charset="0"/>
              </a:rPr>
              <a:t> </a:t>
            </a:r>
            <a:r>
              <a:rPr lang="en-US" u="sng" dirty="0" err="1" smtClean="0">
                <a:latin typeface="Power Geez Unicode1" pitchFamily="2" charset="0"/>
              </a:rPr>
              <a:t>ሳህን</a:t>
            </a:r>
            <a:r>
              <a:rPr lang="en-US" u="sng" dirty="0" smtClean="0">
                <a:latin typeface="Power Geez Unicode1" pitchFamily="2" charset="0"/>
              </a:rPr>
              <a:t> </a:t>
            </a:r>
            <a:r>
              <a:rPr lang="en-US" u="sng" dirty="0" err="1" smtClean="0">
                <a:latin typeface="Power Geez Unicode1" pitchFamily="2" charset="0"/>
              </a:rPr>
              <a:t>የጤፍ</a:t>
            </a:r>
            <a:r>
              <a:rPr lang="en-US" u="sng" dirty="0" smtClean="0">
                <a:latin typeface="Power Geez Unicode1" pitchFamily="2" charset="0"/>
              </a:rPr>
              <a:t> </a:t>
            </a:r>
            <a:r>
              <a:rPr lang="en-US" u="sng" dirty="0" err="1" smtClean="0">
                <a:latin typeface="Power Geez Unicode1" pitchFamily="2" charset="0"/>
              </a:rPr>
              <a:t>እንጀራ</a:t>
            </a:r>
            <a:r>
              <a:rPr lang="en-US" u="sng" dirty="0" smtClean="0">
                <a:latin typeface="Power Geez Unicode1" pitchFamily="2" charset="0"/>
              </a:rPr>
              <a:t> </a:t>
            </a:r>
            <a:r>
              <a:rPr lang="en-US" u="sng" dirty="0" err="1" smtClean="0">
                <a:latin typeface="Power Geez Unicode1" pitchFamily="2" charset="0"/>
              </a:rPr>
              <a:t>በላ</a:t>
            </a:r>
            <a:endParaRPr lang="en-US" u="sng" dirty="0" smtClean="0">
              <a:latin typeface="Power Geez Unicode1" pitchFamily="2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                 </a:t>
            </a:r>
            <a:r>
              <a:rPr lang="en-US" dirty="0" err="1" smtClean="0">
                <a:latin typeface="Power Geez Unicode1" pitchFamily="2" charset="0"/>
              </a:rPr>
              <a:t>አ.ነ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 </a:t>
            </a:r>
            <a:r>
              <a:rPr lang="en-US" dirty="0" smtClean="0">
                <a:latin typeface="Power Geez Unicode1" pitchFamily="2" charset="0"/>
              </a:rPr>
              <a:t>   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      </a:t>
            </a:r>
            <a:r>
              <a:rPr lang="en-US" dirty="0" err="1" smtClean="0">
                <a:latin typeface="Power Geez Unicode1" pitchFamily="2" charset="0"/>
              </a:rPr>
              <a:t>ስሀ</a:t>
            </a:r>
            <a:r>
              <a:rPr lang="en-US" dirty="0" smtClean="0">
                <a:latin typeface="Power Geez Unicode1" pitchFamily="2" charset="0"/>
              </a:rPr>
              <a:t>                       </a:t>
            </a:r>
            <a:r>
              <a:rPr lang="en-US" dirty="0" err="1" smtClean="0">
                <a:latin typeface="Power Geez Unicode1" pitchFamily="2" charset="0"/>
              </a:rPr>
              <a:t>ግሀ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       </a:t>
            </a:r>
            <a:r>
              <a:rPr lang="en-US" dirty="0" smtClean="0">
                <a:latin typeface="Power Geez Unicode1" pitchFamily="2" charset="0"/>
              </a:rPr>
              <a:t> 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</a:t>
            </a:r>
            <a:r>
              <a:rPr lang="en-US" dirty="0" err="1" smtClean="0">
                <a:latin typeface="Power Geez Unicode1" pitchFamily="2" charset="0"/>
              </a:rPr>
              <a:t>መስተሀ</a:t>
            </a:r>
            <a:r>
              <a:rPr lang="en-US" dirty="0" smtClean="0">
                <a:latin typeface="Power Geez Unicode1" pitchFamily="2" charset="0"/>
              </a:rPr>
              <a:t>         ስሀ2                        ግሀ2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መስተ</a:t>
            </a:r>
            <a:r>
              <a:rPr lang="en-US" dirty="0" smtClean="0">
                <a:latin typeface="Power Geez Unicode1" pitchFamily="2" charset="0"/>
              </a:rPr>
              <a:t>        </a:t>
            </a:r>
            <a:r>
              <a:rPr lang="en-US" dirty="0" err="1" smtClean="0">
                <a:latin typeface="Power Geez Unicode1" pitchFamily="2" charset="0"/>
              </a:rPr>
              <a:t>ቅሀ</a:t>
            </a:r>
            <a:r>
              <a:rPr lang="en-US" dirty="0" smtClean="0">
                <a:latin typeface="Power Geez Unicode1" pitchFamily="2" charset="0"/>
              </a:rPr>
              <a:t>     ስሀ1       </a:t>
            </a:r>
            <a:r>
              <a:rPr lang="en-US" dirty="0" err="1" smtClean="0">
                <a:latin typeface="Power Geez Unicode1" pitchFamily="2" charset="0"/>
              </a:rPr>
              <a:t>መሀ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smtClean="0">
                <a:latin typeface="Power Geez Unicode1" pitchFamily="2" charset="0"/>
              </a:rPr>
              <a:t>                    ግሀ1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</a:t>
            </a:r>
            <a:r>
              <a:rPr lang="en-US" dirty="0" smtClean="0">
                <a:latin typeface="Power Geez Unicode1" pitchFamily="2" charset="0"/>
              </a:rPr>
              <a:t>   ያ         ቅ       </a:t>
            </a:r>
            <a:r>
              <a:rPr lang="en-US" dirty="0" smtClean="0">
                <a:latin typeface="Power Geez Unicode1" pitchFamily="2" charset="0"/>
              </a:rPr>
              <a:t>ስ  </a:t>
            </a:r>
            <a:r>
              <a:rPr lang="en-US" dirty="0" smtClean="0">
                <a:latin typeface="Power Geez Unicode1" pitchFamily="2" charset="0"/>
              </a:rPr>
              <a:t>     መ      ስሀ2           ስሀ1  </a:t>
            </a:r>
            <a:r>
              <a:rPr lang="en-US" dirty="0" smtClean="0">
                <a:latin typeface="Power Geez Unicode1" pitchFamily="2" charset="0"/>
              </a:rPr>
              <a:t>        ግ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 </a:t>
            </a:r>
            <a:r>
              <a:rPr lang="en-US" dirty="0" smtClean="0">
                <a:latin typeface="Power Geez Unicode1" pitchFamily="2" charset="0"/>
              </a:rPr>
              <a:t>        </a:t>
            </a:r>
            <a:r>
              <a:rPr lang="en-US" dirty="0" err="1" smtClean="0">
                <a:latin typeface="Power Geez Unicode1" pitchFamily="2" charset="0"/>
              </a:rPr>
              <a:t>ጎበዝ</a:t>
            </a:r>
            <a:r>
              <a:rPr lang="en-US" dirty="0" smtClean="0">
                <a:latin typeface="Power Geez Unicode1" pitchFamily="2" charset="0"/>
              </a:rPr>
              <a:t>     </a:t>
            </a:r>
            <a:r>
              <a:rPr lang="en-US" dirty="0" err="1" smtClean="0">
                <a:latin typeface="Power Geez Unicode1" pitchFamily="2" charset="0"/>
              </a:rPr>
              <a:t>ልጅ</a:t>
            </a:r>
            <a:r>
              <a:rPr lang="en-US" dirty="0" smtClean="0">
                <a:latin typeface="Power Geez Unicode1" pitchFamily="2" charset="0"/>
              </a:rPr>
              <a:t>     በ   </a:t>
            </a:r>
            <a:r>
              <a:rPr lang="en-US" dirty="0" err="1" smtClean="0">
                <a:latin typeface="Power Geez Unicode1" pitchFamily="2" charset="0"/>
              </a:rPr>
              <a:t>ቅሀ</a:t>
            </a:r>
            <a:r>
              <a:rPr lang="en-US" dirty="0" smtClean="0">
                <a:latin typeface="Power Geez Unicode1" pitchFamily="2" charset="0"/>
              </a:rPr>
              <a:t>    ስሀ1      </a:t>
            </a:r>
            <a:r>
              <a:rPr lang="en-US" dirty="0" err="1" smtClean="0">
                <a:latin typeface="Power Geez Unicode1" pitchFamily="2" charset="0"/>
              </a:rPr>
              <a:t>ስሀ</a:t>
            </a:r>
            <a:r>
              <a:rPr lang="en-US" dirty="0" smtClean="0">
                <a:latin typeface="Power Geez Unicode1" pitchFamily="2" charset="0"/>
              </a:rPr>
              <a:t>     ስ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smtClean="0">
                <a:latin typeface="Power Geez Unicode1" pitchFamily="2" charset="0"/>
              </a:rPr>
              <a:t>                                        </a:t>
            </a:r>
            <a:r>
              <a:rPr lang="en-US" dirty="0" smtClean="0">
                <a:latin typeface="Power Geez Unicode1" pitchFamily="2" charset="0"/>
              </a:rPr>
              <a:t>             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             </a:t>
            </a:r>
            <a:r>
              <a:rPr lang="en-US" dirty="0" smtClean="0">
                <a:latin typeface="Power Geez Unicode1" pitchFamily="2" charset="0"/>
              </a:rPr>
              <a:t>                 ቅ       ስ</a:t>
            </a:r>
          </a:p>
          <a:p>
            <a:pPr>
              <a:buNone/>
            </a:pP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smtClean="0">
                <a:latin typeface="Power Geez Unicode1" pitchFamily="2" charset="0"/>
              </a:rPr>
              <a:t>                                       </a:t>
            </a:r>
            <a:r>
              <a:rPr lang="en-US" dirty="0" err="1" smtClean="0">
                <a:latin typeface="Power Geez Unicode1" pitchFamily="2" charset="0"/>
              </a:rPr>
              <a:t>ትልቅ</a:t>
            </a:r>
            <a:r>
              <a:rPr lang="en-US" dirty="0" smtClean="0">
                <a:latin typeface="Power Geez Unicode1" pitchFamily="2" charset="0"/>
              </a:rPr>
              <a:t>   </a:t>
            </a:r>
            <a:r>
              <a:rPr lang="en-US" dirty="0" err="1" smtClean="0">
                <a:latin typeface="Power Geez Unicode1" pitchFamily="2" charset="0"/>
              </a:rPr>
              <a:t>ሳህን</a:t>
            </a:r>
            <a:r>
              <a:rPr lang="en-US" dirty="0" smtClean="0">
                <a:latin typeface="Power Geez Unicode1" pitchFamily="2" charset="0"/>
              </a:rPr>
              <a:t>     </a:t>
            </a:r>
            <a:r>
              <a:rPr lang="en-US" dirty="0" err="1" smtClean="0">
                <a:latin typeface="Power Geez Unicode1" pitchFamily="2" charset="0"/>
              </a:rPr>
              <a:t>የጤፍ</a:t>
            </a:r>
            <a:r>
              <a:rPr lang="en-US" dirty="0" smtClean="0">
                <a:latin typeface="Power Geez Unicode1" pitchFamily="2" charset="0"/>
              </a:rPr>
              <a:t>   </a:t>
            </a:r>
            <a:r>
              <a:rPr lang="en-US" dirty="0" err="1" smtClean="0">
                <a:latin typeface="Power Geez Unicode1" pitchFamily="2" charset="0"/>
              </a:rPr>
              <a:t>እንጀራ</a:t>
            </a:r>
            <a:r>
              <a:rPr lang="en-US" dirty="0" smtClean="0">
                <a:latin typeface="Power Geez Unicode1" pitchFamily="2" charset="0"/>
              </a:rPr>
              <a:t>     </a:t>
            </a:r>
            <a:r>
              <a:rPr lang="en-US" dirty="0" err="1" smtClean="0">
                <a:latin typeface="Power Geez Unicode1" pitchFamily="2" charset="0"/>
              </a:rPr>
              <a:t>በላ</a:t>
            </a:r>
            <a:endParaRPr lang="en-US" dirty="0" smtClean="0">
              <a:latin typeface="Power Geez Unicode1" pitchFamily="2" charset="0"/>
            </a:endParaRPr>
          </a:p>
          <a:p>
            <a:pPr lvl="0">
              <a:buNone/>
            </a:pP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            </a:t>
            </a:r>
          </a:p>
        </p:txBody>
      </p:sp>
      <p:cxnSp>
        <p:nvCxnSpPr>
          <p:cNvPr id="5" name="Straight Connector 4"/>
          <p:cNvCxnSpPr/>
          <p:nvPr/>
        </p:nvCxnSpPr>
        <p:spPr>
          <a:xfrm flipH="1">
            <a:off x="2133600" y="1828800"/>
            <a:ext cx="7620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895600" y="1828800"/>
            <a:ext cx="11430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>
            <a:off x="1600200" y="2438400"/>
            <a:ext cx="3048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905000" y="2438400"/>
            <a:ext cx="6858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447800" y="2971800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2362200" y="3048000"/>
            <a:ext cx="2286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2590800" y="3048000"/>
            <a:ext cx="4572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1447800" y="3657600"/>
            <a:ext cx="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2286000" y="3581400"/>
            <a:ext cx="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2971800" y="3581400"/>
            <a:ext cx="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2286000" y="4191000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3048000" y="4191000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267200" y="2438400"/>
            <a:ext cx="6858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H="1">
            <a:off x="4191000" y="2971800"/>
            <a:ext cx="7620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4953000" y="2971800"/>
            <a:ext cx="9144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H="1">
            <a:off x="3733800" y="3581400"/>
            <a:ext cx="1524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3886200" y="3581400"/>
            <a:ext cx="3810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3657600" y="4191000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H="1">
            <a:off x="4114800" y="4114800"/>
            <a:ext cx="2286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4419600" y="4114800"/>
            <a:ext cx="1524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4038600" y="4572000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4648200" y="4572000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3962400" y="5029200"/>
            <a:ext cx="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4648200" y="5029200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flipH="1">
            <a:off x="5638800" y="3581400"/>
            <a:ext cx="3048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5943600" y="3581400"/>
            <a:ext cx="7620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flipH="1">
            <a:off x="5410200" y="4191000"/>
            <a:ext cx="1524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5562600" y="4191000"/>
            <a:ext cx="3048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5410200" y="4572000"/>
            <a:ext cx="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5943600" y="4572000"/>
            <a:ext cx="0" cy="685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6705600" y="4267200"/>
            <a:ext cx="76200" cy="1066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en-US" dirty="0" err="1" smtClean="0">
                <a:latin typeface="Power Geez Unicode1" pitchFamily="2" charset="0"/>
              </a:rPr>
              <a:t>ከመዋቅራዊ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ቅርፅ</a:t>
            </a:r>
            <a:r>
              <a:rPr lang="en-US" dirty="0" smtClean="0">
                <a:latin typeface="Power Geez Unicode1" pitchFamily="2" charset="0"/>
              </a:rPr>
              <a:t>/</a:t>
            </a:r>
            <a:r>
              <a:rPr lang="en-US" dirty="0" err="1" smtClean="0">
                <a:latin typeface="Power Geez Unicode1" pitchFamily="2" charset="0"/>
              </a:rPr>
              <a:t>ይዘት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እንፃር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ዐረፍተ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ነገር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ተራና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ውስብስብ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ተብሎ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በሁለት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ይከፈላል</a:t>
            </a:r>
            <a:r>
              <a:rPr lang="en-US" dirty="0" smtClean="0">
                <a:latin typeface="Power Geez Unicode1" pitchFamily="2" charset="0"/>
              </a:rPr>
              <a:t>፡፡</a:t>
            </a:r>
          </a:p>
          <a:p>
            <a:pPr lvl="0"/>
            <a:r>
              <a:rPr lang="en-US" dirty="0" err="1" smtClean="0">
                <a:latin typeface="Power Geez Unicode1" pitchFamily="2" charset="0"/>
              </a:rPr>
              <a:t>ተራ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ዐ.ነገር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በውስጡ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አንድ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ግሳዊ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ብቻ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የያዘ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መዋቅር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r>
              <a:rPr lang="en-US" dirty="0" smtClean="0">
                <a:latin typeface="Power Geez Unicode1" pitchFamily="2" charset="0"/>
              </a:rPr>
              <a:t>፡፡</a:t>
            </a:r>
            <a:endParaRPr lang="en-US" dirty="0" smtClean="0">
              <a:latin typeface="Power Geez Unicode1" pitchFamily="2" charset="0"/>
            </a:endParaRPr>
          </a:p>
          <a:p>
            <a:pPr lvl="0"/>
            <a:r>
              <a:rPr lang="en-US" dirty="0" err="1" smtClean="0">
                <a:latin typeface="Power Geez Unicode1" pitchFamily="2" charset="0"/>
              </a:rPr>
              <a:t>የግሳዊ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ሀረጉ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መሪ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ሳቢ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ግስ</a:t>
            </a:r>
            <a:r>
              <a:rPr lang="en-US" dirty="0" smtClean="0">
                <a:latin typeface="Power Geez Unicode1" pitchFamily="2" charset="0"/>
              </a:rPr>
              <a:t>  </a:t>
            </a:r>
            <a:r>
              <a:rPr lang="en-US" dirty="0" err="1" smtClean="0">
                <a:latin typeface="Power Geez Unicode1" pitchFamily="2" charset="0"/>
              </a:rPr>
              <a:t>ከሆነ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መሙያ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ስማዊ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ይኖራዋል</a:t>
            </a:r>
            <a:endParaRPr lang="en-US" dirty="0" smtClean="0">
              <a:latin typeface="Power Geez Unicode1" pitchFamily="2" charset="0"/>
            </a:endParaRPr>
          </a:p>
          <a:p>
            <a:pPr lvl="0"/>
            <a:r>
              <a:rPr lang="en-US" dirty="0" err="1" smtClean="0">
                <a:latin typeface="Power Geez Unicode1" pitchFamily="2" charset="0"/>
              </a:rPr>
              <a:t>ስማዊ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ሀረጉ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የመሪው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ተሳቢ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r>
              <a:rPr lang="en-US" dirty="0" smtClean="0">
                <a:latin typeface="Power Geez Unicode1" pitchFamily="2" charset="0"/>
              </a:rPr>
              <a:t>፡፡</a:t>
            </a:r>
            <a:endParaRPr lang="en-US" dirty="0" smtClean="0">
              <a:latin typeface="Power Geez Unicode1" pitchFamily="2" charset="0"/>
            </a:endParaRPr>
          </a:p>
          <a:p>
            <a:pPr lvl="0"/>
            <a:r>
              <a:rPr lang="en-US" dirty="0" err="1" smtClean="0">
                <a:latin typeface="Power Geez Unicode1" pitchFamily="2" charset="0"/>
              </a:rPr>
              <a:t>ተሳቢ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ስማዊ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ሀረጉ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ከመሪው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ጋር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በመዋቅር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ንዑስ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ግሳዊ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ሀረጉን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ያዋቅራል</a:t>
            </a:r>
            <a:r>
              <a:rPr lang="en-US" dirty="0" smtClean="0">
                <a:latin typeface="Power Geez Unicode1" pitchFamily="2" charset="0"/>
              </a:rPr>
              <a:t>፡፡</a:t>
            </a:r>
            <a:endParaRPr lang="en-US" dirty="0" smtClean="0">
              <a:latin typeface="Power Geez Unicode1" pitchFamily="2" charset="0"/>
            </a:endParaRPr>
          </a:p>
          <a:p>
            <a:pPr lvl="0"/>
            <a:r>
              <a:rPr lang="en-US" dirty="0" err="1" smtClean="0">
                <a:latin typeface="Power Geez Unicode1" pitchFamily="2" charset="0"/>
              </a:rPr>
              <a:t>ንዑስ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ስማዊ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ከተለያዩ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ገላጭ</a:t>
            </a:r>
            <a:r>
              <a:rPr lang="en-US" dirty="0" smtClean="0">
                <a:latin typeface="Power Geez Unicode1" pitchFamily="2" charset="0"/>
              </a:rPr>
              <a:t>፣ </a:t>
            </a:r>
            <a:r>
              <a:rPr lang="en-US" dirty="0" err="1" smtClean="0">
                <a:latin typeface="Power Geez Unicode1" pitchFamily="2" charset="0"/>
              </a:rPr>
              <a:t>መስተዋድዳዊ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ሀርግና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ከመጣኝ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መስተዓምራዊ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ሀረጎች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ጋር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በመዋቀር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አቢዩን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ግሳዊ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ይመስርታሉ</a:t>
            </a:r>
            <a:r>
              <a:rPr lang="en-US" dirty="0" smtClean="0">
                <a:latin typeface="Power Geez Unicode1" pitchFamily="2" charset="0"/>
              </a:rPr>
              <a:t>፡፡</a:t>
            </a:r>
            <a:endParaRPr lang="en-US" dirty="0" smtClean="0">
              <a:latin typeface="Power Geez Unicode1" pitchFamily="2" charset="0"/>
            </a:endParaRPr>
          </a:p>
          <a:p>
            <a:pPr lvl="0"/>
            <a:r>
              <a:rPr lang="en-US" dirty="0" err="1" smtClean="0">
                <a:latin typeface="Power Geez Unicode1" pitchFamily="2" charset="0"/>
              </a:rPr>
              <a:t>አቢይ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ግሳዊ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ሀረጉ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በተራው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በግሱ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የተገለፀውን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ድርጊት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ከፈፀመው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ስማዊ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ጋር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በመዋቀር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አ.ነገሩን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ይመስርታል</a:t>
            </a:r>
            <a:r>
              <a:rPr lang="en-US" dirty="0" smtClean="0">
                <a:latin typeface="Power Geez Unicode1" pitchFamily="2" charset="0"/>
              </a:rPr>
              <a:t>፡፡</a:t>
            </a:r>
            <a:endParaRPr lang="en-US" dirty="0" smtClean="0">
              <a:latin typeface="Power Geez Unicode1" pitchFamily="2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en-US" dirty="0" err="1" smtClean="0">
                <a:latin typeface="Power Geez Unicode1" pitchFamily="2" charset="0"/>
              </a:rPr>
              <a:t>ስማዊ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ሀረጉ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የዐ.ነገሩ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ባለቤት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r>
              <a:rPr lang="en-US" dirty="0" smtClean="0">
                <a:latin typeface="Power Geez Unicode1" pitchFamily="2" charset="0"/>
              </a:rPr>
              <a:t>፡፡</a:t>
            </a:r>
            <a:endParaRPr lang="en-US" dirty="0" smtClean="0">
              <a:latin typeface="Power Geez Unicode1" pitchFamily="2" charset="0"/>
            </a:endParaRPr>
          </a:p>
          <a:p>
            <a:pPr lvl="0"/>
            <a:r>
              <a:rPr lang="en-US" dirty="0" err="1" smtClean="0">
                <a:latin typeface="Power Geez Unicode1" pitchFamily="2" charset="0"/>
              </a:rPr>
              <a:t>ከቅርፁ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አንፃር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ከላይ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የተገለፀው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ዐ.ነግር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ተራ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r>
              <a:rPr lang="en-US" dirty="0" smtClean="0">
                <a:latin typeface="Power Geez Unicode1" pitchFamily="2" charset="0"/>
              </a:rPr>
              <a:t>፡፡</a:t>
            </a:r>
            <a:endParaRPr lang="en-US" dirty="0" smtClean="0">
              <a:latin typeface="Power Geez Unicode1" pitchFamily="2" charset="0"/>
            </a:endParaRPr>
          </a:p>
          <a:p>
            <a:pPr lvl="0"/>
            <a:r>
              <a:rPr lang="en-US" dirty="0" err="1" smtClean="0">
                <a:latin typeface="Power Geez Unicode1" pitchFamily="2" charset="0"/>
              </a:rPr>
              <a:t>አንድ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ግሳዊ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ብቻ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ይዟል</a:t>
            </a:r>
            <a:r>
              <a:rPr lang="en-US" dirty="0" smtClean="0">
                <a:latin typeface="Power Geez Unicode1" pitchFamily="2" charset="0"/>
              </a:rPr>
              <a:t> - </a:t>
            </a:r>
            <a:r>
              <a:rPr lang="en-US" dirty="0" err="1" smtClean="0">
                <a:latin typeface="Power Geez Unicode1" pitchFamily="2" charset="0"/>
              </a:rPr>
              <a:t>በላ</a:t>
            </a:r>
            <a:r>
              <a:rPr lang="en-US" dirty="0" smtClean="0">
                <a:latin typeface="Power Geez Unicode1" pitchFamily="2" charset="0"/>
              </a:rPr>
              <a:t>፡፡</a:t>
            </a:r>
            <a:endParaRPr lang="en-US" dirty="0" smtClean="0">
              <a:latin typeface="Power Geez Unicode1" pitchFamily="2" charset="0"/>
            </a:endParaRPr>
          </a:p>
          <a:p>
            <a:pPr lvl="0"/>
            <a:r>
              <a:rPr lang="en-US" dirty="0" err="1" smtClean="0">
                <a:latin typeface="Power Geez Unicode1" pitchFamily="2" charset="0"/>
              </a:rPr>
              <a:t>ግሱ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ሳቢ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በመሆኑ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የጤፍ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እንጀራ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የሚለው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ስማዊ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በተሳቢነት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ገብቷል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smtClean="0">
                <a:latin typeface="Power Geez Unicode1" pitchFamily="2" charset="0"/>
              </a:rPr>
              <a:t>(</a:t>
            </a:r>
            <a:r>
              <a:rPr lang="en-US" dirty="0" err="1" smtClean="0">
                <a:latin typeface="Power Geez Unicode1" pitchFamily="2" charset="0"/>
              </a:rPr>
              <a:t>የግሱ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መሙያ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r>
              <a:rPr lang="en-US" dirty="0" smtClean="0">
                <a:latin typeface="Power Geez Unicode1" pitchFamily="2" charset="0"/>
              </a:rPr>
              <a:t>)፡፡</a:t>
            </a:r>
            <a:endParaRPr lang="en-US" dirty="0" smtClean="0">
              <a:latin typeface="Power Geez Unicode1" pitchFamily="2" charset="0"/>
            </a:endParaRPr>
          </a:p>
          <a:p>
            <a:pPr lvl="0"/>
            <a:r>
              <a:rPr lang="en-US" dirty="0" err="1" smtClean="0">
                <a:latin typeface="Power Geez Unicode1" pitchFamily="2" charset="0"/>
              </a:rPr>
              <a:t>በትልቅ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ሳህን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የሚለው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መስተዋድዳዊ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የንዑስ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ግሳዊ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ሀረጉ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ገላጭ</a:t>
            </a:r>
            <a:r>
              <a:rPr lang="en-US" dirty="0" smtClean="0">
                <a:latin typeface="Power Geez Unicode1" pitchFamily="2" charset="0"/>
              </a:rPr>
              <a:t>/</a:t>
            </a:r>
            <a:r>
              <a:rPr lang="en-US" dirty="0" err="1" smtClean="0">
                <a:latin typeface="Power Geez Unicode1" pitchFamily="2" charset="0"/>
              </a:rPr>
              <a:t>አጎላማሽ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r>
              <a:rPr lang="en-US" dirty="0" smtClean="0">
                <a:latin typeface="Power Geez Unicode1" pitchFamily="2" charset="0"/>
              </a:rPr>
              <a:t>፡፡</a:t>
            </a:r>
          </a:p>
          <a:p>
            <a:pPr lvl="0"/>
            <a:r>
              <a:rPr lang="en-US" dirty="0" err="1" smtClean="0">
                <a:latin typeface="Power Geez Unicode1" pitchFamily="2" charset="0"/>
              </a:rPr>
              <a:t>መሰረታዊ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ባለመሆኑ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ሊገደፍ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ይችላል</a:t>
            </a:r>
            <a:r>
              <a:rPr lang="en-US" dirty="0" smtClean="0">
                <a:latin typeface="Power Geez Unicode1" pitchFamily="2" charset="0"/>
              </a:rPr>
              <a:t>፡፡</a:t>
            </a:r>
          </a:p>
          <a:p>
            <a:pPr lvl="0"/>
            <a:r>
              <a:rPr lang="en-US" dirty="0" err="1" smtClean="0">
                <a:latin typeface="Power Geez Unicode1" pitchFamily="2" charset="0"/>
              </a:rPr>
              <a:t>መሙያው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ስማዊ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ግን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ሊገደፍ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አይችልም</a:t>
            </a:r>
            <a:r>
              <a:rPr lang="en-US" dirty="0" smtClean="0">
                <a:latin typeface="Power Geez Unicode1" pitchFamily="2" charset="0"/>
              </a:rPr>
              <a:t> - </a:t>
            </a:r>
            <a:r>
              <a:rPr lang="en-US" dirty="0" err="1" smtClean="0">
                <a:latin typeface="Power Geez Unicode1" pitchFamily="2" charset="0"/>
              </a:rPr>
              <a:t>ግሱ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ሳቢ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በመሆኑ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መሙያ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ይፈልጋል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ያለመሙያው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ሙሉ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ሃሳብ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ሊሰጥ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አይችልም</a:t>
            </a:r>
            <a:r>
              <a:rPr lang="en-US" dirty="0" smtClean="0">
                <a:latin typeface="Power Geez Unicode1" pitchFamily="2" charset="0"/>
              </a:rPr>
              <a:t>፡፡</a:t>
            </a:r>
            <a:endParaRPr lang="en-US" dirty="0" smtClean="0">
              <a:latin typeface="Power Geez Unicode1" pitchFamily="2" charset="0"/>
            </a:endParaRPr>
          </a:p>
          <a:p>
            <a:pPr lvl="0"/>
            <a:r>
              <a:rPr lang="en-US" dirty="0" err="1" smtClean="0">
                <a:latin typeface="Power Geez Unicode1" pitchFamily="2" charset="0"/>
              </a:rPr>
              <a:t>ከአቢይ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ግሳዊ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ጋር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የሚዋቀረው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ስማዊ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ባለቤት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ይባላል</a:t>
            </a:r>
            <a:r>
              <a:rPr lang="en-US" dirty="0" smtClean="0">
                <a:latin typeface="Power Geez Unicode1" pitchFamily="2" charset="0"/>
              </a:rPr>
              <a:t>፡፡</a:t>
            </a:r>
            <a:endParaRPr lang="en-US" dirty="0" smtClean="0">
              <a:latin typeface="Power Geez Unicode1" pitchFamily="2" charset="0"/>
            </a:endParaRPr>
          </a:p>
          <a:p>
            <a:pPr lvl="0"/>
            <a:r>
              <a:rPr lang="en-US" dirty="0" err="1" smtClean="0">
                <a:latin typeface="Power Geez Unicode1" pitchFamily="2" charset="0"/>
              </a:rPr>
              <a:t>ባለቤት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ስማዊ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አይቀሬ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r>
              <a:rPr lang="en-US" dirty="0" smtClean="0">
                <a:latin typeface="Power Geez Unicode1" pitchFamily="2" charset="0"/>
              </a:rPr>
              <a:t>፡፡</a:t>
            </a:r>
            <a:endParaRPr lang="en-US" dirty="0" smtClean="0">
              <a:latin typeface="Power Geez Unicode1" pitchFamily="2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en-US" dirty="0" err="1" smtClean="0">
                <a:latin typeface="Power Geez Unicode1" pitchFamily="2" charset="0"/>
              </a:rPr>
              <a:t>በአ.ነገር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ውስጥ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የሚገኙ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ባለቤት</a:t>
            </a:r>
            <a:r>
              <a:rPr lang="en-US" dirty="0" smtClean="0">
                <a:latin typeface="Power Geez Unicode1" pitchFamily="2" charset="0"/>
              </a:rPr>
              <a:t>፣ </a:t>
            </a:r>
            <a:r>
              <a:rPr lang="en-US" dirty="0" err="1" smtClean="0">
                <a:latin typeface="Power Geez Unicode1" pitchFamily="2" charset="0"/>
              </a:rPr>
              <a:t>ተሳቢና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አጎላማሽ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ሀረጎች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በጥገኛ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ምዕላዶች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ይጠቆማሉ</a:t>
            </a:r>
            <a:r>
              <a:rPr lang="en-US" dirty="0" smtClean="0">
                <a:latin typeface="Power Geez Unicode1" pitchFamily="2" charset="0"/>
              </a:rPr>
              <a:t> </a:t>
            </a:r>
          </a:p>
          <a:p>
            <a:pPr lvl="0"/>
            <a:r>
              <a:rPr lang="en-US" dirty="0" err="1" smtClean="0">
                <a:latin typeface="Power Geez Unicode1" pitchFamily="2" charset="0"/>
              </a:rPr>
              <a:t>ጠቋሚ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ምዕላዶቹ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የሚገኙት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በዐ.ነገሩ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ግስ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አምድ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መነሻ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ወይም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መድረሻ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ላይ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endParaRPr lang="en-US" dirty="0" smtClean="0">
              <a:latin typeface="Power Geez Unicode1" pitchFamily="2" charset="0"/>
            </a:endParaRPr>
          </a:p>
          <a:p>
            <a:pPr lvl="0"/>
            <a:r>
              <a:rPr lang="en-US" dirty="0" err="1" smtClean="0">
                <a:latin typeface="Power Geez Unicode1" pitchFamily="2" charset="0"/>
              </a:rPr>
              <a:t>አምዱ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ካልዓይ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አንቀፅ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ሲሆን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በመነሻ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ላይ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ይገኛሉ</a:t>
            </a:r>
            <a:endParaRPr lang="en-US" dirty="0" smtClean="0">
              <a:latin typeface="Power Geez Unicode1" pitchFamily="2" charset="0"/>
            </a:endParaRPr>
          </a:p>
          <a:p>
            <a:pPr lvl="0"/>
            <a:r>
              <a:rPr lang="en-US" dirty="0" err="1" smtClean="0">
                <a:latin typeface="Power Geez Unicode1" pitchFamily="2" charset="0"/>
              </a:rPr>
              <a:t>አምዱ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ቀዳማይ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ሲሆን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ግን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በመድረሻ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ላይ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ይገኛሉ</a:t>
            </a:r>
            <a:endParaRPr lang="en-US" dirty="0" smtClean="0">
              <a:latin typeface="Power Geez Unicode1" pitchFamily="2" charset="0"/>
            </a:endParaRPr>
          </a:p>
          <a:p>
            <a:r>
              <a:rPr lang="en-US" dirty="0" err="1" smtClean="0">
                <a:latin typeface="Power Geez Unicode1" pitchFamily="2" charset="0"/>
              </a:rPr>
              <a:t>ምዕላዳቹ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አፀፋ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ተውለጣ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ስሞች</a:t>
            </a:r>
            <a:r>
              <a:rPr lang="en-US" dirty="0" smtClean="0">
                <a:latin typeface="Power Geez Unicode1" pitchFamily="2" charset="0"/>
              </a:rPr>
              <a:t>  </a:t>
            </a:r>
            <a:r>
              <a:rPr lang="en-US" dirty="0" err="1" smtClean="0">
                <a:latin typeface="Power Geez Unicode1" pitchFamily="2" charset="0"/>
              </a:rPr>
              <a:t>ይባላሉ</a:t>
            </a:r>
            <a:endParaRPr lang="en-US" dirty="0" smtClean="0">
              <a:latin typeface="Power Geez Unicode1" pitchFamily="2" charset="0"/>
            </a:endParaRPr>
          </a:p>
          <a:p>
            <a:r>
              <a:rPr lang="en-US" dirty="0" smtClean="0">
                <a:latin typeface="Power Geez Unicode1" pitchFamily="2" charset="0"/>
              </a:rPr>
              <a:t>     </a:t>
            </a:r>
            <a:r>
              <a:rPr lang="en-US" dirty="0" err="1" smtClean="0">
                <a:latin typeface="Power Geez Unicode1" pitchFamily="2" charset="0"/>
              </a:rPr>
              <a:t>ምሳ</a:t>
            </a:r>
            <a:r>
              <a:rPr lang="en-US" dirty="0" smtClean="0">
                <a:latin typeface="Power Geez Unicode1" pitchFamily="2" charset="0"/>
              </a:rPr>
              <a:t>. </a:t>
            </a:r>
            <a:r>
              <a:rPr lang="en-US" dirty="0" err="1" smtClean="0">
                <a:latin typeface="Power Geez Unicode1" pitchFamily="2" charset="0"/>
              </a:rPr>
              <a:t>የቀዳማይ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አንቀፅ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የባለቤት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አፀፋ</a:t>
            </a:r>
            <a:r>
              <a:rPr lang="en-US" dirty="0" smtClean="0">
                <a:latin typeface="Power Geez Unicode1" pitchFamily="2" charset="0"/>
              </a:rPr>
              <a:t>- </a:t>
            </a:r>
            <a:r>
              <a:rPr lang="en-US" dirty="0" err="1" smtClean="0">
                <a:latin typeface="Power Geez Unicode1" pitchFamily="2" charset="0"/>
              </a:rPr>
              <a:t>ሁ፣ህ፣ሽ</a:t>
            </a:r>
            <a:r>
              <a:rPr lang="en-US" dirty="0" smtClean="0">
                <a:latin typeface="Power Geez Unicode1" pitchFamily="2" charset="0"/>
              </a:rPr>
              <a:t>፣ </a:t>
            </a:r>
            <a:r>
              <a:rPr lang="en-US" dirty="0" err="1" smtClean="0">
                <a:latin typeface="Power Geez Unicode1" pitchFamily="2" charset="0"/>
              </a:rPr>
              <a:t>ኣችሁ</a:t>
            </a:r>
            <a:r>
              <a:rPr lang="en-US" dirty="0" smtClean="0">
                <a:latin typeface="Power Geez Unicode1" pitchFamily="2" charset="0"/>
              </a:rPr>
              <a:t>፣ ኡ</a:t>
            </a:r>
          </a:p>
          <a:p>
            <a:r>
              <a:rPr lang="en-US" dirty="0" smtClean="0">
                <a:latin typeface="Power Geez Unicode1" pitchFamily="2" charset="0"/>
              </a:rPr>
              <a:t>         </a:t>
            </a:r>
            <a:r>
              <a:rPr lang="en-US" dirty="0" err="1" smtClean="0">
                <a:latin typeface="Power Geez Unicode1" pitchFamily="2" charset="0"/>
              </a:rPr>
              <a:t>የቀዳማይ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አንቀፅ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የተሳቢ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አፀፋ</a:t>
            </a:r>
            <a:r>
              <a:rPr lang="en-US" dirty="0" smtClean="0">
                <a:latin typeface="Power Geez Unicode1" pitchFamily="2" charset="0"/>
              </a:rPr>
              <a:t>  ኝ፣ ን፣ </a:t>
            </a:r>
            <a:r>
              <a:rPr lang="en-US" dirty="0" err="1" smtClean="0">
                <a:latin typeface="Power Geez Unicode1" pitchFamily="2" charset="0"/>
              </a:rPr>
              <a:t>ኣቸው</a:t>
            </a:r>
            <a:r>
              <a:rPr lang="en-US" dirty="0" smtClean="0">
                <a:latin typeface="Power Geez Unicode1" pitchFamily="2" charset="0"/>
              </a:rPr>
              <a:t>፣ </a:t>
            </a:r>
            <a:r>
              <a:rPr lang="en-US" dirty="0" err="1" smtClean="0">
                <a:latin typeface="Power Geez Unicode1" pitchFamily="2" charset="0"/>
              </a:rPr>
              <a:t>ኣችሁ</a:t>
            </a:r>
            <a:endParaRPr lang="en-US" dirty="0" smtClean="0">
              <a:latin typeface="Power Geez Unicode1" pitchFamily="2" charset="0"/>
            </a:endParaRPr>
          </a:p>
          <a:p>
            <a:r>
              <a:rPr lang="en-US" dirty="0" smtClean="0">
                <a:latin typeface="Power Geez Unicode1" pitchFamily="2" charset="0"/>
              </a:rPr>
              <a:t>   </a:t>
            </a:r>
            <a:r>
              <a:rPr lang="en-US" dirty="0" err="1" smtClean="0">
                <a:latin typeface="Power Geez Unicode1" pitchFamily="2" charset="0"/>
              </a:rPr>
              <a:t>የቀደማይ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አንቀፅ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አጎላማሽ</a:t>
            </a:r>
            <a:r>
              <a:rPr lang="en-US" dirty="0" smtClean="0">
                <a:latin typeface="Power Geez Unicode1" pitchFamily="2" charset="0"/>
              </a:rPr>
              <a:t> ብ-ኝ፣ ብ-ን፣ ብ-ህ፣ ብ-</a:t>
            </a:r>
            <a:r>
              <a:rPr lang="en-US" dirty="0" err="1" smtClean="0">
                <a:latin typeface="Power Geez Unicode1" pitchFamily="2" charset="0"/>
              </a:rPr>
              <a:t>ኣችሁ</a:t>
            </a:r>
            <a:endParaRPr lang="en-US" dirty="0" smtClean="0">
              <a:latin typeface="Power Geez Unicode1" pitchFamily="2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en-US" dirty="0" err="1" smtClean="0">
                <a:latin typeface="Power Geez Unicode1" pitchFamily="2" charset="0"/>
              </a:rPr>
              <a:t>ማንኛውም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የአ</a:t>
            </a:r>
            <a:r>
              <a:rPr lang="en-US" dirty="0" smtClean="0">
                <a:latin typeface="Power Geez Unicode1" pitchFamily="2" charset="0"/>
              </a:rPr>
              <a:t>. </a:t>
            </a:r>
            <a:r>
              <a:rPr lang="en-US" dirty="0" err="1" smtClean="0">
                <a:latin typeface="Power Geez Unicode1" pitchFamily="2" charset="0"/>
              </a:rPr>
              <a:t>ነገር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ባለቤት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በባለቤት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አፀፋ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ይጠቀሳል</a:t>
            </a:r>
            <a:r>
              <a:rPr lang="en-US" dirty="0" smtClean="0">
                <a:latin typeface="Power Geez Unicode1" pitchFamily="2" charset="0"/>
              </a:rPr>
              <a:t>፡፡</a:t>
            </a:r>
            <a:endParaRPr lang="en-US" dirty="0" smtClean="0">
              <a:latin typeface="Power Geez Unicode1" pitchFamily="2" charset="0"/>
            </a:endParaRPr>
          </a:p>
          <a:p>
            <a:pPr lvl="0"/>
            <a:r>
              <a:rPr lang="en-US" dirty="0" err="1" smtClean="0">
                <a:latin typeface="Power Geez Unicode1" pitchFamily="2" charset="0"/>
              </a:rPr>
              <a:t>ማንኛውም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ዕምር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የሆነ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ተሳቢ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ስማዊ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በተሳቢ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አፀፋ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ይጠቀሳል</a:t>
            </a:r>
            <a:r>
              <a:rPr lang="en-US" dirty="0" smtClean="0">
                <a:latin typeface="Power Geez Unicode1" pitchFamily="2" charset="0"/>
              </a:rPr>
              <a:t> </a:t>
            </a:r>
          </a:p>
          <a:p>
            <a:pPr lvl="0"/>
            <a:r>
              <a:rPr lang="en-US" dirty="0" err="1" smtClean="0">
                <a:latin typeface="Power Geez Unicode1" pitchFamily="2" charset="0"/>
              </a:rPr>
              <a:t>ማንኛውም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ገላጭ</a:t>
            </a:r>
            <a:r>
              <a:rPr lang="en-US" dirty="0" smtClean="0">
                <a:latin typeface="Power Geez Unicode1" pitchFamily="2" charset="0"/>
              </a:rPr>
              <a:t>/</a:t>
            </a:r>
            <a:r>
              <a:rPr lang="en-US" dirty="0" err="1" smtClean="0">
                <a:latin typeface="Power Geez Unicode1" pitchFamily="2" charset="0"/>
              </a:rPr>
              <a:t>አጎላማሽ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መስተዋድዳዊ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በመስተዋድድ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አጸፋ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ይገለጻል</a:t>
            </a:r>
            <a:r>
              <a:rPr lang="en-US" dirty="0" smtClean="0">
                <a:latin typeface="Power Geez Unicode1" pitchFamily="2" charset="0"/>
              </a:rPr>
              <a:t>፡፡</a:t>
            </a:r>
            <a:endParaRPr lang="en-US" dirty="0" smtClean="0">
              <a:latin typeface="Power Geez Unicode1" pitchFamily="2" charset="0"/>
            </a:endParaRPr>
          </a:p>
          <a:p>
            <a:pPr lvl="0"/>
            <a:r>
              <a:rPr lang="en-US" dirty="0" err="1" smtClean="0">
                <a:latin typeface="Power Geez Unicode1" pitchFamily="2" charset="0"/>
              </a:rPr>
              <a:t>አንድ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አምድ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በቅደም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ተከተል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የሚይዘው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ሁለት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አፀፋዎችን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ብቻ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r>
              <a:rPr lang="en-US" dirty="0" smtClean="0">
                <a:latin typeface="Power Geez Unicode1" pitchFamily="2" charset="0"/>
              </a:rPr>
              <a:t> - </a:t>
            </a:r>
            <a:r>
              <a:rPr lang="en-US" dirty="0" err="1" smtClean="0">
                <a:latin typeface="Power Geez Unicode1" pitchFamily="2" charset="0"/>
              </a:rPr>
              <a:t>የባለቤትና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የተሳቢ</a:t>
            </a:r>
            <a:r>
              <a:rPr lang="en-US" dirty="0" smtClean="0">
                <a:latin typeface="Power Geez Unicode1" pitchFamily="2" charset="0"/>
              </a:rPr>
              <a:t>/</a:t>
            </a:r>
            <a:r>
              <a:rPr lang="en-US" dirty="0" err="1" smtClean="0">
                <a:latin typeface="Power Geez Unicode1" pitchFamily="2" charset="0"/>
              </a:rPr>
              <a:t>የመስተዋድድ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አፀፋ</a:t>
            </a:r>
            <a:r>
              <a:rPr lang="en-US" dirty="0" smtClean="0">
                <a:latin typeface="Power Geez Unicode1" pitchFamily="2" charset="0"/>
              </a:rPr>
              <a:t>፡፡ </a:t>
            </a:r>
            <a:endParaRPr lang="en-US" dirty="0" smtClean="0">
              <a:latin typeface="Power Geez Unicode1" pitchFamily="2" charset="0"/>
            </a:endParaRPr>
          </a:p>
          <a:p>
            <a:pPr lvl="0"/>
            <a:r>
              <a:rPr lang="en-US" dirty="0" err="1" smtClean="0">
                <a:latin typeface="Power Geez Unicode1" pitchFamily="2" charset="0"/>
              </a:rPr>
              <a:t>የባለቤት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አፀፋ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አይቀሬ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r>
              <a:rPr lang="en-US" dirty="0" smtClean="0">
                <a:latin typeface="Power Geez Unicode1" pitchFamily="2" charset="0"/>
              </a:rPr>
              <a:t>፤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ከሱ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ጋር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የተሳቢ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ወይም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የመስተዋድድ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አፀፋ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ሊመጣ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ይችላል</a:t>
            </a:r>
            <a:r>
              <a:rPr lang="en-US" dirty="0" smtClean="0">
                <a:latin typeface="Power Geez Unicode1" pitchFamily="2" charset="0"/>
              </a:rPr>
              <a:t>፡፡</a:t>
            </a:r>
            <a:endParaRPr lang="en-US" dirty="0" smtClean="0">
              <a:latin typeface="Power Geez Unicode1" pitchFamily="2" charset="0"/>
            </a:endParaRPr>
          </a:p>
          <a:p>
            <a:pPr lvl="0"/>
            <a:r>
              <a:rPr lang="en-US" dirty="0" err="1" smtClean="0">
                <a:latin typeface="Power Geez Unicode1" pitchFamily="2" charset="0"/>
              </a:rPr>
              <a:t>የመስተዋድድ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አፀፋ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smtClean="0">
                <a:latin typeface="Power Geez Unicode1" pitchFamily="2" charset="0"/>
              </a:rPr>
              <a:t>/-ብ</a:t>
            </a:r>
            <a:r>
              <a:rPr lang="en-US" dirty="0" smtClean="0">
                <a:latin typeface="Power Geez Unicode1" pitchFamily="2" charset="0"/>
              </a:rPr>
              <a:t>/ </a:t>
            </a:r>
            <a:r>
              <a:rPr lang="en-US" dirty="0" err="1" smtClean="0">
                <a:latin typeface="Power Geez Unicode1" pitchFamily="2" charset="0"/>
              </a:rPr>
              <a:t>የሚለው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መስተዋድድና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የተሳቢ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አፀፋ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ቅንጅት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r>
              <a:rPr lang="en-US" dirty="0" smtClean="0">
                <a:latin typeface="Power Geez Unicode1" pitchFamily="2" charset="0"/>
              </a:rPr>
              <a:t>፡፡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</a:t>
            </a:r>
            <a:r>
              <a:rPr lang="en-US" dirty="0" err="1" smtClean="0">
                <a:latin typeface="Power Geez Unicode1" pitchFamily="2" charset="0"/>
              </a:rPr>
              <a:t>ምሳሌ</a:t>
            </a:r>
            <a:r>
              <a:rPr lang="en-US" dirty="0" smtClean="0">
                <a:latin typeface="Power Geez Unicode1" pitchFamily="2" charset="0"/>
              </a:rPr>
              <a:t>-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አስቴር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ልጁን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ሰደበችው</a:t>
            </a:r>
            <a:r>
              <a:rPr lang="en-US" dirty="0" smtClean="0">
                <a:latin typeface="Power Geez Unicode1" pitchFamily="2" charset="0"/>
              </a:rPr>
              <a:t> (</a:t>
            </a:r>
            <a:r>
              <a:rPr lang="en-US" dirty="0" err="1" smtClean="0">
                <a:latin typeface="Power Geez Unicode1" pitchFamily="2" charset="0"/>
              </a:rPr>
              <a:t>ስድብ</a:t>
            </a:r>
            <a:r>
              <a:rPr lang="en-US" dirty="0" smtClean="0">
                <a:latin typeface="Power Geez Unicode1" pitchFamily="2" charset="0"/>
              </a:rPr>
              <a:t>-</a:t>
            </a:r>
            <a:r>
              <a:rPr lang="en-US" dirty="0" err="1" smtClean="0">
                <a:latin typeface="Power Geez Unicode1" pitchFamily="2" charset="0"/>
              </a:rPr>
              <a:t>ኧች</a:t>
            </a:r>
            <a:r>
              <a:rPr lang="en-US" dirty="0" smtClean="0">
                <a:latin typeface="Power Geez Unicode1" pitchFamily="2" charset="0"/>
              </a:rPr>
              <a:t>-ኡ) 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 </a:t>
            </a:r>
            <a:r>
              <a:rPr lang="en-US" dirty="0" err="1" smtClean="0">
                <a:latin typeface="Power Geez Unicode1" pitchFamily="2" charset="0"/>
              </a:rPr>
              <a:t>አልማዝ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ባሏን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ጠራችው</a:t>
            </a:r>
            <a:r>
              <a:rPr lang="en-US" dirty="0" smtClean="0">
                <a:latin typeface="Power Geez Unicode1" pitchFamily="2" charset="0"/>
              </a:rPr>
              <a:t> (</a:t>
            </a:r>
            <a:r>
              <a:rPr lang="en-US" dirty="0" err="1" smtClean="0">
                <a:latin typeface="Power Geez Unicode1" pitchFamily="2" charset="0"/>
              </a:rPr>
              <a:t>ጠር</a:t>
            </a:r>
            <a:r>
              <a:rPr lang="en-US" dirty="0" smtClean="0">
                <a:latin typeface="Power Geez Unicode1" pitchFamily="2" charset="0"/>
              </a:rPr>
              <a:t>-</a:t>
            </a:r>
            <a:r>
              <a:rPr lang="en-US" dirty="0" err="1" smtClean="0">
                <a:latin typeface="Power Geez Unicode1" pitchFamily="2" charset="0"/>
              </a:rPr>
              <a:t>ኣች</a:t>
            </a:r>
            <a:r>
              <a:rPr lang="en-US" dirty="0" smtClean="0">
                <a:latin typeface="Power Geez Unicode1" pitchFamily="2" charset="0"/>
              </a:rPr>
              <a:t>-ኡ)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 </a:t>
            </a:r>
            <a:r>
              <a:rPr lang="en-US" dirty="0" err="1" smtClean="0">
                <a:latin typeface="Power Geez Unicode1" pitchFamily="2" charset="0"/>
              </a:rPr>
              <a:t>አለም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በእርሳሱ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ስዕሉን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ሳላችበት</a:t>
            </a:r>
            <a:r>
              <a:rPr lang="en-US" dirty="0" smtClean="0">
                <a:latin typeface="Power Geez Unicode1" pitchFamily="2" charset="0"/>
              </a:rPr>
              <a:t> (</a:t>
            </a:r>
            <a:r>
              <a:rPr lang="en-US" dirty="0" err="1" smtClean="0">
                <a:latin typeface="Power Geez Unicode1" pitchFamily="2" charset="0"/>
              </a:rPr>
              <a:t>ሳል</a:t>
            </a:r>
            <a:r>
              <a:rPr lang="en-US" dirty="0" smtClean="0">
                <a:latin typeface="Power Geez Unicode1" pitchFamily="2" charset="0"/>
              </a:rPr>
              <a:t>-</a:t>
            </a:r>
            <a:r>
              <a:rPr lang="en-US" dirty="0" err="1" smtClean="0">
                <a:latin typeface="Power Geez Unicode1" pitchFamily="2" charset="0"/>
              </a:rPr>
              <a:t>ኧች</a:t>
            </a:r>
            <a:r>
              <a:rPr lang="en-US" dirty="0" smtClean="0">
                <a:latin typeface="Power Geez Unicode1" pitchFamily="2" charset="0"/>
              </a:rPr>
              <a:t>-ብ-</a:t>
            </a:r>
            <a:r>
              <a:rPr lang="en-US" dirty="0" err="1" smtClean="0">
                <a:latin typeface="Power Geez Unicode1" pitchFamily="2" charset="0"/>
              </a:rPr>
              <a:t>ኧት</a:t>
            </a:r>
            <a:r>
              <a:rPr lang="en-US" dirty="0" smtClean="0">
                <a:latin typeface="Power Geez Unicode1" pitchFamily="2" charset="0"/>
              </a:rPr>
              <a:t>)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smtClean="0">
                <a:latin typeface="Power Geez Unicode1" pitchFamily="2" charset="0"/>
              </a:rPr>
              <a:t>           </a:t>
            </a:r>
            <a:r>
              <a:rPr lang="en-US" dirty="0" err="1" smtClean="0">
                <a:latin typeface="Power Geez Unicode1" pitchFamily="2" charset="0"/>
              </a:rPr>
              <a:t>በትልቁ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ብላዋ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አረደበት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smtClean="0">
                <a:latin typeface="Power Geez Unicode1" pitchFamily="2" charset="0"/>
              </a:rPr>
              <a:t>(</a:t>
            </a:r>
            <a:r>
              <a:rPr lang="en-US" dirty="0" err="1" smtClean="0">
                <a:latin typeface="Power Geez Unicode1" pitchFamily="2" charset="0"/>
              </a:rPr>
              <a:t>አረድ</a:t>
            </a:r>
            <a:r>
              <a:rPr lang="en-US" dirty="0" smtClean="0">
                <a:latin typeface="Power Geez Unicode1" pitchFamily="2" charset="0"/>
              </a:rPr>
              <a:t>-ኧ-ብ-</a:t>
            </a:r>
            <a:r>
              <a:rPr lang="en-US" dirty="0" err="1" smtClean="0">
                <a:latin typeface="Power Geez Unicode1" pitchFamily="2" charset="0"/>
              </a:rPr>
              <a:t>ኧት</a:t>
            </a:r>
            <a:r>
              <a:rPr lang="en-US" dirty="0" smtClean="0">
                <a:latin typeface="Power Geez Unicode1" pitchFamily="2" charset="0"/>
              </a:rPr>
              <a:t>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Power Geez Unicode1" pitchFamily="2" charset="0"/>
              </a:rPr>
              <a:t>የሀረግ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አይነቶች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en-US" dirty="0" err="1" smtClean="0">
                <a:latin typeface="Power Geez Unicode1" pitchFamily="2" charset="0"/>
              </a:rPr>
              <a:t>ከቃል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ክፍል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አንፀር</a:t>
            </a:r>
            <a:r>
              <a:rPr lang="en-US" dirty="0" smtClean="0">
                <a:latin typeface="Power Geez Unicode1" pitchFamily="2" charset="0"/>
              </a:rPr>
              <a:t>- </a:t>
            </a:r>
            <a:r>
              <a:rPr lang="en-US" dirty="0" err="1" smtClean="0">
                <a:latin typeface="Power Geez Unicode1" pitchFamily="2" charset="0"/>
              </a:rPr>
              <a:t>ይህ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የሚያሳየው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ሀረጋት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በየቁዋነቁዋው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የንግግር</a:t>
            </a:r>
            <a:r>
              <a:rPr lang="en-US" dirty="0" smtClean="0">
                <a:latin typeface="Power Geez Unicode1" pitchFamily="2" charset="0"/>
              </a:rPr>
              <a:t>/</a:t>
            </a:r>
            <a:r>
              <a:rPr lang="en-US" dirty="0" err="1" smtClean="0">
                <a:latin typeface="Power Geez Unicode1" pitchFamily="2" charset="0"/>
              </a:rPr>
              <a:t>የቃላት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ክፍሎች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መሰረት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የሚመሰረቱትን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የሀረግ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አይነቶች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r>
              <a:rPr lang="en-US" dirty="0" smtClean="0">
                <a:latin typeface="Power Geez Unicode1" pitchFamily="2" charset="0"/>
              </a:rPr>
              <a:t>፡፡ </a:t>
            </a:r>
            <a:r>
              <a:rPr lang="en-US" dirty="0" err="1" smtClean="0">
                <a:latin typeface="Power Geez Unicode1" pitchFamily="2" charset="0"/>
              </a:rPr>
              <a:t>በዚህም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መሰረት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አማርኛ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ስድስት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ተቃል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ክፍሎች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ስላሉት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ስድስት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አይነት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ሀረጎች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አሉት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ማለት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r>
              <a:rPr lang="en-US" dirty="0" smtClean="0">
                <a:latin typeface="Power Geez Unicode1" pitchFamily="2" charset="0"/>
              </a:rPr>
              <a:t> (</a:t>
            </a:r>
            <a:r>
              <a:rPr lang="en-US" dirty="0" err="1" smtClean="0">
                <a:latin typeface="Power Geez Unicode1" pitchFamily="2" charset="0"/>
              </a:rPr>
              <a:t>ባዬ</a:t>
            </a:r>
            <a:r>
              <a:rPr lang="en-US" dirty="0" smtClean="0">
                <a:latin typeface="Power Geez Unicode1" pitchFamily="2" charset="0"/>
              </a:rPr>
              <a:t> 2000)፡፡</a:t>
            </a:r>
          </a:p>
          <a:p>
            <a:pPr algn="just"/>
            <a:r>
              <a:rPr lang="en-US" dirty="0" err="1" smtClean="0">
                <a:latin typeface="Power Geez Unicode1" pitchFamily="2" charset="0"/>
              </a:rPr>
              <a:t>ከመጠን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አንፃር</a:t>
            </a:r>
            <a:r>
              <a:rPr lang="en-US" dirty="0" smtClean="0">
                <a:latin typeface="Power Geez Unicode1" pitchFamily="2" charset="0"/>
              </a:rPr>
              <a:t>- </a:t>
            </a:r>
            <a:r>
              <a:rPr lang="en-US" dirty="0" err="1" smtClean="0">
                <a:latin typeface="Power Geez Unicode1" pitchFamily="2" charset="0"/>
              </a:rPr>
              <a:t>ይህ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የሀረጋት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አከፋፈል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በሀረጎ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ውስጥ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በሚገኙት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ተዋቃሪዎች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መጥን</a:t>
            </a:r>
            <a:r>
              <a:rPr lang="en-US" dirty="0" smtClean="0">
                <a:latin typeface="Power Geez Unicode1" pitchFamily="2" charset="0"/>
              </a:rPr>
              <a:t> (</a:t>
            </a:r>
            <a:r>
              <a:rPr lang="en-US" dirty="0" err="1" smtClean="0">
                <a:latin typeface="Power Geez Unicode1" pitchFamily="2" charset="0"/>
              </a:rPr>
              <a:t>ብዛት</a:t>
            </a:r>
            <a:r>
              <a:rPr lang="en-US" dirty="0" smtClean="0">
                <a:latin typeface="Power Geez Unicode1" pitchFamily="2" charset="0"/>
              </a:rPr>
              <a:t>) </a:t>
            </a:r>
            <a:r>
              <a:rPr lang="en-US" dirty="0" err="1" smtClean="0">
                <a:latin typeface="Power Geez Unicode1" pitchFamily="2" charset="0"/>
              </a:rPr>
              <a:t>መሰረት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የሚከፋፈሉትን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የሀረግ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አይነቶች</a:t>
            </a:r>
            <a:r>
              <a:rPr lang="en-US" dirty="0" smtClean="0">
                <a:latin typeface="Power Geez Unicode1" pitchFamily="2" charset="0"/>
              </a:rPr>
              <a:t> (</a:t>
            </a:r>
            <a:r>
              <a:rPr lang="en-US" dirty="0" err="1" smtClean="0">
                <a:latin typeface="Power Geez Unicode1" pitchFamily="2" charset="0"/>
              </a:rPr>
              <a:t>ዐቢይና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ንዑስ</a:t>
            </a:r>
            <a:r>
              <a:rPr lang="en-US" dirty="0" smtClean="0">
                <a:latin typeface="Power Geez Unicode1" pitchFamily="2" charset="0"/>
              </a:rPr>
              <a:t>)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r>
              <a:rPr lang="en-US" dirty="0" smtClean="0">
                <a:latin typeface="Power Geez Unicode1" pitchFamily="2" charset="0"/>
              </a:rPr>
              <a:t>፡፡ </a:t>
            </a:r>
          </a:p>
          <a:p>
            <a:pPr algn="just"/>
            <a:r>
              <a:rPr lang="en-US" dirty="0" err="1" smtClean="0">
                <a:latin typeface="Power Geez Unicode1" pitchFamily="2" charset="0"/>
              </a:rPr>
              <a:t>አቢይ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ሀረግ</a:t>
            </a:r>
            <a:r>
              <a:rPr lang="en-US" dirty="0" smtClean="0">
                <a:latin typeface="Power Geez Unicode1" pitchFamily="2" charset="0"/>
              </a:rPr>
              <a:t>- </a:t>
            </a:r>
            <a:r>
              <a:rPr lang="en-US" dirty="0" err="1" smtClean="0">
                <a:latin typeface="Power Geez Unicode1" pitchFamily="2" charset="0"/>
              </a:rPr>
              <a:t>በርካታ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ተዋቃሪዎችን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የያዘ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የሀረግ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አይነት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r>
              <a:rPr lang="en-US" dirty="0" smtClean="0">
                <a:latin typeface="Power Geez Unicode1" pitchFamily="2" charset="0"/>
              </a:rPr>
              <a:t>፡፡</a:t>
            </a:r>
          </a:p>
          <a:p>
            <a:pPr algn="just"/>
            <a:r>
              <a:rPr lang="en-US" dirty="0" err="1" smtClean="0">
                <a:latin typeface="Power Geez Unicode1" pitchFamily="2" charset="0"/>
              </a:rPr>
              <a:t>አቢይ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ንዑስ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ሀረግን</a:t>
            </a:r>
            <a:r>
              <a:rPr lang="en-US" dirty="0" smtClean="0">
                <a:latin typeface="Power Geez Unicode1" pitchFamily="2" charset="0"/>
              </a:rPr>
              <a:t>፣ </a:t>
            </a:r>
            <a:r>
              <a:rPr lang="en-US" dirty="0" err="1" smtClean="0">
                <a:latin typeface="Power Geez Unicode1" pitchFamily="2" charset="0"/>
              </a:rPr>
              <a:t>አጎላማሽ</a:t>
            </a:r>
            <a:r>
              <a:rPr lang="en-US" dirty="0" smtClean="0">
                <a:latin typeface="Power Geez Unicode1" pitchFamily="2" charset="0"/>
              </a:rPr>
              <a:t>(</a:t>
            </a:r>
            <a:r>
              <a:rPr lang="en-US" dirty="0" err="1" smtClean="0">
                <a:latin typeface="Power Geez Unicode1" pitchFamily="2" charset="0"/>
              </a:rPr>
              <a:t>ዎች</a:t>
            </a:r>
            <a:r>
              <a:rPr lang="en-US" dirty="0" smtClean="0">
                <a:latin typeface="Power Geez Unicode1" pitchFamily="2" charset="0"/>
              </a:rPr>
              <a:t>)</a:t>
            </a:r>
            <a:r>
              <a:rPr lang="en-US" dirty="0" err="1" smtClean="0">
                <a:latin typeface="Power Geez Unicode1" pitchFamily="2" charset="0"/>
              </a:rPr>
              <a:t>ንና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መስተዓምር</a:t>
            </a:r>
            <a:r>
              <a:rPr lang="en-US" dirty="0" smtClean="0">
                <a:latin typeface="Power Geez Unicode1" pitchFamily="2" charset="0"/>
              </a:rPr>
              <a:t>(</a:t>
            </a:r>
            <a:r>
              <a:rPr lang="en-US" dirty="0" err="1" smtClean="0">
                <a:latin typeface="Power Geez Unicode1" pitchFamily="2" charset="0"/>
              </a:rPr>
              <a:t>ኦች</a:t>
            </a:r>
            <a:r>
              <a:rPr lang="en-US" dirty="0" smtClean="0">
                <a:latin typeface="Power Geez Unicode1" pitchFamily="2" charset="0"/>
              </a:rPr>
              <a:t>)ን </a:t>
            </a:r>
            <a:r>
              <a:rPr lang="en-US" dirty="0" err="1" smtClean="0">
                <a:latin typeface="Power Geez Unicode1" pitchFamily="2" charset="0"/>
              </a:rPr>
              <a:t>ያካትታል</a:t>
            </a:r>
            <a:r>
              <a:rPr lang="en-US" dirty="0" smtClean="0">
                <a:latin typeface="Power Geez Unicode1" pitchFamily="2" charset="0"/>
              </a:rPr>
              <a:t>፡፡</a:t>
            </a:r>
          </a:p>
          <a:p>
            <a:pPr algn="just"/>
            <a:r>
              <a:rPr lang="en-US" dirty="0" err="1" smtClean="0">
                <a:latin typeface="Power Geez Unicode1" pitchFamily="2" charset="0"/>
              </a:rPr>
              <a:t>ንዑስ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ሀረግ</a:t>
            </a:r>
            <a:r>
              <a:rPr lang="en-US" dirty="0" smtClean="0">
                <a:latin typeface="Power Geez Unicode1" pitchFamily="2" charset="0"/>
              </a:rPr>
              <a:t>- </a:t>
            </a:r>
            <a:r>
              <a:rPr lang="en-US" dirty="0" err="1" smtClean="0">
                <a:latin typeface="Power Geez Unicode1" pitchFamily="2" charset="0"/>
              </a:rPr>
              <a:t>ጥቂት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ተዋቃሪዎችን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ብቻ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ያቀፍ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ዩረግ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አይነት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r>
              <a:rPr lang="en-US" dirty="0" smtClean="0">
                <a:latin typeface="Power Geez Unicode1" pitchFamily="2" charset="0"/>
              </a:rPr>
              <a:t>፡፡ </a:t>
            </a:r>
          </a:p>
          <a:p>
            <a:pPr algn="just"/>
            <a:r>
              <a:rPr lang="en-US" dirty="0" err="1" smtClean="0">
                <a:latin typeface="Power Geez Unicode1" pitchFamily="2" charset="0"/>
              </a:rPr>
              <a:t>ንዑስ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ከመሪ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ብቻ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ወይም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ከመሪውና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ከመሙያ</a:t>
            </a:r>
            <a:r>
              <a:rPr lang="en-US" dirty="0" smtClean="0">
                <a:latin typeface="Power Geez Unicode1" pitchFamily="2" charset="0"/>
              </a:rPr>
              <a:t>(</a:t>
            </a:r>
            <a:r>
              <a:rPr lang="en-US" dirty="0" err="1" smtClean="0">
                <a:latin typeface="Power Geez Unicode1" pitchFamily="2" charset="0"/>
              </a:rPr>
              <a:t>ዎች</a:t>
            </a:r>
            <a:r>
              <a:rPr lang="en-US" dirty="0" smtClean="0">
                <a:latin typeface="Power Geez Unicode1" pitchFamily="2" charset="0"/>
              </a:rPr>
              <a:t>) </a:t>
            </a:r>
            <a:r>
              <a:rPr lang="en-US" dirty="0" err="1" smtClean="0">
                <a:latin typeface="Power Geez Unicode1" pitchFamily="2" charset="0"/>
              </a:rPr>
              <a:t>ይመሰረታል</a:t>
            </a:r>
            <a:r>
              <a:rPr lang="en-US" dirty="0" smtClean="0">
                <a:latin typeface="Power Geez Unicode1" pitchFamily="2" charset="0"/>
              </a:rPr>
              <a:t>፡፡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en-US" dirty="0" err="1" smtClean="0">
                <a:latin typeface="Power Geez Unicode1" pitchFamily="2" charset="0"/>
              </a:rPr>
              <a:t>የአፀፋዎቹ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ቅደም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ተከተል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ባለቤትና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ተሳቢ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ያላቸውን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የመዋቀር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ቅደም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ተከተል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ያሳያል</a:t>
            </a:r>
            <a:endParaRPr lang="en-US" dirty="0" smtClean="0">
              <a:latin typeface="Power Geez Unicode1" pitchFamily="2" charset="0"/>
            </a:endParaRPr>
          </a:p>
          <a:p>
            <a:pPr lvl="0"/>
            <a:r>
              <a:rPr lang="en-US" dirty="0" err="1" smtClean="0">
                <a:latin typeface="Power Geez Unicode1" pitchFamily="2" charset="0"/>
              </a:rPr>
              <a:t>ሶስቱም</a:t>
            </a:r>
            <a:r>
              <a:rPr lang="en-US" dirty="0" smtClean="0">
                <a:latin typeface="Power Geez Unicode1" pitchFamily="2" charset="0"/>
              </a:rPr>
              <a:t> (</a:t>
            </a:r>
            <a:r>
              <a:rPr lang="en-US" dirty="0" err="1" smtClean="0">
                <a:latin typeface="Power Geez Unicode1" pitchFamily="2" charset="0"/>
              </a:rPr>
              <a:t>የባለቤት</a:t>
            </a:r>
            <a:r>
              <a:rPr lang="en-US" dirty="0" smtClean="0">
                <a:latin typeface="Power Geez Unicode1" pitchFamily="2" charset="0"/>
              </a:rPr>
              <a:t>፣ </a:t>
            </a:r>
            <a:r>
              <a:rPr lang="en-US" dirty="0" err="1" smtClean="0">
                <a:latin typeface="Power Geez Unicode1" pitchFamily="2" charset="0"/>
              </a:rPr>
              <a:t>የተሳቢና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የመስዋድድ</a:t>
            </a:r>
            <a:r>
              <a:rPr lang="en-US" dirty="0" smtClean="0">
                <a:latin typeface="Power Geez Unicode1" pitchFamily="2" charset="0"/>
              </a:rPr>
              <a:t>) </a:t>
            </a:r>
            <a:r>
              <a:rPr lang="en-US" dirty="0" err="1" smtClean="0">
                <a:latin typeface="Power Geez Unicode1" pitchFamily="2" charset="0"/>
              </a:rPr>
              <a:t>አፀፋዎች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በአንድ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አምድ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ላይ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ተከታትለው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ከመጡ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ዐ.ነገሩ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ተቀባይነት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ያጣል</a:t>
            </a:r>
            <a:endParaRPr lang="en-US" dirty="0" smtClean="0">
              <a:latin typeface="Power Geez Unicode1" pitchFamily="2" charset="0"/>
            </a:endParaRPr>
          </a:p>
          <a:p>
            <a:r>
              <a:rPr lang="en-US" dirty="0" err="1" smtClean="0">
                <a:latin typeface="Power Geez Unicode1" pitchFamily="2" charset="0"/>
              </a:rPr>
              <a:t>ምሳሌ</a:t>
            </a:r>
            <a:r>
              <a:rPr lang="en-US" dirty="0" smtClean="0">
                <a:latin typeface="Power Geez Unicode1" pitchFamily="2" charset="0"/>
              </a:rPr>
              <a:t>- </a:t>
            </a:r>
            <a:r>
              <a:rPr lang="en-US" dirty="0" err="1" smtClean="0">
                <a:latin typeface="Power Geez Unicode1" pitchFamily="2" charset="0"/>
              </a:rPr>
              <a:t>አስቴር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በእርሳሱ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ስዕሉን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ሳለውበት</a:t>
            </a:r>
            <a:r>
              <a:rPr lang="en-US" dirty="0" smtClean="0">
                <a:latin typeface="Power Geez Unicode1" pitchFamily="2" charset="0"/>
              </a:rPr>
              <a:t> (</a:t>
            </a:r>
            <a:r>
              <a:rPr lang="en-US" dirty="0" err="1" smtClean="0">
                <a:latin typeface="Power Geez Unicode1" pitchFamily="2" charset="0"/>
              </a:rPr>
              <a:t>ሳል-ኧች</a:t>
            </a:r>
            <a:r>
              <a:rPr lang="en-US" dirty="0" smtClean="0">
                <a:latin typeface="Power Geez Unicode1" pitchFamily="2" charset="0"/>
              </a:rPr>
              <a:t>- ኡ- ብ-</a:t>
            </a:r>
            <a:r>
              <a:rPr lang="en-US" dirty="0" err="1" smtClean="0">
                <a:latin typeface="Power Geez Unicode1" pitchFamily="2" charset="0"/>
              </a:rPr>
              <a:t>ኧት</a:t>
            </a:r>
            <a:r>
              <a:rPr lang="en-US" dirty="0" smtClean="0">
                <a:latin typeface="Power Geez Unicode1" pitchFamily="2" charset="0"/>
              </a:rPr>
              <a:t>)</a:t>
            </a:r>
          </a:p>
          <a:p>
            <a:pPr lvl="0"/>
            <a:r>
              <a:rPr lang="en-US" dirty="0" err="1" smtClean="0">
                <a:latin typeface="Power Geez Unicode1" pitchFamily="2" charset="0"/>
              </a:rPr>
              <a:t>በአንድ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ዐ.ነገር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ውስጥ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አንድ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ስማዊ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በባለቤትነት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ወይም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በተሳቢነት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መግባቱን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ለማረጋጋጥ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መዋቅራዊ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አቀማመጡንና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ምዕላዳዊ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አፀፋውን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መመልከት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ያስፈልጋል</a:t>
            </a:r>
            <a:endParaRPr lang="en-US" dirty="0" smtClean="0">
              <a:latin typeface="Power Geez Unicode1" pitchFamily="2" charset="0"/>
            </a:endParaRPr>
          </a:p>
          <a:p>
            <a:pPr lvl="0"/>
            <a:r>
              <a:rPr lang="en-US" dirty="0" err="1" smtClean="0">
                <a:latin typeface="Power Geez Unicode1" pitchFamily="2" charset="0"/>
              </a:rPr>
              <a:t>መለያዎቹ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መዋቅራዊና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ምዕላዳዊ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መለያዎች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ይባላሉ</a:t>
            </a:r>
            <a:endParaRPr lang="en-US" dirty="0" smtClean="0">
              <a:latin typeface="Power Geez Unicode1" pitchFamily="2" charset="0"/>
            </a:endParaRPr>
          </a:p>
          <a:p>
            <a:pPr lvl="0"/>
            <a:r>
              <a:rPr lang="en-US" dirty="0" err="1" smtClean="0">
                <a:latin typeface="Power Geez Unicode1" pitchFamily="2" charset="0"/>
              </a:rPr>
              <a:t>አስተማማኙ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መለያ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ምዕለዳዊ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መስፈርት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ምክልያቱም</a:t>
            </a:r>
            <a:endParaRPr lang="en-US" dirty="0" smtClean="0">
              <a:latin typeface="Power Geez Unicode1" pitchFamily="2" charset="0"/>
            </a:endParaRPr>
          </a:p>
          <a:p>
            <a:pPr lvl="0"/>
            <a:r>
              <a:rPr lang="en-US" dirty="0" err="1" smtClean="0">
                <a:latin typeface="Power Geez Unicode1" pitchFamily="2" charset="0"/>
              </a:rPr>
              <a:t>ባለቤት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ስማዊ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ሁልጊዜ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በዐ.ነገር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ውስጥ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በገሃድ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ላይተይ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ይችላል</a:t>
            </a:r>
            <a:endParaRPr lang="en-US" dirty="0" smtClean="0">
              <a:latin typeface="Power Geez Unicode1" pitchFamily="2" charset="0"/>
            </a:endParaRPr>
          </a:p>
          <a:p>
            <a:pPr lvl="0"/>
            <a:r>
              <a:rPr lang="en-US" dirty="0" err="1" smtClean="0">
                <a:latin typeface="Power Geez Unicode1" pitchFamily="2" charset="0"/>
              </a:rPr>
              <a:t>ባለቤት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ስማዊ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በገሃድ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ቢታይም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ሁልጊዜ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በዐ.ነገር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ማነሻ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ላይ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ላይሆን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ይችላል</a:t>
            </a:r>
            <a:endParaRPr lang="en-US" dirty="0" smtClean="0">
              <a:latin typeface="Power Geez Unicode1" pitchFamily="2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err="1" smtClean="0">
                <a:latin typeface="Power Geez Unicode1" pitchFamily="2" charset="0"/>
              </a:rPr>
              <a:t>በዐ.ነገሩ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መነሻ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ላይ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የሚታይ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ስማዊ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ሀርግ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ሁሉ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ባለቤት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ላይሆን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ይችላል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err="1" smtClean="0">
                <a:latin typeface="Power Geez Unicode1" pitchFamily="2" charset="0"/>
              </a:rPr>
              <a:t>ምሳሌ</a:t>
            </a:r>
            <a:r>
              <a:rPr lang="en-US" dirty="0" smtClean="0">
                <a:latin typeface="Power Geez Unicode1" pitchFamily="2" charset="0"/>
              </a:rPr>
              <a:t>-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አስቴር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ፈተናውን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ጨረሰች</a:t>
            </a:r>
            <a:r>
              <a:rPr lang="en-US" dirty="0" smtClean="0">
                <a:latin typeface="Power Geez Unicode1" pitchFamily="2" charset="0"/>
              </a:rPr>
              <a:t> (</a:t>
            </a:r>
            <a:r>
              <a:rPr lang="en-US" dirty="0" err="1" smtClean="0">
                <a:latin typeface="Power Geez Unicode1" pitchFamily="2" charset="0"/>
              </a:rPr>
              <a:t>ጨረሰ-ኧች</a:t>
            </a:r>
            <a:r>
              <a:rPr lang="en-US" dirty="0" smtClean="0">
                <a:latin typeface="Power Geez Unicode1" pitchFamily="2" charset="0"/>
              </a:rPr>
              <a:t>)     </a:t>
            </a:r>
            <a:r>
              <a:rPr lang="en-US" dirty="0" err="1" smtClean="0">
                <a:latin typeface="Power Geez Unicode1" pitchFamily="2" charset="0"/>
              </a:rPr>
              <a:t>መሰለኝ</a:t>
            </a:r>
            <a:r>
              <a:rPr lang="en-US" dirty="0" smtClean="0">
                <a:latin typeface="Power Geez Unicode1" pitchFamily="2" charset="0"/>
              </a:rPr>
              <a:t> (</a:t>
            </a:r>
            <a:r>
              <a:rPr lang="en-US" dirty="0" err="1" smtClean="0">
                <a:latin typeface="Power Geez Unicode1" pitchFamily="2" charset="0"/>
              </a:rPr>
              <a:t>መሰል</a:t>
            </a:r>
            <a:r>
              <a:rPr lang="en-US" dirty="0" smtClean="0">
                <a:latin typeface="Power Geez Unicode1" pitchFamily="2" charset="0"/>
              </a:rPr>
              <a:t>-ኧ-ኝ) 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smtClean="0">
                <a:latin typeface="Power Geez Unicode1" pitchFamily="2" charset="0"/>
              </a:rPr>
              <a:t>  </a:t>
            </a:r>
            <a:r>
              <a:rPr lang="en-US" dirty="0" err="1" smtClean="0">
                <a:latin typeface="Power Geez Unicode1" pitchFamily="2" charset="0"/>
              </a:rPr>
              <a:t>አስቴር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ልጆች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አሉ-ኣት</a:t>
            </a:r>
            <a:r>
              <a:rPr lang="en-US" dirty="0" smtClean="0">
                <a:latin typeface="Power Geez Unicode1" pitchFamily="2" charset="0"/>
              </a:rPr>
              <a:t> ( </a:t>
            </a:r>
            <a:r>
              <a:rPr lang="en-US" dirty="0" err="1" smtClean="0">
                <a:latin typeface="Power Geez Unicode1" pitchFamily="2" charset="0"/>
              </a:rPr>
              <a:t>አል</a:t>
            </a:r>
            <a:r>
              <a:rPr lang="en-US" dirty="0" smtClean="0">
                <a:latin typeface="Power Geez Unicode1" pitchFamily="2" charset="0"/>
              </a:rPr>
              <a:t> -ኡ- </a:t>
            </a:r>
            <a:r>
              <a:rPr lang="en-US" dirty="0" err="1" smtClean="0">
                <a:latin typeface="Power Geez Unicode1" pitchFamily="2" charset="0"/>
              </a:rPr>
              <a:t>ኣት</a:t>
            </a:r>
            <a:r>
              <a:rPr lang="en-US" dirty="0" smtClean="0">
                <a:latin typeface="Power Geez Unicode1" pitchFamily="2" charset="0"/>
              </a:rPr>
              <a:t>)</a:t>
            </a:r>
            <a:endParaRPr lang="en-US" dirty="0"/>
          </a:p>
          <a:p>
            <a:pPr>
              <a:buNone/>
            </a:pPr>
            <a:r>
              <a:rPr lang="en-US" dirty="0" err="1" smtClean="0">
                <a:latin typeface="Power Geez Unicode1" pitchFamily="2" charset="0"/>
              </a:rPr>
              <a:t>ታህታይ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ቅርፁ</a:t>
            </a:r>
            <a:r>
              <a:rPr lang="en-US" dirty="0" smtClean="0">
                <a:latin typeface="Power Geez Unicode1" pitchFamily="2" charset="0"/>
              </a:rPr>
              <a:t>- </a:t>
            </a:r>
            <a:r>
              <a:rPr lang="en-US" dirty="0" err="1" smtClean="0">
                <a:latin typeface="Power Geez Unicode1" pitchFamily="2" charset="0"/>
              </a:rPr>
              <a:t>ልጆች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ለአስቴር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አል</a:t>
            </a:r>
            <a:r>
              <a:rPr lang="en-US" dirty="0" smtClean="0">
                <a:latin typeface="Power Geez Unicode1" pitchFamily="2" charset="0"/>
              </a:rPr>
              <a:t>-ኡ-</a:t>
            </a:r>
            <a:r>
              <a:rPr lang="en-US" dirty="0" err="1" smtClean="0">
                <a:latin typeface="Power Geez Unicode1" pitchFamily="2" charset="0"/>
              </a:rPr>
              <a:t>ኣት</a:t>
            </a:r>
            <a:endParaRPr lang="en-US" dirty="0" smtClean="0">
              <a:latin typeface="Power Geez Unicode1" pitchFamily="2" charset="0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dirty="0" smtClean="0"/>
              <a:t> </a:t>
            </a:r>
            <a:r>
              <a:rPr lang="en-US" dirty="0" smtClean="0"/>
              <a:t>               </a:t>
            </a:r>
            <a:r>
              <a:rPr lang="en-US" dirty="0" smtClean="0">
                <a:latin typeface="Power Geez Unicode1" pitchFamily="2" charset="0"/>
              </a:rPr>
              <a:t>               </a:t>
            </a:r>
            <a:r>
              <a:rPr lang="en-US" dirty="0" err="1" smtClean="0">
                <a:latin typeface="Power Geez Unicode1" pitchFamily="2" charset="0"/>
              </a:rPr>
              <a:t>አነ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 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smtClean="0">
                <a:latin typeface="Power Geez Unicode1" pitchFamily="2" charset="0"/>
              </a:rPr>
              <a:t>              </a:t>
            </a:r>
            <a:r>
              <a:rPr lang="en-US" dirty="0" err="1" smtClean="0">
                <a:latin typeface="Power Geez Unicode1" pitchFamily="2" charset="0"/>
              </a:rPr>
              <a:t>ስሀ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smtClean="0">
                <a:latin typeface="Power Geez Unicode1" pitchFamily="2" charset="0"/>
              </a:rPr>
              <a:t>         </a:t>
            </a:r>
            <a:r>
              <a:rPr lang="en-US" dirty="0" err="1" smtClean="0">
                <a:latin typeface="Power Geez Unicode1" pitchFamily="2" charset="0"/>
              </a:rPr>
              <a:t>ግሀ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</a:t>
            </a:r>
            <a:r>
              <a:rPr lang="en-US" dirty="0" smtClean="0">
                <a:latin typeface="Power Geez Unicode1" pitchFamily="2" charset="0"/>
              </a:rPr>
              <a:t>             </a:t>
            </a:r>
            <a:r>
              <a:rPr lang="en-US" dirty="0" smtClean="0">
                <a:latin typeface="Power Geez Unicode1" pitchFamily="2" charset="0"/>
              </a:rPr>
              <a:t>ስ      </a:t>
            </a:r>
            <a:r>
              <a:rPr lang="en-US" dirty="0" smtClean="0">
                <a:latin typeface="Power Geez Unicode1" pitchFamily="2" charset="0"/>
              </a:rPr>
              <a:t>     </a:t>
            </a:r>
            <a:r>
              <a:rPr lang="en-US" dirty="0" smtClean="0">
                <a:latin typeface="Power Geez Unicode1" pitchFamily="2" charset="0"/>
              </a:rPr>
              <a:t>ግሀ2 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</a:t>
            </a:r>
            <a:r>
              <a:rPr lang="en-US" dirty="0" smtClean="0">
                <a:latin typeface="Power Geez Unicode1" pitchFamily="2" charset="0"/>
              </a:rPr>
              <a:t>          </a:t>
            </a:r>
            <a:r>
              <a:rPr lang="en-US" dirty="0" err="1" smtClean="0">
                <a:latin typeface="Power Geez Unicode1" pitchFamily="2" charset="0"/>
              </a:rPr>
              <a:t>ልጆች</a:t>
            </a:r>
            <a:r>
              <a:rPr lang="en-US" dirty="0" smtClean="0">
                <a:latin typeface="Power Geez Unicode1" pitchFamily="2" charset="0"/>
              </a:rPr>
              <a:t>       </a:t>
            </a:r>
            <a:r>
              <a:rPr lang="en-US" dirty="0" err="1" smtClean="0">
                <a:latin typeface="Power Geez Unicode1" pitchFamily="2" charset="0"/>
              </a:rPr>
              <a:t>መሀ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smtClean="0">
                <a:latin typeface="Power Geez Unicode1" pitchFamily="2" charset="0"/>
              </a:rPr>
              <a:t>     </a:t>
            </a:r>
            <a:r>
              <a:rPr lang="en-US" dirty="0" smtClean="0">
                <a:latin typeface="Power Geez Unicode1" pitchFamily="2" charset="0"/>
              </a:rPr>
              <a:t>ግሀ1  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           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</a:t>
            </a:r>
            <a:r>
              <a:rPr lang="en-US" dirty="0" smtClean="0">
                <a:latin typeface="Power Geez Unicode1" pitchFamily="2" charset="0"/>
              </a:rPr>
              <a:t>             </a:t>
            </a:r>
            <a:r>
              <a:rPr lang="en-US" dirty="0" smtClean="0">
                <a:latin typeface="Power Geez Unicode1" pitchFamily="2" charset="0"/>
              </a:rPr>
              <a:t>መ  </a:t>
            </a:r>
            <a:r>
              <a:rPr lang="en-US" dirty="0" smtClean="0">
                <a:latin typeface="Power Geez Unicode1" pitchFamily="2" charset="0"/>
              </a:rPr>
              <a:t>  </a:t>
            </a:r>
            <a:r>
              <a:rPr lang="en-US" dirty="0" err="1" smtClean="0">
                <a:latin typeface="Power Geez Unicode1" pitchFamily="2" charset="0"/>
              </a:rPr>
              <a:t>ስሀ</a:t>
            </a:r>
            <a:r>
              <a:rPr lang="en-US" dirty="0" smtClean="0">
                <a:latin typeface="Power Geez Unicode1" pitchFamily="2" charset="0"/>
              </a:rPr>
              <a:t>    ግ  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  </a:t>
            </a:r>
            <a:r>
              <a:rPr lang="en-US" dirty="0" smtClean="0">
                <a:latin typeface="Power Geez Unicode1" pitchFamily="2" charset="0"/>
              </a:rPr>
              <a:t>                 ስ</a:t>
            </a:r>
          </a:p>
          <a:p>
            <a:pPr>
              <a:buNone/>
            </a:pP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</a:t>
            </a:r>
            <a:r>
              <a:rPr lang="en-US" dirty="0" smtClean="0">
                <a:latin typeface="Power Geez Unicode1" pitchFamily="2" charset="0"/>
              </a:rPr>
              <a:t>                ለ    </a:t>
            </a:r>
            <a:r>
              <a:rPr lang="en-US" dirty="0" err="1" smtClean="0">
                <a:latin typeface="Power Geez Unicode1" pitchFamily="2" charset="0"/>
              </a:rPr>
              <a:t>አስቴር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አል</a:t>
            </a:r>
            <a:r>
              <a:rPr lang="en-US" dirty="0" smtClean="0">
                <a:latin typeface="Power Geez Unicode1" pitchFamily="2" charset="0"/>
              </a:rPr>
              <a:t>-ኡ-</a:t>
            </a:r>
            <a:r>
              <a:rPr lang="en-US" dirty="0" err="1" smtClean="0">
                <a:latin typeface="Power Geez Unicode1" pitchFamily="2" charset="0"/>
              </a:rPr>
              <a:t>ኣት</a:t>
            </a:r>
            <a:endParaRPr lang="en-US" dirty="0" smtClean="0">
              <a:latin typeface="Power Geez Unicode1" pitchFamily="2" charset="0"/>
            </a:endParaRPr>
          </a:p>
          <a:p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 flipH="1">
            <a:off x="2438400" y="1828800"/>
            <a:ext cx="6858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124200" y="1828800"/>
            <a:ext cx="6858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2286000" y="2438400"/>
            <a:ext cx="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886200" y="2362200"/>
            <a:ext cx="0" cy="609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2286000" y="3200400"/>
            <a:ext cx="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3581400" y="3200400"/>
            <a:ext cx="228600" cy="609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3810000" y="3200400"/>
            <a:ext cx="76200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3276600" y="4038600"/>
            <a:ext cx="30480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3581400" y="4038600"/>
            <a:ext cx="38100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4724400" y="4038600"/>
            <a:ext cx="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3962400" y="4876800"/>
            <a:ext cx="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724400" y="4876800"/>
            <a:ext cx="0" cy="685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3276600" y="4953000"/>
            <a:ext cx="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4038600" y="5486400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err="1" smtClean="0">
                <a:latin typeface="Power Geez Unicode1" pitchFamily="2" charset="0"/>
              </a:rPr>
              <a:t>በላዕላይ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ቅርፅ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አስቴር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የሚለው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ስም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ቦታውን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ለቆ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የዐ.ነገሩን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ባለቤት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ቀድሞ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ገብቷል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መስተዋድዱም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ከቦታው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ጠፍቷል</a:t>
            </a:r>
            <a:r>
              <a:rPr lang="en-US" dirty="0" smtClean="0">
                <a:latin typeface="Power Geez Unicode1" pitchFamily="2" charset="0"/>
              </a:rPr>
              <a:t> </a:t>
            </a:r>
          </a:p>
          <a:p>
            <a:pPr lvl="0"/>
            <a:r>
              <a:rPr lang="en-US" dirty="0" err="1" smtClean="0">
                <a:latin typeface="Power Geez Unicode1" pitchFamily="2" charset="0"/>
              </a:rPr>
              <a:t>የማንኛውንም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ሀርግ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መሰረታዊ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አገባብ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ለመለየት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ላዕለይ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አቀማመጡን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ሳይሆን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ታህታይ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አወራረዱን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መመርመር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ያስፈልጋል</a:t>
            </a:r>
            <a:r>
              <a:rPr lang="en-US" dirty="0" smtClean="0">
                <a:latin typeface="Power Geez Unicode1" pitchFamily="2" charset="0"/>
              </a:rPr>
              <a:t>፡፡</a:t>
            </a:r>
          </a:p>
          <a:p>
            <a:pPr lvl="0"/>
            <a:r>
              <a:rPr lang="en-US" dirty="0" err="1" smtClean="0">
                <a:latin typeface="Power Geez Unicode1" pitchFamily="2" charset="0"/>
              </a:rPr>
              <a:t>ታህታይ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መዋቅር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አዕምሮአዊና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ረቂቅ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r>
              <a:rPr lang="en-US" dirty="0" smtClean="0">
                <a:latin typeface="Power Geez Unicode1" pitchFamily="2" charset="0"/>
              </a:rPr>
              <a:t> </a:t>
            </a:r>
          </a:p>
          <a:p>
            <a:pPr lvl="0"/>
            <a:r>
              <a:rPr lang="en-US" dirty="0" err="1" smtClean="0">
                <a:latin typeface="Power Geez Unicode1" pitchFamily="2" charset="0"/>
              </a:rPr>
              <a:t>ላዕላይ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መዋቅር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ገሃድና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አንደበታዊ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endParaRPr lang="en-US" dirty="0" smtClean="0">
              <a:latin typeface="Power Geez Unicode1" pitchFamily="2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en-US" dirty="0" err="1" smtClean="0">
                <a:latin typeface="Power Geez Unicode1" pitchFamily="2" charset="0"/>
              </a:rPr>
              <a:t>አስቴር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የሚለው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ስም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ለምን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ቦታውን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ለቅቆ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ይሄዳል</a:t>
            </a:r>
            <a:r>
              <a:rPr lang="en-US" dirty="0" smtClean="0">
                <a:latin typeface="Power Geez Unicode1" pitchFamily="2" charset="0"/>
              </a:rPr>
              <a:t>?</a:t>
            </a:r>
          </a:p>
          <a:p>
            <a:pPr lvl="0"/>
            <a:r>
              <a:rPr lang="en-US" dirty="0" err="1" smtClean="0">
                <a:latin typeface="Power Geez Unicode1" pitchFamily="2" charset="0"/>
              </a:rPr>
              <a:t>ልጆች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የሚለውና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አስቴር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የሚለው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ስም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ግንኙንታቸው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የገንዘብነትና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የባለገንዘብነት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endParaRPr lang="en-US" dirty="0" smtClean="0">
              <a:latin typeface="Power Geez Unicode1" pitchFamily="2" charset="0"/>
            </a:endParaRPr>
          </a:p>
          <a:p>
            <a:r>
              <a:rPr lang="en-US" dirty="0" err="1" smtClean="0">
                <a:latin typeface="Power Geez Unicode1" pitchFamily="2" charset="0"/>
              </a:rPr>
              <a:t>አስቴር</a:t>
            </a:r>
            <a:r>
              <a:rPr lang="en-US" dirty="0" smtClean="0">
                <a:latin typeface="Power Geez Unicode1" pitchFamily="2" charset="0"/>
              </a:rPr>
              <a:t>- </a:t>
            </a:r>
            <a:r>
              <a:rPr lang="en-US" dirty="0" err="1" smtClean="0">
                <a:latin typeface="Power Geez Unicode1" pitchFamily="2" charset="0"/>
              </a:rPr>
              <a:t>ገንዘቢ</a:t>
            </a:r>
            <a:r>
              <a:rPr lang="en-US" dirty="0" smtClean="0">
                <a:latin typeface="Power Geez Unicode1" pitchFamily="2" charset="0"/>
              </a:rPr>
              <a:t> (</a:t>
            </a:r>
            <a:r>
              <a:rPr lang="en-US" dirty="0" err="1" smtClean="0">
                <a:latin typeface="Power Geez Unicode1" pitchFamily="2" charset="0"/>
              </a:rPr>
              <a:t>ባለገንዘብ</a:t>
            </a:r>
            <a:r>
              <a:rPr lang="en-US" dirty="0" smtClean="0">
                <a:latin typeface="Power Geez Unicode1" pitchFamily="2" charset="0"/>
              </a:rPr>
              <a:t>)</a:t>
            </a:r>
          </a:p>
          <a:p>
            <a:r>
              <a:rPr lang="en-US" dirty="0" err="1" smtClean="0">
                <a:latin typeface="Power Geez Unicode1" pitchFamily="2" charset="0"/>
              </a:rPr>
              <a:t>ልጆቹ</a:t>
            </a:r>
            <a:r>
              <a:rPr lang="en-US" dirty="0" smtClean="0">
                <a:latin typeface="Power Geez Unicode1" pitchFamily="2" charset="0"/>
              </a:rPr>
              <a:t>- </a:t>
            </a:r>
            <a:r>
              <a:rPr lang="en-US" dirty="0" err="1" smtClean="0">
                <a:latin typeface="Power Geez Unicode1" pitchFamily="2" charset="0"/>
              </a:rPr>
              <a:t>ተገንዛቢ</a:t>
            </a:r>
            <a:r>
              <a:rPr lang="en-US" dirty="0" smtClean="0">
                <a:latin typeface="Power Geez Unicode1" pitchFamily="2" charset="0"/>
              </a:rPr>
              <a:t>  </a:t>
            </a:r>
          </a:p>
          <a:p>
            <a:pPr lvl="0"/>
            <a:r>
              <a:rPr lang="en-US" dirty="0" err="1" smtClean="0">
                <a:latin typeface="Power Geez Unicode1" pitchFamily="2" charset="0"/>
              </a:rPr>
              <a:t>የዚህ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አይነት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ግንኙነት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ያላቸው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ስሞች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መዋቅራቸው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ባለገንዘቡን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በማስቀደም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ገንዘቡን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በማስከተል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endParaRPr lang="en-US" dirty="0" smtClean="0">
              <a:latin typeface="Power Geez Unicode1" pitchFamily="2" charset="0"/>
            </a:endParaRPr>
          </a:p>
          <a:p>
            <a:r>
              <a:rPr lang="en-US" dirty="0" err="1" smtClean="0">
                <a:latin typeface="Power Geez Unicode1" pitchFamily="2" charset="0"/>
              </a:rPr>
              <a:t>ምሳል</a:t>
            </a:r>
            <a:r>
              <a:rPr lang="en-US" dirty="0" smtClean="0">
                <a:latin typeface="Power Geez Unicode1" pitchFamily="2" charset="0"/>
              </a:rPr>
              <a:t>- </a:t>
            </a:r>
            <a:r>
              <a:rPr lang="en-US" dirty="0" err="1" smtClean="0">
                <a:latin typeface="Power Geez Unicode1" pitchFamily="2" charset="0"/>
              </a:rPr>
              <a:t>አስቴርን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ውሻ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ነከሳት</a:t>
            </a:r>
            <a:r>
              <a:rPr lang="en-US" dirty="0" smtClean="0">
                <a:latin typeface="Power Geez Unicode1" pitchFamily="2" charset="0"/>
              </a:rPr>
              <a:t>     </a:t>
            </a:r>
            <a:r>
              <a:rPr lang="en-US" dirty="0" err="1" smtClean="0">
                <a:latin typeface="Power Geez Unicode1" pitchFamily="2" charset="0"/>
              </a:rPr>
              <a:t>ታህታይ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ቅርፅ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b="1" dirty="0" smtClean="0">
                <a:latin typeface="Power Geez Unicode1" pitchFamily="2" charset="0"/>
              </a:rPr>
              <a:t>        </a:t>
            </a:r>
            <a:r>
              <a:rPr lang="en-US" dirty="0" err="1" smtClean="0">
                <a:latin typeface="Power Geez Unicode1" pitchFamily="2" charset="0"/>
              </a:rPr>
              <a:t>ካሳን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እሾህ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ወጋው</a:t>
            </a:r>
            <a:r>
              <a:rPr lang="en-US" dirty="0" smtClean="0">
                <a:latin typeface="Power Geez Unicode1" pitchFamily="2" charset="0"/>
              </a:rPr>
              <a:t>      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</a:t>
            </a:r>
            <a:r>
              <a:rPr lang="en-US" dirty="0" err="1" smtClean="0">
                <a:latin typeface="Power Geez Unicode1" pitchFamily="2" charset="0"/>
              </a:rPr>
              <a:t>ውሻ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አስቴርን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ነከሳት</a:t>
            </a:r>
            <a:r>
              <a:rPr lang="en-US" dirty="0" smtClean="0">
                <a:latin typeface="Power Geez Unicode1" pitchFamily="2" charset="0"/>
              </a:rPr>
              <a:t>    </a:t>
            </a:r>
            <a:r>
              <a:rPr lang="en-US" dirty="0" err="1" smtClean="0">
                <a:latin typeface="Power Geez Unicode1" pitchFamily="2" charset="0"/>
              </a:rPr>
              <a:t>ላዕላይ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ቅርፅ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</a:t>
            </a:r>
            <a:r>
              <a:rPr lang="en-US" dirty="0" err="1" smtClean="0">
                <a:latin typeface="Power Geez Unicode1" pitchFamily="2" charset="0"/>
              </a:rPr>
              <a:t>እሾህ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ካሳን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ወጋው</a:t>
            </a:r>
            <a:r>
              <a:rPr lang="en-US" dirty="0" smtClean="0">
                <a:latin typeface="Power Geez Unicode1" pitchFamily="2" charset="0"/>
              </a:rPr>
              <a:t> </a:t>
            </a:r>
            <a:endParaRPr lang="en-US" dirty="0">
              <a:latin typeface="Power Geez Unicode1" pitchFamily="2" charset="0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en-US" dirty="0" err="1" smtClean="0">
                <a:latin typeface="Power Geez Unicode1" pitchFamily="2" charset="0"/>
              </a:rPr>
              <a:t>ተሳቢዎቹ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ባለቤቶቹን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የሚቀድሙት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ለአፅንዖት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r>
              <a:rPr lang="en-US" dirty="0" smtClean="0">
                <a:latin typeface="Power Geez Unicode1" pitchFamily="2" charset="0"/>
              </a:rPr>
              <a:t>፡፡</a:t>
            </a:r>
          </a:p>
          <a:p>
            <a:pPr lvl="0"/>
            <a:r>
              <a:rPr lang="en-US" dirty="0" err="1" smtClean="0">
                <a:latin typeface="Power Geez Unicode1" pitchFamily="2" charset="0"/>
              </a:rPr>
              <a:t>ሰዋዊ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የሆኑት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ከኢሰዋዊዎቹ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ቀድመው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ይገባሉ</a:t>
            </a:r>
            <a:r>
              <a:rPr lang="en-US" dirty="0" smtClean="0">
                <a:latin typeface="Power Geez Unicode1" pitchFamily="2" charset="0"/>
              </a:rPr>
              <a:t>፡፡</a:t>
            </a:r>
          </a:p>
          <a:p>
            <a:pPr lvl="0"/>
            <a:r>
              <a:rPr lang="en-US" dirty="0" err="1" smtClean="0">
                <a:latin typeface="Power Geez Unicode1" pitchFamily="2" charset="0"/>
              </a:rPr>
              <a:t>አፅንኦት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የሚፈልግ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ሁልጊዜ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ቀድሞ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ይመጣል</a:t>
            </a:r>
            <a:r>
              <a:rPr lang="en-US" dirty="0" smtClean="0">
                <a:latin typeface="Power Geez Unicode1" pitchFamily="2" charset="0"/>
              </a:rPr>
              <a:t>፡፡</a:t>
            </a:r>
          </a:p>
          <a:p>
            <a:pPr lvl="0"/>
            <a:r>
              <a:rPr lang="en-US" dirty="0" err="1" smtClean="0">
                <a:latin typeface="Power Geez Unicode1" pitchFamily="2" charset="0"/>
              </a:rPr>
              <a:t>ኢሰዋዊና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ኢዕምር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የሆኑ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ስሞች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የዐ.ነገር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ባለቤት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በሚሆኑበት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ጊዜ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ሰዋዊና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ዕምር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የሆኑት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ስሞች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አፅንኦት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የሚያገኙት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ቀድመው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ሲመጡና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ከዐ.ነገሩ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ውጭ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ሲሆኑ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r>
              <a:rPr lang="en-US" dirty="0" smtClean="0">
                <a:latin typeface="Power Geez Unicode1" pitchFamily="2" charset="0"/>
              </a:rPr>
              <a:t>፡፡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</a:t>
            </a:r>
            <a:r>
              <a:rPr lang="en-US" dirty="0" smtClean="0">
                <a:latin typeface="Power Geez Unicode1" pitchFamily="2" charset="0"/>
              </a:rPr>
              <a:t>     </a:t>
            </a:r>
            <a:r>
              <a:rPr lang="en-US" dirty="0" err="1" smtClean="0">
                <a:latin typeface="Power Geez Unicode1" pitchFamily="2" charset="0"/>
              </a:rPr>
              <a:t>አ.ነ</a:t>
            </a:r>
            <a:r>
              <a:rPr lang="en-US" dirty="0" smtClean="0">
                <a:latin typeface="Power Geez Unicode1" pitchFamily="2" charset="0"/>
                <a:sym typeface="Symbol"/>
              </a:rPr>
              <a:t>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 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</a:t>
            </a:r>
            <a:r>
              <a:rPr lang="en-US" dirty="0" smtClean="0">
                <a:latin typeface="Power Geez Unicode1" pitchFamily="2" charset="0"/>
              </a:rPr>
              <a:t>    </a:t>
            </a:r>
            <a:r>
              <a:rPr lang="en-US" dirty="0" err="1" smtClean="0">
                <a:latin typeface="Power Geez Unicode1" pitchFamily="2" charset="0"/>
              </a:rPr>
              <a:t>ስሀ</a:t>
            </a:r>
            <a:r>
              <a:rPr lang="en-US" dirty="0" smtClean="0">
                <a:latin typeface="Power Geez Unicode1" pitchFamily="2" charset="0"/>
              </a:rPr>
              <a:t>  </a:t>
            </a:r>
            <a:r>
              <a:rPr lang="en-US" dirty="0" smtClean="0">
                <a:latin typeface="Power Geez Unicode1" pitchFamily="2" charset="0"/>
              </a:rPr>
              <a:t>       </a:t>
            </a:r>
            <a:r>
              <a:rPr lang="en-US" dirty="0" err="1" smtClean="0">
                <a:latin typeface="Power Geez Unicode1" pitchFamily="2" charset="0"/>
              </a:rPr>
              <a:t>አ.ነ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</a:t>
            </a:r>
            <a:r>
              <a:rPr lang="en-US" dirty="0" smtClean="0">
                <a:latin typeface="Power Geez Unicode1" pitchFamily="2" charset="0"/>
              </a:rPr>
              <a:t>     </a:t>
            </a:r>
            <a:r>
              <a:rPr lang="en-US" dirty="0" smtClean="0">
                <a:latin typeface="Power Geez Unicode1" pitchFamily="2" charset="0"/>
              </a:rPr>
              <a:t>ስ    </a:t>
            </a:r>
            <a:r>
              <a:rPr lang="en-US" dirty="0" smtClean="0">
                <a:latin typeface="Power Geez Unicode1" pitchFamily="2" charset="0"/>
              </a:rPr>
              <a:t>    </a:t>
            </a:r>
            <a:r>
              <a:rPr lang="en-US" dirty="0" err="1" smtClean="0">
                <a:latin typeface="Power Geez Unicode1" pitchFamily="2" charset="0"/>
              </a:rPr>
              <a:t>ስሀ</a:t>
            </a:r>
            <a:r>
              <a:rPr lang="en-US" dirty="0" smtClean="0">
                <a:latin typeface="Power Geez Unicode1" pitchFamily="2" charset="0"/>
              </a:rPr>
              <a:t>  </a:t>
            </a:r>
            <a:r>
              <a:rPr lang="en-US" dirty="0" smtClean="0">
                <a:latin typeface="Power Geez Unicode1" pitchFamily="2" charset="0"/>
              </a:rPr>
              <a:t>    </a:t>
            </a:r>
            <a:r>
              <a:rPr lang="en-US" dirty="0" err="1" smtClean="0">
                <a:latin typeface="Power Geez Unicode1" pitchFamily="2" charset="0"/>
              </a:rPr>
              <a:t>ግሀ</a:t>
            </a:r>
            <a:r>
              <a:rPr lang="en-US" dirty="0" smtClean="0">
                <a:latin typeface="Power Geez Unicode1" pitchFamily="2" charset="0"/>
              </a:rPr>
              <a:t> 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</a:t>
            </a:r>
            <a:r>
              <a:rPr lang="en-US" dirty="0" smtClean="0">
                <a:latin typeface="Power Geez Unicode1" pitchFamily="2" charset="0"/>
              </a:rPr>
              <a:t>    </a:t>
            </a:r>
            <a:r>
              <a:rPr lang="en-US" dirty="0" err="1" smtClean="0">
                <a:latin typeface="Power Geez Unicode1" pitchFamily="2" charset="0"/>
              </a:rPr>
              <a:t>አስቴር</a:t>
            </a:r>
            <a:r>
              <a:rPr lang="en-US" dirty="0" smtClean="0">
                <a:latin typeface="Power Geez Unicode1" pitchFamily="2" charset="0"/>
              </a:rPr>
              <a:t>    </a:t>
            </a:r>
            <a:r>
              <a:rPr lang="en-US" dirty="0" err="1" smtClean="0">
                <a:latin typeface="Power Geez Unicode1" pitchFamily="2" charset="0"/>
              </a:rPr>
              <a:t>ውሻ</a:t>
            </a:r>
            <a:r>
              <a:rPr lang="en-US" dirty="0" smtClean="0">
                <a:latin typeface="Power Geez Unicode1" pitchFamily="2" charset="0"/>
              </a:rPr>
              <a:t>    ስሀ1    </a:t>
            </a:r>
            <a:r>
              <a:rPr lang="en-US" dirty="0" smtClean="0">
                <a:latin typeface="Power Geez Unicode1" pitchFamily="2" charset="0"/>
              </a:rPr>
              <a:t>ግ  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        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</a:t>
            </a:r>
            <a:r>
              <a:rPr lang="en-US" dirty="0" smtClean="0">
                <a:latin typeface="Power Geez Unicode1" pitchFamily="2" charset="0"/>
              </a:rPr>
              <a:t>                </a:t>
            </a:r>
            <a:r>
              <a:rPr lang="en-US" dirty="0" smtClean="0">
                <a:latin typeface="Power Geez Unicode1" pitchFamily="2" charset="0"/>
              </a:rPr>
              <a:t>…  </a:t>
            </a:r>
            <a:r>
              <a:rPr lang="en-US" dirty="0" smtClean="0">
                <a:latin typeface="Power Geez Unicode1" pitchFamily="2" charset="0"/>
              </a:rPr>
              <a:t>   </a:t>
            </a:r>
            <a:r>
              <a:rPr lang="en-US" dirty="0" err="1" smtClean="0">
                <a:latin typeface="Power Geez Unicode1" pitchFamily="2" charset="0"/>
              </a:rPr>
              <a:t>ነከሳት</a:t>
            </a:r>
            <a:endParaRPr lang="en-US" dirty="0" smtClean="0">
              <a:latin typeface="Power Geez Unicode1" pitchFamily="2" charset="0"/>
            </a:endParaRPr>
          </a:p>
          <a:p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 flipH="1">
            <a:off x="1981200" y="1905000"/>
            <a:ext cx="6858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667000" y="1905000"/>
            <a:ext cx="9144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905000" y="2590800"/>
            <a:ext cx="0" cy="609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828800" y="3581400"/>
            <a:ext cx="0" cy="685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3200400" y="2590800"/>
            <a:ext cx="381000" cy="609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3581400" y="2590800"/>
            <a:ext cx="762000" cy="609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3124200" y="3657600"/>
            <a:ext cx="0" cy="609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4038600" y="3581400"/>
            <a:ext cx="457200" cy="685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4495800" y="3581400"/>
            <a:ext cx="533400" cy="685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4038600" y="4572000"/>
            <a:ext cx="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5105400" y="4572000"/>
            <a:ext cx="0" cy="685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en-US" dirty="0" err="1" smtClean="0">
                <a:latin typeface="Power Geez Unicode1" pitchFamily="2" charset="0"/>
              </a:rPr>
              <a:t>ተራ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ዐ.ነገር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ከአንድ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ግሳዊ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ላይ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የተመሰረተ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r>
              <a:rPr lang="en-US" dirty="0" smtClean="0">
                <a:latin typeface="Power Geez Unicode1" pitchFamily="2" charset="0"/>
              </a:rPr>
              <a:t>፡፡</a:t>
            </a:r>
          </a:p>
          <a:p>
            <a:pPr lvl="0"/>
            <a:r>
              <a:rPr lang="en-US" dirty="0" err="1" smtClean="0">
                <a:latin typeface="Power Geez Unicode1" pitchFamily="2" charset="0"/>
              </a:rPr>
              <a:t>ግሳዊ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ሀረጉ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ሌሎች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የተለያዩ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ሀረጎች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በውስጡ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ይይዛል</a:t>
            </a:r>
            <a:r>
              <a:rPr lang="en-US" dirty="0" smtClean="0">
                <a:latin typeface="Power Geez Unicode1" pitchFamily="2" charset="0"/>
              </a:rPr>
              <a:t> - </a:t>
            </a:r>
            <a:r>
              <a:rPr lang="en-US" dirty="0" err="1" smtClean="0">
                <a:latin typeface="Power Geez Unicode1" pitchFamily="2" charset="0"/>
              </a:rPr>
              <a:t>ሀረጉቹም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ገላጭ</a:t>
            </a:r>
            <a:r>
              <a:rPr lang="en-US" dirty="0" smtClean="0">
                <a:latin typeface="Power Geez Unicode1" pitchFamily="2" charset="0"/>
              </a:rPr>
              <a:t> (</a:t>
            </a:r>
            <a:r>
              <a:rPr lang="en-US" dirty="0" err="1" smtClean="0">
                <a:latin typeface="Power Geez Unicode1" pitchFamily="2" charset="0"/>
              </a:rPr>
              <a:t>አጎላማሽ</a:t>
            </a:r>
            <a:r>
              <a:rPr lang="en-US" dirty="0" smtClean="0">
                <a:latin typeface="Power Geez Unicode1" pitchFamily="2" charset="0"/>
              </a:rPr>
              <a:t>) </a:t>
            </a:r>
            <a:r>
              <a:rPr lang="en-US" dirty="0" err="1" smtClean="0">
                <a:latin typeface="Power Geez Unicode1" pitchFamily="2" charset="0"/>
              </a:rPr>
              <a:t>እና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መሙያ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ናቸው</a:t>
            </a:r>
            <a:r>
              <a:rPr lang="en-US" dirty="0" smtClean="0">
                <a:latin typeface="Power Geez Unicode1" pitchFamily="2" charset="0"/>
              </a:rPr>
              <a:t>፡፡</a:t>
            </a:r>
          </a:p>
          <a:p>
            <a:pPr lvl="0"/>
            <a:r>
              <a:rPr lang="en-US" dirty="0" err="1" smtClean="0">
                <a:latin typeface="Power Geez Unicode1" pitchFamily="2" charset="0"/>
              </a:rPr>
              <a:t>ግሳዊ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ሀረጉ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ከስማዊ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ሀረጉ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ጋር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በመሆን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ዐ.ነገሩን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ይመሰርታል</a:t>
            </a:r>
            <a:r>
              <a:rPr lang="en-US" dirty="0" smtClean="0">
                <a:latin typeface="Power Geez Unicode1" pitchFamily="2" charset="0"/>
              </a:rPr>
              <a:t>፡፡</a:t>
            </a:r>
          </a:p>
          <a:p>
            <a:pPr lvl="0"/>
            <a:r>
              <a:rPr lang="en-US" dirty="0" err="1" smtClean="0">
                <a:latin typeface="Power Geez Unicode1" pitchFamily="2" charset="0"/>
              </a:rPr>
              <a:t>ስማዊ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ሀረጉ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የዐ.ነገሩ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ባለቤት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r>
              <a:rPr lang="en-US" dirty="0" smtClean="0">
                <a:latin typeface="Power Geez Unicode1" pitchFamily="2" charset="0"/>
              </a:rPr>
              <a:t> - </a:t>
            </a:r>
            <a:r>
              <a:rPr lang="en-US" dirty="0" err="1" smtClean="0">
                <a:latin typeface="Power Geez Unicode1" pitchFamily="2" charset="0"/>
              </a:rPr>
              <a:t>በውስጡ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የተለያዩ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ሀረጎችን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ሊይዝ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ይችላል</a:t>
            </a:r>
            <a:r>
              <a:rPr lang="en-US" dirty="0" smtClean="0">
                <a:latin typeface="Power Geez Unicode1" pitchFamily="2" charset="0"/>
              </a:rPr>
              <a:t>- </a:t>
            </a:r>
            <a:r>
              <a:rPr lang="en-US" dirty="0" err="1" smtClean="0">
                <a:latin typeface="Power Geez Unicode1" pitchFamily="2" charset="0"/>
              </a:rPr>
              <a:t>ከግሳዊ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በስተቀር</a:t>
            </a:r>
            <a:r>
              <a:rPr lang="en-US" dirty="0" smtClean="0">
                <a:latin typeface="Power Geez Unicode1" pitchFamily="2" charset="0"/>
              </a:rPr>
              <a:t> - </a:t>
            </a:r>
            <a:r>
              <a:rPr lang="en-US" dirty="0" err="1" smtClean="0">
                <a:latin typeface="Power Geez Unicode1" pitchFamily="2" charset="0"/>
              </a:rPr>
              <a:t>ግሳዊ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ከያዘ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ዐ.ነገሩ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ውስብስብ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r>
              <a:rPr lang="en-US" dirty="0" smtClean="0">
                <a:latin typeface="Power Geez Unicode1" pitchFamily="2" charset="0"/>
              </a:rPr>
              <a:t>፡፡</a:t>
            </a:r>
          </a:p>
          <a:p>
            <a:pPr lvl="0"/>
            <a:r>
              <a:rPr lang="en-US" dirty="0" err="1" smtClean="0">
                <a:latin typeface="Power Geez Unicode1" pitchFamily="2" charset="0"/>
              </a:rPr>
              <a:t>ማንኛውም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ዐ.ነገር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የሚነገርበት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የራሱ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የሆነ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አላማ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አለው</a:t>
            </a:r>
            <a:r>
              <a:rPr lang="en-US" dirty="0" smtClean="0">
                <a:latin typeface="Power Geez Unicode1" pitchFamily="2" charset="0"/>
              </a:rPr>
              <a:t> - </a:t>
            </a:r>
            <a:r>
              <a:rPr lang="en-US" dirty="0" err="1" smtClean="0">
                <a:latin typeface="Power Geez Unicode1" pitchFamily="2" charset="0"/>
              </a:rPr>
              <a:t>አላማውም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ቅርፁን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ይወስነዋል</a:t>
            </a:r>
            <a:r>
              <a:rPr lang="en-US" dirty="0" smtClean="0">
                <a:latin typeface="Power Geez Unicode1" pitchFamily="2" charset="0"/>
              </a:rPr>
              <a:t>፡፡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/>
            <a:r>
              <a:rPr lang="en-US" b="1" u="sng" dirty="0" err="1" smtClean="0">
                <a:latin typeface="Power Geez Unicode1" pitchFamily="2" charset="0"/>
              </a:rPr>
              <a:t>ሀተታዊ</a:t>
            </a:r>
            <a:r>
              <a:rPr lang="en-US" b="1" u="sng" dirty="0" smtClean="0">
                <a:latin typeface="Power Geez Unicode1" pitchFamily="2" charset="0"/>
              </a:rPr>
              <a:t> </a:t>
            </a:r>
            <a:r>
              <a:rPr lang="en-US" b="1" u="sng" dirty="0" err="1" smtClean="0">
                <a:latin typeface="Power Geez Unicode1" pitchFamily="2" charset="0"/>
              </a:rPr>
              <a:t>ዐ.ነገር</a:t>
            </a:r>
            <a:r>
              <a:rPr lang="en-US" dirty="0" smtClean="0">
                <a:latin typeface="Power Geez Unicode1" pitchFamily="2" charset="0"/>
              </a:rPr>
              <a:t> ፡- </a:t>
            </a:r>
            <a:r>
              <a:rPr lang="en-US" dirty="0" err="1" smtClean="0">
                <a:latin typeface="Power Geez Unicode1" pitchFamily="2" charset="0"/>
              </a:rPr>
              <a:t>የተለያዩ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ሁነቶችን</a:t>
            </a:r>
            <a:r>
              <a:rPr lang="en-US" dirty="0" smtClean="0">
                <a:latin typeface="Power Geez Unicode1" pitchFamily="2" charset="0"/>
              </a:rPr>
              <a:t>፣ </a:t>
            </a:r>
            <a:r>
              <a:rPr lang="en-US" dirty="0" err="1" smtClean="0">
                <a:latin typeface="Power Geez Unicode1" pitchFamily="2" charset="0"/>
              </a:rPr>
              <a:t>ድርጊቶችን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የሚያትት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endParaRPr lang="en-US" dirty="0" smtClean="0">
              <a:latin typeface="Power Geez Unicode1" pitchFamily="2" charset="0"/>
            </a:endParaRPr>
          </a:p>
          <a:p>
            <a:r>
              <a:rPr lang="en-US" dirty="0" err="1" smtClean="0">
                <a:latin typeface="Power Geez Unicode1" pitchFamily="2" charset="0"/>
              </a:rPr>
              <a:t>ምሳል</a:t>
            </a:r>
            <a:r>
              <a:rPr lang="en-US" dirty="0" smtClean="0">
                <a:latin typeface="Power Geez Unicode1" pitchFamily="2" charset="0"/>
              </a:rPr>
              <a:t>- </a:t>
            </a:r>
            <a:r>
              <a:rPr lang="en-US" dirty="0" err="1" smtClean="0">
                <a:latin typeface="Power Geez Unicode1" pitchFamily="2" charset="0"/>
              </a:rPr>
              <a:t>ልጁ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ጎበዝ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r>
              <a:rPr lang="en-US" dirty="0" smtClean="0">
                <a:latin typeface="Power Geez Unicode1" pitchFamily="2" charset="0"/>
              </a:rPr>
              <a:t>  (</a:t>
            </a:r>
            <a:r>
              <a:rPr lang="en-US" dirty="0" err="1" smtClean="0">
                <a:latin typeface="Power Geez Unicode1" pitchFamily="2" charset="0"/>
              </a:rPr>
              <a:t>የሁነት</a:t>
            </a:r>
            <a:r>
              <a:rPr lang="en-US" dirty="0" smtClean="0">
                <a:latin typeface="Power Geez Unicode1" pitchFamily="2" charset="0"/>
              </a:rPr>
              <a:t>)</a:t>
            </a:r>
            <a:r>
              <a:rPr lang="en-US" dirty="0" smtClean="0">
                <a:latin typeface="Power Geez Unicode1" pitchFamily="2" charset="0"/>
              </a:rPr>
              <a:t/>
            </a:r>
            <a:br>
              <a:rPr lang="en-US" dirty="0" smtClean="0">
                <a:latin typeface="Power Geez Unicode1" pitchFamily="2" charset="0"/>
              </a:rPr>
            </a:br>
            <a:r>
              <a:rPr lang="en-US" dirty="0" smtClean="0">
                <a:latin typeface="Power Geez Unicode1" pitchFamily="2" charset="0"/>
              </a:rPr>
              <a:t>    </a:t>
            </a:r>
            <a:r>
              <a:rPr lang="en-US" dirty="0" smtClean="0">
                <a:latin typeface="Power Geez Unicode1" pitchFamily="2" charset="0"/>
              </a:rPr>
              <a:t>  </a:t>
            </a:r>
            <a:r>
              <a:rPr lang="en-US" dirty="0" err="1" smtClean="0">
                <a:latin typeface="Power Geez Unicode1" pitchFamily="2" charset="0"/>
              </a:rPr>
              <a:t>ባለቤት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ቅፅል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smtClean="0">
                <a:latin typeface="Power Geez Unicode1" pitchFamily="2" charset="0"/>
              </a:rPr>
              <a:t>(</a:t>
            </a:r>
            <a:r>
              <a:rPr lang="en-US" dirty="0" err="1" smtClean="0">
                <a:latin typeface="Power Geez Unicode1" pitchFamily="2" charset="0"/>
              </a:rPr>
              <a:t>መሙያ</a:t>
            </a:r>
            <a:r>
              <a:rPr lang="en-US" dirty="0" smtClean="0">
                <a:latin typeface="Power Geez Unicode1" pitchFamily="2" charset="0"/>
              </a:rPr>
              <a:t>)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</a:t>
            </a:r>
            <a:r>
              <a:rPr lang="en-US" dirty="0" err="1" smtClean="0">
                <a:latin typeface="Power Geez Unicode1" pitchFamily="2" charset="0"/>
              </a:rPr>
              <a:t>አ.ነ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 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</a:t>
            </a:r>
            <a:r>
              <a:rPr lang="en-US" dirty="0" err="1" smtClean="0">
                <a:latin typeface="Power Geez Unicode1" pitchFamily="2" charset="0"/>
              </a:rPr>
              <a:t>ስሀ</a:t>
            </a:r>
            <a:r>
              <a:rPr lang="en-US" dirty="0" smtClean="0">
                <a:latin typeface="Power Geez Unicode1" pitchFamily="2" charset="0"/>
              </a:rPr>
              <a:t>    ግሀ1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</a:t>
            </a:r>
            <a:r>
              <a:rPr lang="en-US" dirty="0" smtClean="0">
                <a:latin typeface="Power Geez Unicode1" pitchFamily="2" charset="0"/>
              </a:rPr>
              <a:t>   </a:t>
            </a:r>
            <a:r>
              <a:rPr lang="en-US" dirty="0" smtClean="0">
                <a:latin typeface="Power Geez Unicode1" pitchFamily="2" charset="0"/>
              </a:rPr>
              <a:t>ስ      </a:t>
            </a:r>
            <a:r>
              <a:rPr lang="en-US" dirty="0" err="1" smtClean="0">
                <a:latin typeface="Power Geez Unicode1" pitchFamily="2" charset="0"/>
              </a:rPr>
              <a:t>ቅሀ</a:t>
            </a:r>
            <a:r>
              <a:rPr lang="en-US" dirty="0" smtClean="0">
                <a:latin typeface="Power Geez Unicode1" pitchFamily="2" charset="0"/>
              </a:rPr>
              <a:t>  ግ 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</a:t>
            </a:r>
            <a:r>
              <a:rPr lang="en-US" dirty="0" smtClean="0">
                <a:latin typeface="Power Geez Unicode1" pitchFamily="2" charset="0"/>
              </a:rPr>
              <a:t>   </a:t>
            </a:r>
            <a:r>
              <a:rPr lang="en-US" dirty="0" err="1" smtClean="0">
                <a:latin typeface="Power Geez Unicode1" pitchFamily="2" charset="0"/>
              </a:rPr>
              <a:t>ስጋው</a:t>
            </a:r>
            <a:r>
              <a:rPr lang="en-US" dirty="0" smtClean="0">
                <a:latin typeface="Power Geez Unicode1" pitchFamily="2" charset="0"/>
              </a:rPr>
              <a:t>   </a:t>
            </a:r>
            <a:r>
              <a:rPr lang="en-US" dirty="0" smtClean="0">
                <a:latin typeface="Power Geez Unicode1" pitchFamily="2" charset="0"/>
              </a:rPr>
              <a:t>  </a:t>
            </a:r>
            <a:r>
              <a:rPr lang="en-US" dirty="0" smtClean="0">
                <a:latin typeface="Power Geez Unicode1" pitchFamily="2" charset="0"/>
              </a:rPr>
              <a:t>ቅ  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</a:t>
            </a:r>
            <a:r>
              <a:rPr lang="en-US" dirty="0" smtClean="0">
                <a:latin typeface="Power Geez Unicode1" pitchFamily="2" charset="0"/>
              </a:rPr>
              <a:t>   </a:t>
            </a:r>
            <a:r>
              <a:rPr lang="en-US" dirty="0" err="1" smtClean="0">
                <a:latin typeface="Power Geez Unicode1" pitchFamily="2" charset="0"/>
              </a:rPr>
              <a:t>ጮማ</a:t>
            </a:r>
            <a:r>
              <a:rPr lang="en-US" dirty="0" smtClean="0">
                <a:latin typeface="Power Geez Unicode1" pitchFamily="2" charset="0"/>
              </a:rPr>
              <a:t> 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endParaRPr lang="en-US" dirty="0" smtClean="0">
              <a:latin typeface="Power Geez Unicode1" pitchFamily="2" charset="0"/>
            </a:endParaRPr>
          </a:p>
          <a:p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 flipH="1">
            <a:off x="1600200" y="2743200"/>
            <a:ext cx="3810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981200" y="2743200"/>
            <a:ext cx="5334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447800" y="3352800"/>
            <a:ext cx="0" cy="609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2438400" y="3276600"/>
            <a:ext cx="76200" cy="609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2514600" y="3276600"/>
            <a:ext cx="533400" cy="685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2438400" y="4267200"/>
            <a:ext cx="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2514600" y="5181600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3124200" y="4267200"/>
            <a:ext cx="152400" cy="1219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n-US" dirty="0" err="1" smtClean="0">
                <a:latin typeface="Power Geez Unicode1" pitchFamily="2" charset="0"/>
              </a:rPr>
              <a:t>ሁነታዊ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ዐ.ነገር</a:t>
            </a:r>
            <a:r>
              <a:rPr lang="en-US" dirty="0" smtClean="0">
                <a:latin typeface="Power Geez Unicode1" pitchFamily="2" charset="0"/>
              </a:rPr>
              <a:t> - </a:t>
            </a:r>
            <a:r>
              <a:rPr lang="en-US" dirty="0" err="1" smtClean="0">
                <a:latin typeface="Power Geez Unicode1" pitchFamily="2" charset="0"/>
              </a:rPr>
              <a:t>ሁነትን</a:t>
            </a:r>
            <a:r>
              <a:rPr lang="en-US" dirty="0" smtClean="0">
                <a:latin typeface="Power Geez Unicode1" pitchFamily="2" charset="0"/>
              </a:rPr>
              <a:t> (</a:t>
            </a:r>
            <a:r>
              <a:rPr lang="en-US" dirty="0" err="1" smtClean="0">
                <a:latin typeface="Power Geez Unicode1" pitchFamily="2" charset="0"/>
              </a:rPr>
              <a:t>መሆንን</a:t>
            </a:r>
            <a:r>
              <a:rPr lang="en-US" dirty="0" smtClean="0">
                <a:latin typeface="Power Geez Unicode1" pitchFamily="2" charset="0"/>
              </a:rPr>
              <a:t>) </a:t>
            </a:r>
            <a:r>
              <a:rPr lang="en-US" dirty="0" err="1" smtClean="0">
                <a:latin typeface="Power Geez Unicode1" pitchFamily="2" charset="0"/>
              </a:rPr>
              <a:t>ያትታል</a:t>
            </a:r>
            <a:endParaRPr lang="en-US" dirty="0" smtClean="0">
              <a:latin typeface="Power Geez Unicode1" pitchFamily="2" charset="0"/>
            </a:endParaRPr>
          </a:p>
          <a:p>
            <a:pPr lvl="0"/>
            <a:r>
              <a:rPr lang="en-US" dirty="0" err="1" smtClean="0">
                <a:latin typeface="Power Geez Unicode1" pitchFamily="2" charset="0"/>
              </a:rPr>
              <a:t>የመሆን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ግስ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ልውጠትንም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ሊያትት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ይችላል</a:t>
            </a:r>
            <a:endParaRPr lang="en-US" dirty="0" smtClean="0">
              <a:latin typeface="Power Geez Unicode1" pitchFamily="2" charset="0"/>
            </a:endParaRPr>
          </a:p>
          <a:p>
            <a:r>
              <a:rPr lang="en-US" dirty="0" err="1" smtClean="0">
                <a:latin typeface="Power Geez Unicode1" pitchFamily="2" charset="0"/>
              </a:rPr>
              <a:t>ምሳ</a:t>
            </a:r>
            <a:r>
              <a:rPr lang="en-US" dirty="0" smtClean="0">
                <a:latin typeface="Power Geez Unicode1" pitchFamily="2" charset="0"/>
              </a:rPr>
              <a:t>. </a:t>
            </a:r>
            <a:r>
              <a:rPr lang="en-US" dirty="0" err="1" smtClean="0">
                <a:latin typeface="Power Geez Unicode1" pitchFamily="2" charset="0"/>
              </a:rPr>
              <a:t>ልጁ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ወታደር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ሆነ</a:t>
            </a:r>
            <a:r>
              <a:rPr lang="en-US" dirty="0" smtClean="0">
                <a:latin typeface="Power Geez Unicode1" pitchFamily="2" charset="0"/>
              </a:rPr>
              <a:t> (</a:t>
            </a:r>
            <a:r>
              <a:rPr lang="en-US" dirty="0" err="1" smtClean="0">
                <a:latin typeface="Power Geez Unicode1" pitchFamily="2" charset="0"/>
              </a:rPr>
              <a:t>ልውጠት</a:t>
            </a:r>
            <a:r>
              <a:rPr lang="en-US" dirty="0" smtClean="0">
                <a:latin typeface="Power Geez Unicode1" pitchFamily="2" charset="0"/>
              </a:rPr>
              <a:t>)</a:t>
            </a:r>
          </a:p>
          <a:p>
            <a:r>
              <a:rPr lang="en-US" dirty="0" smtClean="0">
                <a:latin typeface="Power Geez Unicode1" pitchFamily="2" charset="0"/>
              </a:rPr>
              <a:t>    </a:t>
            </a:r>
            <a:r>
              <a:rPr lang="en-US" dirty="0" err="1" smtClean="0">
                <a:latin typeface="Power Geez Unicode1" pitchFamily="2" charset="0"/>
              </a:rPr>
              <a:t>ሰዎቹ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ቤት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ውስጥ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አሉ</a:t>
            </a:r>
            <a:r>
              <a:rPr lang="en-US" dirty="0" smtClean="0">
                <a:latin typeface="Power Geez Unicode1" pitchFamily="2" charset="0"/>
              </a:rPr>
              <a:t>---- ( </a:t>
            </a:r>
            <a:r>
              <a:rPr lang="en-US" dirty="0" err="1" smtClean="0">
                <a:latin typeface="Power Geez Unicode1" pitchFamily="2" charset="0"/>
              </a:rPr>
              <a:t>የኑረት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ግስ</a:t>
            </a:r>
            <a:r>
              <a:rPr lang="en-US" dirty="0" smtClean="0">
                <a:latin typeface="Power Geez Unicode1" pitchFamily="2" charset="0"/>
              </a:rPr>
              <a:t>) </a:t>
            </a:r>
          </a:p>
          <a:p>
            <a:r>
              <a:rPr lang="en-US" dirty="0" smtClean="0">
                <a:latin typeface="Power Geez Unicode1" pitchFamily="2" charset="0"/>
              </a:rPr>
              <a:t>    </a:t>
            </a:r>
            <a:r>
              <a:rPr lang="en-US" dirty="0" err="1" smtClean="0">
                <a:latin typeface="Power Geez Unicode1" pitchFamily="2" charset="0"/>
              </a:rPr>
              <a:t>ካሳ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አባቱ</a:t>
            </a:r>
            <a:r>
              <a:rPr lang="en-US" dirty="0" smtClean="0">
                <a:latin typeface="Power Geez Unicode1" pitchFamily="2" charset="0"/>
              </a:rPr>
              <a:t>(ን) </a:t>
            </a:r>
            <a:r>
              <a:rPr lang="en-US" dirty="0" err="1" smtClean="0">
                <a:latin typeface="Power Geez Unicode1" pitchFamily="2" charset="0"/>
              </a:rPr>
              <a:t>ይመስላል</a:t>
            </a:r>
            <a:r>
              <a:rPr lang="en-US" dirty="0" smtClean="0">
                <a:latin typeface="Power Geez Unicode1" pitchFamily="2" charset="0"/>
              </a:rPr>
              <a:t>---- (</a:t>
            </a:r>
            <a:r>
              <a:rPr lang="en-US" dirty="0" err="1" smtClean="0">
                <a:latin typeface="Power Geez Unicode1" pitchFamily="2" charset="0"/>
              </a:rPr>
              <a:t>ምስለት</a:t>
            </a:r>
            <a:r>
              <a:rPr lang="en-US" dirty="0" smtClean="0">
                <a:latin typeface="Power Geez Unicode1" pitchFamily="2" charset="0"/>
              </a:rPr>
              <a:t>)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</a:t>
            </a:r>
            <a:r>
              <a:rPr lang="en-US" dirty="0" smtClean="0">
                <a:latin typeface="Power Geez Unicode1" pitchFamily="2" charset="0"/>
              </a:rPr>
              <a:t>    </a:t>
            </a:r>
            <a:r>
              <a:rPr lang="en-US" dirty="0" err="1" smtClean="0">
                <a:latin typeface="Power Geez Unicode1" pitchFamily="2" charset="0"/>
              </a:rPr>
              <a:t>መሙያ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smtClean="0">
                <a:latin typeface="Power Geez Unicode1" pitchFamily="2" charset="0"/>
              </a:rPr>
              <a:t>(</a:t>
            </a:r>
            <a:r>
              <a:rPr lang="en-US" dirty="0" err="1" smtClean="0">
                <a:latin typeface="Power Geez Unicode1" pitchFamily="2" charset="0"/>
              </a:rPr>
              <a:t>መሀ</a:t>
            </a:r>
            <a:r>
              <a:rPr lang="en-US" dirty="0" smtClean="0">
                <a:latin typeface="Power Geez Unicode1" pitchFamily="2" charset="0"/>
              </a:rPr>
              <a:t>) </a:t>
            </a:r>
            <a:r>
              <a:rPr lang="en-US" dirty="0" err="1" smtClean="0">
                <a:latin typeface="Power Geez Unicode1" pitchFamily="2" charset="0"/>
              </a:rPr>
              <a:t>የሀረጉ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መሪ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smtClean="0">
                <a:latin typeface="Power Geez Unicode1" pitchFamily="2" charset="0"/>
              </a:rPr>
              <a:t>/-</a:t>
            </a:r>
            <a:r>
              <a:rPr lang="en-US" dirty="0" smtClean="0">
                <a:latin typeface="Power Geez Unicode1" pitchFamily="2" charset="0"/>
              </a:rPr>
              <a:t>ን/ </a:t>
            </a:r>
            <a:r>
              <a:rPr lang="en-US" dirty="0" err="1" smtClean="0">
                <a:latin typeface="Power Geez Unicode1" pitchFamily="2" charset="0"/>
              </a:rPr>
              <a:t>ነች</a:t>
            </a:r>
            <a:r>
              <a:rPr lang="en-US" dirty="0" smtClean="0">
                <a:latin typeface="Power Geez Unicode1" pitchFamily="2" charset="0"/>
              </a:rPr>
              <a:t> </a:t>
            </a:r>
            <a:endParaRPr lang="en-US" dirty="0" smtClean="0">
              <a:latin typeface="Power Geez Unicode1" pitchFamily="2" charset="0"/>
            </a:endParaRPr>
          </a:p>
          <a:p>
            <a:pPr lvl="0"/>
            <a:r>
              <a:rPr lang="en-US" dirty="0" err="1" smtClean="0">
                <a:latin typeface="Power Geez Unicode1" pitchFamily="2" charset="0"/>
              </a:rPr>
              <a:t>ተሳቢ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ስማዊ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ሀረጉን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የምታመለከተው</a:t>
            </a:r>
            <a:r>
              <a:rPr lang="en-US" dirty="0" smtClean="0">
                <a:latin typeface="Power Geez Unicode1" pitchFamily="2" charset="0"/>
              </a:rPr>
              <a:t>(ን) </a:t>
            </a:r>
            <a:r>
              <a:rPr lang="en-US" dirty="0" err="1" smtClean="0">
                <a:latin typeface="Power Geez Unicode1" pitchFamily="2" charset="0"/>
              </a:rPr>
              <a:t>አይደለችም</a:t>
            </a:r>
            <a:r>
              <a:rPr lang="en-US" dirty="0" smtClean="0">
                <a:latin typeface="Power Geez Unicode1" pitchFamily="2" charset="0"/>
              </a:rPr>
              <a:t>፡፡ </a:t>
            </a:r>
            <a:r>
              <a:rPr lang="en-US" dirty="0" err="1" smtClean="0">
                <a:latin typeface="Power Geez Unicode1" pitchFamily="2" charset="0"/>
              </a:rPr>
              <a:t>ምክንያቱም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ግሱ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ሳቢ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አይደለም</a:t>
            </a:r>
            <a:r>
              <a:rPr lang="en-US" dirty="0" smtClean="0">
                <a:latin typeface="Power Geez Unicode1" pitchFamily="2" charset="0"/>
              </a:rPr>
              <a:t>፡፡ </a:t>
            </a:r>
            <a:r>
              <a:rPr lang="en-US" dirty="0" err="1" smtClean="0">
                <a:latin typeface="Power Geez Unicode1" pitchFamily="2" charset="0"/>
              </a:rPr>
              <a:t>በመሆኑም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ግሱ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ተሳቢ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ስማዊ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አይፈልግም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መሙያ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ግን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ይፈልጋል</a:t>
            </a:r>
            <a:r>
              <a:rPr lang="en-US" dirty="0" smtClean="0">
                <a:latin typeface="Power Geez Unicode1" pitchFamily="2" charset="0"/>
              </a:rPr>
              <a:t>፡፡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Power Geez Unicode1" pitchFamily="2" charset="0"/>
              </a:rPr>
              <a:t>ስማዊ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ሀረግ</a:t>
            </a:r>
            <a:endParaRPr lang="en-US" dirty="0">
              <a:latin typeface="Power Geez Unicode1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algn="just"/>
            <a:r>
              <a:rPr lang="en-US" dirty="0" err="1" smtClean="0">
                <a:latin typeface="Power Geez Unicode1" pitchFamily="2" charset="0"/>
              </a:rPr>
              <a:t>ስማዊ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ሀረግ</a:t>
            </a:r>
            <a:r>
              <a:rPr lang="en-US" dirty="0" smtClean="0">
                <a:latin typeface="Power Geez Unicode1" pitchFamily="2" charset="0"/>
              </a:rPr>
              <a:t> - </a:t>
            </a:r>
            <a:r>
              <a:rPr lang="en-US" dirty="0" err="1" smtClean="0">
                <a:latin typeface="Power Geez Unicode1" pitchFamily="2" charset="0"/>
              </a:rPr>
              <a:t>መሪው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ስም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የሆነ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የሀረግ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አይነት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r>
              <a:rPr lang="en-US" dirty="0" smtClean="0">
                <a:latin typeface="Power Geez Unicode1" pitchFamily="2" charset="0"/>
              </a:rPr>
              <a:t>፡፡</a:t>
            </a:r>
          </a:p>
          <a:p>
            <a:pPr algn="just">
              <a:buNone/>
            </a:pPr>
            <a:r>
              <a:rPr lang="en-US" dirty="0" smtClean="0">
                <a:latin typeface="Power Geez Unicode1" pitchFamily="2" charset="0"/>
              </a:rPr>
              <a:t>          -</a:t>
            </a:r>
            <a:r>
              <a:rPr lang="en-US" dirty="0" err="1" smtClean="0">
                <a:latin typeface="Power Geez Unicode1" pitchFamily="2" charset="0"/>
              </a:rPr>
              <a:t>ከመረውና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ከሌሎች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ተወቃርዎች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ሊመሰረት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ይችላል</a:t>
            </a:r>
            <a:r>
              <a:rPr lang="en-US" dirty="0" smtClean="0">
                <a:latin typeface="Power Geez Unicode1" pitchFamily="2" charset="0"/>
              </a:rPr>
              <a:t>፡፡ </a:t>
            </a:r>
          </a:p>
          <a:p>
            <a:pPr algn="just">
              <a:buNone/>
            </a:pPr>
            <a:r>
              <a:rPr lang="en-US" dirty="0" smtClean="0">
                <a:latin typeface="Power Geez Unicode1" pitchFamily="2" charset="0"/>
              </a:rPr>
              <a:t>          - </a:t>
            </a:r>
            <a:r>
              <a:rPr lang="en-US" dirty="0" err="1" smtClean="0">
                <a:latin typeface="Power Geez Unicode1" pitchFamily="2" charset="0"/>
              </a:rPr>
              <a:t>ሌሎች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ተዋቃሪዎች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የሚባሉት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መሙያ</a:t>
            </a:r>
            <a:r>
              <a:rPr lang="en-US" dirty="0" smtClean="0">
                <a:latin typeface="Power Geez Unicode1" pitchFamily="2" charset="0"/>
              </a:rPr>
              <a:t>፣ </a:t>
            </a:r>
            <a:r>
              <a:rPr lang="en-US" dirty="0" err="1" smtClean="0">
                <a:latin typeface="Power Geez Unicode1" pitchFamily="2" charset="0"/>
              </a:rPr>
              <a:t>አጎላማሽና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መስተዓምር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ናቸው</a:t>
            </a:r>
            <a:r>
              <a:rPr lang="en-US" dirty="0" smtClean="0">
                <a:latin typeface="Power Geez Unicode1" pitchFamily="2" charset="0"/>
              </a:rPr>
              <a:t>፡፡ </a:t>
            </a:r>
          </a:p>
          <a:p>
            <a:pPr lvl="0">
              <a:buNone/>
            </a:pPr>
            <a:r>
              <a:rPr lang="en-US" dirty="0" err="1" smtClean="0">
                <a:latin typeface="Power Geez Unicode1" pitchFamily="2" charset="0"/>
              </a:rPr>
              <a:t>ምሳሌ</a:t>
            </a:r>
            <a:r>
              <a:rPr lang="en-US" dirty="0" smtClean="0">
                <a:latin typeface="Power Geez Unicode1" pitchFamily="2" charset="0"/>
              </a:rPr>
              <a:t>- </a:t>
            </a:r>
            <a:r>
              <a:rPr lang="en-US" dirty="0" err="1" smtClean="0">
                <a:latin typeface="Power Geez Unicode1" pitchFamily="2" charset="0"/>
              </a:rPr>
              <a:t>የወርቅ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ቀለበት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ይህ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ከመሙያና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ከመሪ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የተመሰረት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ስማዊ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r>
              <a:rPr lang="en-US" dirty="0" smtClean="0">
                <a:latin typeface="Power Geez Unicode1" pitchFamily="2" charset="0"/>
              </a:rPr>
              <a:t>፡፡ </a:t>
            </a:r>
            <a:r>
              <a:rPr lang="en-US" dirty="0" err="1" smtClean="0">
                <a:latin typeface="Power Geez Unicode1" pitchFamily="2" charset="0"/>
              </a:rPr>
              <a:t>የሁለቱ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ተዋቃሪዎች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ቅንጅትም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አንድ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አሃድ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r>
              <a:rPr lang="en-US" dirty="0" smtClean="0">
                <a:latin typeface="Power Geez Unicode1" pitchFamily="2" charset="0"/>
              </a:rPr>
              <a:t>፡፡</a:t>
            </a:r>
          </a:p>
          <a:p>
            <a:pPr lvl="0"/>
            <a:r>
              <a:rPr lang="en-US" dirty="0" err="1" smtClean="0">
                <a:latin typeface="Power Geez Unicode1" pitchFamily="2" charset="0"/>
              </a:rPr>
              <a:t>ቅንጅቱ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አንድ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አሃድ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ሲባል</a:t>
            </a:r>
            <a:r>
              <a:rPr lang="en-US" dirty="0" smtClean="0">
                <a:latin typeface="Power Geez Unicode1" pitchFamily="2" charset="0"/>
              </a:rPr>
              <a:t>፣</a:t>
            </a:r>
          </a:p>
          <a:p>
            <a:pPr lvl="0"/>
            <a:r>
              <a:rPr lang="en-US" dirty="0" err="1" smtClean="0">
                <a:latin typeface="Power Geez Unicode1" pitchFamily="2" charset="0"/>
              </a:rPr>
              <a:t>ቅንጅቱ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በዐ.ነገር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ውስጥ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ከአንድ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ቦታ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ወደ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ሌላ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ቦታ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እንዳለ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አንዱም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ሳይቀር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ሊንቀሳቀስ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ይችላል</a:t>
            </a:r>
            <a:r>
              <a:rPr lang="en-US" dirty="0" smtClean="0">
                <a:latin typeface="Power Geez Unicode1" pitchFamily="2" charset="0"/>
              </a:rPr>
              <a:t>፡፡</a:t>
            </a:r>
          </a:p>
          <a:p>
            <a:pPr lvl="0"/>
            <a:r>
              <a:rPr lang="en-US" dirty="0" err="1" smtClean="0">
                <a:latin typeface="Power Geez Unicode1" pitchFamily="2" charset="0"/>
              </a:rPr>
              <a:t>በአንድ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ተውላጥ</a:t>
            </a:r>
            <a:r>
              <a:rPr lang="en-US" dirty="0" smtClean="0">
                <a:latin typeface="Power Geez Unicode1" pitchFamily="2" charset="0"/>
              </a:rPr>
              <a:t> (</a:t>
            </a:r>
            <a:r>
              <a:rPr lang="en-US" dirty="0" err="1" smtClean="0">
                <a:latin typeface="Power Geez Unicode1" pitchFamily="2" charset="0"/>
              </a:rPr>
              <a:t>ትክ</a:t>
            </a:r>
            <a:r>
              <a:rPr lang="en-US" dirty="0" smtClean="0">
                <a:latin typeface="Power Geez Unicode1" pitchFamily="2" charset="0"/>
              </a:rPr>
              <a:t>) </a:t>
            </a:r>
            <a:r>
              <a:rPr lang="en-US" dirty="0" err="1" smtClean="0">
                <a:latin typeface="Power Geez Unicode1" pitchFamily="2" charset="0"/>
              </a:rPr>
              <a:t>ሊተካ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ይችላል</a:t>
            </a:r>
            <a:r>
              <a:rPr lang="en-US" dirty="0" smtClean="0">
                <a:latin typeface="Power Geez Unicode1" pitchFamily="2" charset="0"/>
              </a:rPr>
              <a:t>፡፡</a:t>
            </a:r>
          </a:p>
          <a:p>
            <a:pPr lvl="0"/>
            <a:r>
              <a:rPr lang="en-US" dirty="0" err="1" smtClean="0">
                <a:latin typeface="Power Geez Unicode1" pitchFamily="2" charset="0"/>
              </a:rPr>
              <a:t>በዐ.ነገር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ውስጥ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ያለምንም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ቀሪ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ሊገደፍ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ይችላል</a:t>
            </a:r>
            <a:r>
              <a:rPr lang="en-US" dirty="0" smtClean="0">
                <a:latin typeface="Power Geez Unicode1" pitchFamily="2" charset="0"/>
              </a:rPr>
              <a:t>፡፡</a:t>
            </a:r>
          </a:p>
          <a:p>
            <a:pPr lvl="0"/>
            <a:r>
              <a:rPr lang="en-US" dirty="0" err="1" smtClean="0">
                <a:latin typeface="Power Geez Unicode1" pitchFamily="2" charset="0"/>
              </a:rPr>
              <a:t>በመካከሉ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ሌላ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ቃል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አያስገባም</a:t>
            </a:r>
            <a:r>
              <a:rPr lang="en-US" dirty="0" smtClean="0">
                <a:latin typeface="Power Geez Unicode1" pitchFamily="2" charset="0"/>
              </a:rPr>
              <a:t>፡፡</a:t>
            </a:r>
          </a:p>
          <a:p>
            <a:pPr lvl="0"/>
            <a:r>
              <a:rPr lang="en-US" dirty="0" err="1" smtClean="0">
                <a:latin typeface="Power Geez Unicode1" pitchFamily="2" charset="0"/>
              </a:rPr>
              <a:t>እንደ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እና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ባሉ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አያያዥ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ቃላት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ከሌላ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አቻ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ቅንጅት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ጋር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ሊዋቀር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ይችላል</a:t>
            </a:r>
            <a:r>
              <a:rPr lang="en-US" dirty="0" smtClean="0">
                <a:latin typeface="Power Geez Unicode1" pitchFamily="2" charset="0"/>
              </a:rPr>
              <a:t>፡፡</a:t>
            </a:r>
          </a:p>
          <a:p>
            <a:pPr lvl="0">
              <a:buNone/>
            </a:pPr>
            <a:r>
              <a:rPr lang="en-US" dirty="0" err="1" smtClean="0">
                <a:latin typeface="Power Geez Unicode1" pitchFamily="2" charset="0"/>
              </a:rPr>
              <a:t>ምሳሌ</a:t>
            </a:r>
            <a:r>
              <a:rPr lang="en-US" dirty="0" smtClean="0">
                <a:latin typeface="Power Geez Unicode1" pitchFamily="2" charset="0"/>
              </a:rPr>
              <a:t>- </a:t>
            </a:r>
            <a:r>
              <a:rPr lang="en-US" dirty="0" err="1" smtClean="0">
                <a:latin typeface="Power Geez Unicode1" pitchFamily="2" charset="0"/>
              </a:rPr>
              <a:t>አለም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የወርቅ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ቀለበት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አላት</a:t>
            </a:r>
            <a:r>
              <a:rPr lang="en-US" dirty="0" smtClean="0">
                <a:latin typeface="Power Geez Unicode1" pitchFamily="2" charset="0"/>
              </a:rPr>
              <a:t>/</a:t>
            </a:r>
            <a:r>
              <a:rPr lang="en-US" dirty="0" err="1" smtClean="0">
                <a:latin typeface="Power Geez Unicode1" pitchFamily="2" charset="0"/>
              </a:rPr>
              <a:t>የወርቅ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ቀለበት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አለም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አላት</a:t>
            </a:r>
            <a:endParaRPr lang="en-US" dirty="0" smtClean="0">
              <a:latin typeface="Power Geez Unicode1" pitchFamily="2" charset="0"/>
            </a:endParaRPr>
          </a:p>
          <a:p>
            <a:pPr lvl="0">
              <a:buNone/>
            </a:pPr>
            <a:r>
              <a:rPr lang="en-US" dirty="0" smtClean="0">
                <a:latin typeface="Power Geez Unicode1" pitchFamily="2" charset="0"/>
              </a:rPr>
              <a:t>     - </a:t>
            </a:r>
            <a:r>
              <a:rPr lang="en-US" dirty="0" err="1" smtClean="0">
                <a:latin typeface="Power Geez Unicode1" pitchFamily="2" charset="0"/>
              </a:rPr>
              <a:t>አለም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የወርቅ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ቀለበት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ነበራት</a:t>
            </a:r>
            <a:r>
              <a:rPr lang="en-US" dirty="0" smtClean="0">
                <a:latin typeface="Power Geez Unicode1" pitchFamily="2" charset="0"/>
              </a:rPr>
              <a:t>  </a:t>
            </a:r>
            <a:r>
              <a:rPr lang="en-US" b="1" u="sng" dirty="0" err="1" smtClean="0">
                <a:latin typeface="Power Geez Unicode1" pitchFamily="2" charset="0"/>
              </a:rPr>
              <a:t>እሱም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ሳጥን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ውስት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ይገኛል</a:t>
            </a:r>
            <a:endParaRPr lang="en-US" dirty="0" smtClean="0">
              <a:latin typeface="Power Geez Unicode1" pitchFamily="2" charset="0"/>
            </a:endParaRPr>
          </a:p>
          <a:p>
            <a:pPr lvl="0">
              <a:buNone/>
            </a:pPr>
            <a:r>
              <a:rPr lang="en-US" dirty="0" smtClean="0">
                <a:latin typeface="Power Geez Unicode1" pitchFamily="2" charset="0"/>
              </a:rPr>
              <a:t>     - </a:t>
            </a:r>
            <a:r>
              <a:rPr lang="en-US" dirty="0" err="1" smtClean="0">
                <a:latin typeface="Power Geez Unicode1" pitchFamily="2" charset="0"/>
              </a:rPr>
              <a:t>አስቴር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የወርቅ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b="1" u="sng" dirty="0" err="1" smtClean="0">
                <a:latin typeface="Power Geez Unicode1" pitchFamily="2" charset="0"/>
              </a:rPr>
              <a:t>ትንሽ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ቀለበት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አላት</a:t>
            </a:r>
            <a:r>
              <a:rPr lang="en-US" dirty="0" smtClean="0">
                <a:latin typeface="Power Geez Unicode1" pitchFamily="2" charset="0"/>
              </a:rPr>
              <a:t> (</a:t>
            </a:r>
            <a:r>
              <a:rPr lang="en-US" b="1" u="sng" dirty="0" err="1" smtClean="0">
                <a:latin typeface="Power Geez Unicode1" pitchFamily="2" charset="0"/>
              </a:rPr>
              <a:t>ስህተት</a:t>
            </a:r>
            <a:r>
              <a:rPr lang="en-US" b="1" u="sng" dirty="0" smtClean="0">
                <a:latin typeface="Power Geez Unicode1" pitchFamily="2" charset="0"/>
              </a:rPr>
              <a:t>)</a:t>
            </a:r>
          </a:p>
          <a:p>
            <a:pPr lvl="0">
              <a:buNone/>
            </a:pPr>
            <a:r>
              <a:rPr lang="en-US" dirty="0" smtClean="0">
                <a:latin typeface="Power Geez Unicode1" pitchFamily="2" charset="0"/>
              </a:rPr>
              <a:t>     - </a:t>
            </a:r>
            <a:r>
              <a:rPr lang="en-US" dirty="0" err="1" smtClean="0">
                <a:latin typeface="Power Geez Unicode1" pitchFamily="2" charset="0"/>
              </a:rPr>
              <a:t>የወርቅ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ቀለበትና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የብር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ሀብል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አለኝ</a:t>
            </a:r>
            <a:r>
              <a:rPr lang="en-US" dirty="0" smtClean="0">
                <a:latin typeface="Power Geez Unicode1" pitchFamily="2" charset="0"/>
              </a:rPr>
              <a:t>፡፡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  </a:t>
            </a:r>
            <a:r>
              <a:rPr lang="en-US" dirty="0" err="1" smtClean="0">
                <a:latin typeface="Power Geez Unicode1" pitchFamily="2" charset="0"/>
              </a:rPr>
              <a:t>አ.ነ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 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ስሀ1   </a:t>
            </a:r>
            <a:r>
              <a:rPr lang="en-US" dirty="0" smtClean="0">
                <a:latin typeface="Power Geez Unicode1" pitchFamily="2" charset="0"/>
              </a:rPr>
              <a:t>     </a:t>
            </a:r>
            <a:r>
              <a:rPr lang="en-US" dirty="0" smtClean="0">
                <a:latin typeface="Power Geez Unicode1" pitchFamily="2" charset="0"/>
              </a:rPr>
              <a:t>ግሀ1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</a:t>
            </a:r>
            <a:r>
              <a:rPr lang="en-US" dirty="0" smtClean="0">
                <a:latin typeface="Power Geez Unicode1" pitchFamily="2" charset="0"/>
              </a:rPr>
              <a:t>   ስ      </a:t>
            </a:r>
            <a:r>
              <a:rPr lang="en-US" dirty="0" err="1" smtClean="0">
                <a:latin typeface="Power Geez Unicode1" pitchFamily="2" charset="0"/>
              </a:rPr>
              <a:t>ቅሀ</a:t>
            </a:r>
            <a:r>
              <a:rPr lang="en-US" dirty="0" smtClean="0">
                <a:latin typeface="Power Geez Unicode1" pitchFamily="2" charset="0"/>
              </a:rPr>
              <a:t>    </a:t>
            </a:r>
            <a:r>
              <a:rPr lang="en-US" dirty="0" smtClean="0">
                <a:latin typeface="Power Geez Unicode1" pitchFamily="2" charset="0"/>
              </a:rPr>
              <a:t>  </a:t>
            </a:r>
            <a:r>
              <a:rPr lang="en-US" dirty="0" smtClean="0">
                <a:latin typeface="Power Geez Unicode1" pitchFamily="2" charset="0"/>
              </a:rPr>
              <a:t>ግ 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</a:t>
            </a:r>
            <a:r>
              <a:rPr lang="en-US" dirty="0" smtClean="0">
                <a:latin typeface="Power Geez Unicode1" pitchFamily="2" charset="0"/>
              </a:rPr>
              <a:t>    </a:t>
            </a:r>
            <a:r>
              <a:rPr lang="en-US" dirty="0" err="1" smtClean="0">
                <a:latin typeface="Power Geez Unicode1" pitchFamily="2" charset="0"/>
              </a:rPr>
              <a:t>ስሀ</a:t>
            </a:r>
            <a:r>
              <a:rPr lang="en-US" dirty="0" smtClean="0">
                <a:latin typeface="Power Geez Unicode1" pitchFamily="2" charset="0"/>
              </a:rPr>
              <a:t>    </a:t>
            </a:r>
            <a:r>
              <a:rPr lang="en-US" dirty="0" smtClean="0">
                <a:latin typeface="Power Geez Unicode1" pitchFamily="2" charset="0"/>
              </a:rPr>
              <a:t>   </a:t>
            </a:r>
            <a:r>
              <a:rPr lang="en-US" dirty="0" err="1" smtClean="0">
                <a:latin typeface="Power Geez Unicode1" pitchFamily="2" charset="0"/>
              </a:rPr>
              <a:t>ሆነ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smtClean="0">
                <a:latin typeface="Power Geez Unicode1" pitchFamily="2" charset="0"/>
              </a:rPr>
              <a:t>         </a:t>
            </a:r>
            <a:r>
              <a:rPr lang="en-US" dirty="0" err="1" smtClean="0">
                <a:latin typeface="Power Geez Unicode1" pitchFamily="2" charset="0"/>
              </a:rPr>
              <a:t>መሀ</a:t>
            </a:r>
            <a:r>
              <a:rPr lang="en-US" dirty="0" smtClean="0">
                <a:latin typeface="Power Geez Unicode1" pitchFamily="2" charset="0"/>
              </a:rPr>
              <a:t>      </a:t>
            </a:r>
            <a:r>
              <a:rPr lang="en-US" dirty="0" err="1" smtClean="0">
                <a:latin typeface="Power Geez Unicode1" pitchFamily="2" charset="0"/>
              </a:rPr>
              <a:t>አለ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        </a:t>
            </a:r>
            <a:r>
              <a:rPr lang="en-US" dirty="0" smtClean="0">
                <a:latin typeface="Power Geez Unicode1" pitchFamily="2" charset="0"/>
              </a:rPr>
              <a:t>     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endParaRPr lang="en-US" dirty="0" smtClean="0">
              <a:latin typeface="Power Geez Unicode1" pitchFamily="2" charset="0"/>
            </a:endParaRPr>
          </a:p>
          <a:p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 flipH="1">
            <a:off x="2286000" y="1981200"/>
            <a:ext cx="91440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200400" y="1981200"/>
            <a:ext cx="114300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2057400" y="2971800"/>
            <a:ext cx="0" cy="838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ight Brace 10"/>
          <p:cNvSpPr/>
          <p:nvPr/>
        </p:nvSpPr>
        <p:spPr>
          <a:xfrm>
            <a:off x="4114800" y="3962400"/>
            <a:ext cx="155448" cy="11430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Brace 11"/>
          <p:cNvSpPr/>
          <p:nvPr/>
        </p:nvSpPr>
        <p:spPr>
          <a:xfrm>
            <a:off x="5943600" y="4419600"/>
            <a:ext cx="152400" cy="11430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Left Brace 12"/>
          <p:cNvSpPr/>
          <p:nvPr/>
        </p:nvSpPr>
        <p:spPr>
          <a:xfrm>
            <a:off x="5029200" y="4495800"/>
            <a:ext cx="79248" cy="11430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Left Brace 13"/>
          <p:cNvSpPr/>
          <p:nvPr/>
        </p:nvSpPr>
        <p:spPr>
          <a:xfrm>
            <a:off x="3200400" y="3962400"/>
            <a:ext cx="79248" cy="11430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3810000" y="2819400"/>
            <a:ext cx="6858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4495800" y="2819400"/>
            <a:ext cx="68580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latin typeface="Power Geez Unicode1" pitchFamily="2" charset="0"/>
              </a:rPr>
              <a:t>ልጁ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u="sng" dirty="0" err="1" smtClean="0">
                <a:latin typeface="Power Geez Unicode1" pitchFamily="2" charset="0"/>
              </a:rPr>
              <a:t>አስተማሪ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endParaRPr lang="en-US" dirty="0" smtClean="0">
              <a:latin typeface="Power Geez Unicode1" pitchFamily="2" charset="0"/>
            </a:endParaRPr>
          </a:p>
          <a:p>
            <a:r>
              <a:rPr lang="en-US" dirty="0" err="1" smtClean="0">
                <a:latin typeface="Power Geez Unicode1" pitchFamily="2" charset="0"/>
              </a:rPr>
              <a:t>ልጁ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u="sng" dirty="0" err="1" smtClean="0">
                <a:latin typeface="Power Geez Unicode1" pitchFamily="2" charset="0"/>
              </a:rPr>
              <a:t>ተማሪ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ይመስላል</a:t>
            </a:r>
            <a:endParaRPr lang="en-US" dirty="0" smtClean="0">
              <a:latin typeface="Power Geez Unicode1" pitchFamily="2" charset="0"/>
            </a:endParaRPr>
          </a:p>
          <a:p>
            <a:r>
              <a:rPr lang="en-US" dirty="0" err="1" smtClean="0">
                <a:latin typeface="Power Geez Unicode1" pitchFamily="2" charset="0"/>
              </a:rPr>
              <a:t>ልጁ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u="sng" dirty="0" err="1" smtClean="0">
                <a:latin typeface="Power Geez Unicode1" pitchFamily="2" charset="0"/>
              </a:rPr>
              <a:t>ወታደር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ይሆናል</a:t>
            </a:r>
            <a:r>
              <a:rPr lang="en-US" dirty="0" smtClean="0">
                <a:latin typeface="Power Geez Unicode1" pitchFamily="2" charset="0"/>
              </a:rPr>
              <a:t> </a:t>
            </a:r>
          </a:p>
          <a:p>
            <a:r>
              <a:rPr lang="en-US" dirty="0" err="1" smtClean="0">
                <a:latin typeface="Power Geez Unicode1" pitchFamily="2" charset="0"/>
              </a:rPr>
              <a:t>ልጁ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u="sng" dirty="0" err="1" smtClean="0">
                <a:latin typeface="Power Geez Unicode1" pitchFamily="2" charset="0"/>
              </a:rPr>
              <a:t>ረዥም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ሆነ</a:t>
            </a:r>
            <a:endParaRPr lang="en-US" dirty="0" smtClean="0">
              <a:latin typeface="Power Geez Unicode1" pitchFamily="2" charset="0"/>
            </a:endParaRPr>
          </a:p>
          <a:p>
            <a:r>
              <a:rPr lang="en-US" dirty="0" err="1" smtClean="0">
                <a:latin typeface="Power Geez Unicode1" pitchFamily="2" charset="0"/>
              </a:rPr>
              <a:t>አስተማሪው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u="sng" dirty="0" err="1" smtClean="0">
                <a:latin typeface="Power Geez Unicode1" pitchFamily="2" charset="0"/>
              </a:rPr>
              <a:t>ቢሮ</a:t>
            </a:r>
            <a:r>
              <a:rPr lang="en-US" u="sng" dirty="0" smtClean="0">
                <a:latin typeface="Power Geez Unicode1" pitchFamily="2" charset="0"/>
              </a:rPr>
              <a:t> </a:t>
            </a:r>
            <a:r>
              <a:rPr lang="en-US" u="sng" dirty="0" err="1" smtClean="0">
                <a:latin typeface="Power Geez Unicode1" pitchFamily="2" charset="0"/>
              </a:rPr>
              <a:t>ውስጥ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endParaRPr lang="en-US" dirty="0" smtClean="0">
              <a:latin typeface="Power Geez Unicode1" pitchFamily="2" charset="0"/>
            </a:endParaRPr>
          </a:p>
          <a:p>
            <a:r>
              <a:rPr lang="en-US" dirty="0" err="1" smtClean="0">
                <a:latin typeface="Power Geez Unicode1" pitchFamily="2" charset="0"/>
              </a:rPr>
              <a:t>የተሰመረባቸው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በሙሉ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የየመሪዎቹ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ግሶች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መሙያ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ናቸው</a:t>
            </a:r>
            <a:r>
              <a:rPr lang="en-US" dirty="0" smtClean="0">
                <a:latin typeface="Power Geez Unicode1" pitchFamily="2" charset="0"/>
              </a:rPr>
              <a:t>፡፡</a:t>
            </a:r>
            <a:endParaRPr lang="en-US" dirty="0" smtClean="0">
              <a:latin typeface="Power Geez Unicode1" pitchFamily="2" charset="0"/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u="sng" dirty="0" err="1" smtClean="0">
                <a:latin typeface="Power Geez Unicode1" pitchFamily="2" charset="0"/>
              </a:rPr>
              <a:t>ገቢር</a:t>
            </a:r>
            <a:r>
              <a:rPr lang="en-US" b="1" u="sng" dirty="0" smtClean="0">
                <a:latin typeface="Power Geez Unicode1" pitchFamily="2" charset="0"/>
              </a:rPr>
              <a:t> </a:t>
            </a:r>
            <a:r>
              <a:rPr lang="en-US" b="1" u="sng" dirty="0" err="1" smtClean="0">
                <a:latin typeface="Power Geez Unicode1" pitchFamily="2" charset="0"/>
              </a:rPr>
              <a:t>አ.ነገር</a:t>
            </a:r>
            <a:endParaRPr lang="en-US" dirty="0" smtClean="0">
              <a:latin typeface="Power Geez Unicode1" pitchFamily="2" charset="0"/>
            </a:endParaRPr>
          </a:p>
          <a:p>
            <a:pPr lvl="0"/>
            <a:r>
              <a:rPr lang="en-US" dirty="0" err="1" smtClean="0">
                <a:latin typeface="Power Geez Unicode1" pitchFamily="2" charset="0"/>
              </a:rPr>
              <a:t>ገቢር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አረፍተ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ነገሮች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ድርጊትን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የሚያመለከት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ግሳዊ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አላቸው</a:t>
            </a:r>
            <a:r>
              <a:rPr lang="en-US" dirty="0" smtClean="0">
                <a:latin typeface="Power Geez Unicode1" pitchFamily="2" charset="0"/>
              </a:rPr>
              <a:t>፡፡</a:t>
            </a:r>
          </a:p>
          <a:p>
            <a:pPr lvl="0"/>
            <a:r>
              <a:rPr lang="en-US" dirty="0" err="1" smtClean="0">
                <a:latin typeface="Power Geez Unicode1" pitchFamily="2" charset="0"/>
              </a:rPr>
              <a:t>የዐ.ነገሩ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ባለቤት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የድርጊቱ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ፈፃሚ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r>
              <a:rPr lang="en-US" dirty="0" smtClean="0">
                <a:latin typeface="Power Geez Unicode1" pitchFamily="2" charset="0"/>
              </a:rPr>
              <a:t> - </a:t>
            </a:r>
            <a:r>
              <a:rPr lang="en-US" dirty="0" err="1" smtClean="0">
                <a:latin typeface="Power Geez Unicode1" pitchFamily="2" charset="0"/>
              </a:rPr>
              <a:t>ሁዋኝ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ሳይሆን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አድራጊ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r>
              <a:rPr lang="en-US" dirty="0" smtClean="0">
                <a:latin typeface="Power Geez Unicode1" pitchFamily="2" charset="0"/>
              </a:rPr>
              <a:t>፡፡</a:t>
            </a:r>
          </a:p>
          <a:p>
            <a:pPr lvl="0"/>
            <a:r>
              <a:rPr lang="en-US" dirty="0" err="1" smtClean="0">
                <a:latin typeface="Power Geez Unicode1" pitchFamily="2" charset="0"/>
              </a:rPr>
              <a:t>ድርጊቱን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የሚፈፅመው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በራሱ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ወይም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በሌላ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አካል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ላይ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ሊሆን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ይችላል</a:t>
            </a:r>
            <a:r>
              <a:rPr lang="en-US" dirty="0" smtClean="0">
                <a:latin typeface="Power Geez Unicode1" pitchFamily="2" charset="0"/>
              </a:rPr>
              <a:t>፡፡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 smtClean="0">
                <a:latin typeface="Power Geez Unicode1" pitchFamily="2" charset="0"/>
              </a:rPr>
              <a:t>ምሳሌ</a:t>
            </a:r>
            <a:r>
              <a:rPr lang="en-US" dirty="0" smtClean="0">
                <a:latin typeface="Power Geez Unicode1" pitchFamily="2" charset="0"/>
              </a:rPr>
              <a:t>- </a:t>
            </a:r>
            <a:r>
              <a:rPr lang="en-US" dirty="0" err="1" smtClean="0">
                <a:latin typeface="Power Geez Unicode1" pitchFamily="2" charset="0"/>
              </a:rPr>
              <a:t>ልጁ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ወደ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ገበያ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ሄደ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</a:t>
            </a:r>
            <a:r>
              <a:rPr lang="en-US" dirty="0" err="1" smtClean="0">
                <a:latin typeface="Power Geez Unicode1" pitchFamily="2" charset="0"/>
              </a:rPr>
              <a:t>አለም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ወደ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ቤት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ገባች</a:t>
            </a:r>
            <a:r>
              <a:rPr lang="en-US" dirty="0" smtClean="0">
                <a:latin typeface="Power Geez Unicode1" pitchFamily="2" charset="0"/>
              </a:rPr>
              <a:t>      </a:t>
            </a:r>
            <a:endParaRPr lang="en-US" dirty="0" smtClean="0">
              <a:latin typeface="Power Geez Unicode1" pitchFamily="2" charset="0"/>
            </a:endParaRPr>
          </a:p>
          <a:p>
            <a:r>
              <a:rPr lang="en-US" dirty="0" err="1" smtClean="0">
                <a:latin typeface="Power Geez Unicode1" pitchFamily="2" charset="0"/>
              </a:rPr>
              <a:t>በእነዚህ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አረፍተ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ነገሮች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ውስጥ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ግሶቹ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የእንቅስቃሴ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ድርጊትን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ይገልፃል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smtClean="0">
                <a:latin typeface="Power Geez Unicode1" pitchFamily="2" charset="0"/>
              </a:rPr>
              <a:t>(</a:t>
            </a:r>
            <a:r>
              <a:rPr lang="en-US" dirty="0" err="1" smtClean="0">
                <a:latin typeface="Power Geez Unicode1" pitchFamily="2" charset="0"/>
              </a:rPr>
              <a:t>የእንቅስቃሴ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ግሶች</a:t>
            </a:r>
            <a:r>
              <a:rPr lang="en-US" dirty="0" smtClean="0">
                <a:latin typeface="Power Geez Unicode1" pitchFamily="2" charset="0"/>
              </a:rPr>
              <a:t>)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</a:t>
            </a:r>
            <a:r>
              <a:rPr lang="en-US" dirty="0" err="1" smtClean="0">
                <a:latin typeface="Power Geez Unicode1" pitchFamily="2" charset="0"/>
              </a:rPr>
              <a:t>ልጆቹ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ዛፍ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ላይ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ወጡ</a:t>
            </a:r>
            <a:r>
              <a:rPr lang="en-US" dirty="0" smtClean="0">
                <a:latin typeface="Power Geez Unicode1" pitchFamily="2" charset="0"/>
              </a:rPr>
              <a:t> </a:t>
            </a:r>
          </a:p>
          <a:p>
            <a:pPr lvl="0"/>
            <a:r>
              <a:rPr lang="en-US" dirty="0" err="1" smtClean="0">
                <a:latin typeface="Power Geez Unicode1" pitchFamily="2" charset="0"/>
              </a:rPr>
              <a:t>ግሱ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የእንቅስቃሴውን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መድረሻ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የሚገልፅ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መስተዋድዳዊ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በመሙያነት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የያዘ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r>
              <a:rPr lang="en-US" dirty="0" smtClean="0">
                <a:latin typeface="Power Geez Unicode1" pitchFamily="2" charset="0"/>
              </a:rPr>
              <a:t>፡፡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</a:t>
            </a:r>
            <a:r>
              <a:rPr lang="en-US" dirty="0" smtClean="0">
                <a:latin typeface="Power Geez Unicode1" pitchFamily="2" charset="0"/>
              </a:rPr>
              <a:t>  </a:t>
            </a:r>
            <a:r>
              <a:rPr lang="en-US" dirty="0" err="1" smtClean="0">
                <a:latin typeface="Power Geez Unicode1" pitchFamily="2" charset="0"/>
              </a:rPr>
              <a:t>ካሳ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u="sng" dirty="0" err="1" smtClean="0">
                <a:latin typeface="Power Geez Unicode1" pitchFamily="2" charset="0"/>
              </a:rPr>
              <a:t>ከት</a:t>
            </a:r>
            <a:r>
              <a:rPr lang="en-US" u="sng" dirty="0" smtClean="0">
                <a:latin typeface="Power Geez Unicode1" pitchFamily="2" charset="0"/>
              </a:rPr>
              <a:t>/</a:t>
            </a:r>
            <a:r>
              <a:rPr lang="en-US" u="sng" dirty="0" err="1" smtClean="0">
                <a:latin typeface="Power Geez Unicode1" pitchFamily="2" charset="0"/>
              </a:rPr>
              <a:t>ቤት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u="sng" dirty="0" err="1" smtClean="0">
                <a:latin typeface="Power Geez Unicode1" pitchFamily="2" charset="0"/>
              </a:rPr>
              <a:t>ወደ</a:t>
            </a:r>
            <a:r>
              <a:rPr lang="en-US" u="sng" dirty="0" smtClean="0">
                <a:latin typeface="Power Geez Unicode1" pitchFamily="2" charset="0"/>
              </a:rPr>
              <a:t> </a:t>
            </a:r>
            <a:r>
              <a:rPr lang="en-US" u="sng" dirty="0" err="1" smtClean="0">
                <a:latin typeface="Power Geez Unicode1" pitchFamily="2" charset="0"/>
              </a:rPr>
              <a:t>ገበያ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ሄደ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</a:t>
            </a:r>
            <a:r>
              <a:rPr lang="en-US" dirty="0" err="1" smtClean="0">
                <a:latin typeface="Power Geez Unicode1" pitchFamily="2" charset="0"/>
              </a:rPr>
              <a:t>መነሻ</a:t>
            </a:r>
            <a:r>
              <a:rPr lang="en-US" dirty="0" smtClean="0">
                <a:latin typeface="Power Geez Unicode1" pitchFamily="2" charset="0"/>
              </a:rPr>
              <a:t>    </a:t>
            </a:r>
            <a:r>
              <a:rPr lang="en-US" dirty="0" err="1" smtClean="0">
                <a:latin typeface="Power Geez Unicode1" pitchFamily="2" charset="0"/>
              </a:rPr>
              <a:t>መድረሻ</a:t>
            </a:r>
            <a:endParaRPr lang="en-US" dirty="0" smtClean="0">
              <a:latin typeface="Power Geez Unicode1" pitchFamily="2" charset="0"/>
            </a:endParaRPr>
          </a:p>
          <a:p>
            <a:r>
              <a:rPr lang="en-US" dirty="0" err="1" smtClean="0">
                <a:latin typeface="Power Geez Unicode1" pitchFamily="2" charset="0"/>
              </a:rPr>
              <a:t>መነሻው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የመድረሻውን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ያህል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አስፈላጊ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አይደለም</a:t>
            </a:r>
            <a:r>
              <a:rPr lang="en-US" dirty="0" smtClean="0">
                <a:latin typeface="Power Geez Unicode1" pitchFamily="2" charset="0"/>
              </a:rPr>
              <a:t> (</a:t>
            </a:r>
            <a:r>
              <a:rPr lang="en-US" dirty="0" err="1" smtClean="0">
                <a:latin typeface="Power Geez Unicode1" pitchFamily="2" charset="0"/>
              </a:rPr>
              <a:t>ሊቀር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ይችላል</a:t>
            </a:r>
            <a:r>
              <a:rPr lang="en-US" dirty="0" smtClean="0">
                <a:latin typeface="Power Geez Unicode1" pitchFamily="2" charset="0"/>
              </a:rPr>
              <a:t>)</a:t>
            </a:r>
          </a:p>
          <a:p>
            <a:pPr lvl="0"/>
            <a:r>
              <a:rPr lang="en-US" dirty="0" err="1" smtClean="0">
                <a:latin typeface="Power Geez Unicode1" pitchFamily="2" charset="0"/>
              </a:rPr>
              <a:t>መሙያው</a:t>
            </a:r>
            <a:r>
              <a:rPr lang="en-US" dirty="0" smtClean="0">
                <a:latin typeface="Power Geez Unicode1" pitchFamily="2" charset="0"/>
              </a:rPr>
              <a:t> (</a:t>
            </a:r>
            <a:r>
              <a:rPr lang="en-US" dirty="0" err="1" smtClean="0">
                <a:latin typeface="Power Geez Unicode1" pitchFamily="2" charset="0"/>
              </a:rPr>
              <a:t>መድረሻው</a:t>
            </a:r>
            <a:r>
              <a:rPr lang="en-US" dirty="0" smtClean="0">
                <a:latin typeface="Power Geez Unicode1" pitchFamily="2" charset="0"/>
              </a:rPr>
              <a:t>) </a:t>
            </a:r>
            <a:r>
              <a:rPr lang="en-US" dirty="0" err="1" smtClean="0">
                <a:latin typeface="Power Geez Unicode1" pitchFamily="2" charset="0"/>
              </a:rPr>
              <a:t>ግን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አይቀሬ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r>
              <a:rPr lang="en-US" dirty="0" smtClean="0">
                <a:latin typeface="Power Geez Unicode1" pitchFamily="2" charset="0"/>
              </a:rPr>
              <a:t>፡፡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smtClean="0">
                <a:latin typeface="Power Geez Unicode1" pitchFamily="2" charset="0"/>
              </a:rPr>
              <a:t>            </a:t>
            </a:r>
            <a:r>
              <a:rPr lang="en-US" dirty="0" err="1" smtClean="0">
                <a:latin typeface="Power Geez Unicode1" pitchFamily="2" charset="0"/>
              </a:rPr>
              <a:t>አ.ነ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 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ስሀ1   </a:t>
            </a:r>
            <a:r>
              <a:rPr lang="en-US" dirty="0" smtClean="0">
                <a:latin typeface="Power Geez Unicode1" pitchFamily="2" charset="0"/>
              </a:rPr>
              <a:t>      </a:t>
            </a:r>
            <a:r>
              <a:rPr lang="en-US" dirty="0" smtClean="0">
                <a:latin typeface="Power Geez Unicode1" pitchFamily="2" charset="0"/>
              </a:rPr>
              <a:t>ግሀ1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</a:t>
            </a:r>
            <a:r>
              <a:rPr lang="en-US" dirty="0" smtClean="0">
                <a:latin typeface="Power Geez Unicode1" pitchFamily="2" charset="0"/>
              </a:rPr>
              <a:t>   </a:t>
            </a:r>
            <a:r>
              <a:rPr lang="en-US" dirty="0" smtClean="0">
                <a:latin typeface="Power Geez Unicode1" pitchFamily="2" charset="0"/>
              </a:rPr>
              <a:t>ስ     </a:t>
            </a:r>
            <a:r>
              <a:rPr lang="en-US" dirty="0" smtClean="0">
                <a:latin typeface="Power Geez Unicode1" pitchFamily="2" charset="0"/>
              </a:rPr>
              <a:t>   </a:t>
            </a:r>
            <a:r>
              <a:rPr lang="en-US" dirty="0" err="1" smtClean="0">
                <a:latin typeface="Power Geez Unicode1" pitchFamily="2" charset="0"/>
              </a:rPr>
              <a:t>መሀ</a:t>
            </a:r>
            <a:r>
              <a:rPr lang="en-US" dirty="0" smtClean="0">
                <a:latin typeface="Power Geez Unicode1" pitchFamily="2" charset="0"/>
              </a:rPr>
              <a:t>    </a:t>
            </a:r>
            <a:r>
              <a:rPr lang="en-US" dirty="0" smtClean="0">
                <a:latin typeface="Power Geez Unicode1" pitchFamily="2" charset="0"/>
              </a:rPr>
              <a:t>   ግ 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    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   መ     </a:t>
            </a:r>
            <a:r>
              <a:rPr lang="en-US" dirty="0" err="1" smtClean="0">
                <a:latin typeface="Power Geez Unicode1" pitchFamily="2" charset="0"/>
              </a:rPr>
              <a:t>ስሀ</a:t>
            </a:r>
            <a:r>
              <a:rPr lang="en-US" dirty="0" smtClean="0">
                <a:latin typeface="Power Geez Unicode1" pitchFamily="2" charset="0"/>
              </a:rPr>
              <a:t>    </a:t>
            </a:r>
          </a:p>
          <a:p>
            <a:pPr>
              <a:buNone/>
            </a:pP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           ስ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</a:t>
            </a:r>
            <a:r>
              <a:rPr lang="en-US" dirty="0" err="1" smtClean="0">
                <a:latin typeface="Power Geez Unicode1" pitchFamily="2" charset="0"/>
              </a:rPr>
              <a:t>ልጁ</a:t>
            </a:r>
            <a:r>
              <a:rPr lang="en-US" dirty="0" smtClean="0">
                <a:latin typeface="Power Geez Unicode1" pitchFamily="2" charset="0"/>
              </a:rPr>
              <a:t>    </a:t>
            </a:r>
            <a:r>
              <a:rPr lang="en-US" dirty="0" err="1" smtClean="0">
                <a:latin typeface="Power Geez Unicode1" pitchFamily="2" charset="0"/>
              </a:rPr>
              <a:t>ወደ</a:t>
            </a:r>
            <a:r>
              <a:rPr lang="en-US" dirty="0" smtClean="0">
                <a:latin typeface="Power Geez Unicode1" pitchFamily="2" charset="0"/>
              </a:rPr>
              <a:t>    </a:t>
            </a:r>
            <a:r>
              <a:rPr lang="en-US" dirty="0" err="1" smtClean="0">
                <a:latin typeface="Power Geez Unicode1" pitchFamily="2" charset="0"/>
              </a:rPr>
              <a:t>ገበያ</a:t>
            </a:r>
            <a:r>
              <a:rPr lang="en-US" dirty="0" smtClean="0">
                <a:latin typeface="Power Geez Unicode1" pitchFamily="2" charset="0"/>
              </a:rPr>
              <a:t>     </a:t>
            </a:r>
            <a:r>
              <a:rPr lang="en-US" dirty="0" err="1" smtClean="0">
                <a:latin typeface="Power Geez Unicode1" pitchFamily="2" charset="0"/>
              </a:rPr>
              <a:t>ሄደ</a:t>
            </a:r>
            <a:endParaRPr lang="en-US" dirty="0">
              <a:latin typeface="Power Geez Unicode1" pitchFamily="2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 flipH="1">
            <a:off x="1905000" y="1905000"/>
            <a:ext cx="91440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743200" y="1905000"/>
            <a:ext cx="121920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752600" y="2743200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3352800" y="2667000"/>
            <a:ext cx="53340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886200" y="2667000"/>
            <a:ext cx="91440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2971800" y="3429000"/>
            <a:ext cx="38100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3352800" y="3429000"/>
            <a:ext cx="5334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953000" y="3505200"/>
            <a:ext cx="228600" cy="1828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1752600" y="3505200"/>
            <a:ext cx="0" cy="1828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2895600" y="4267200"/>
            <a:ext cx="0" cy="1143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114800" y="4191000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4114800" y="5029200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en-US" dirty="0" err="1" smtClean="0">
                <a:latin typeface="Power Geez Unicode1" pitchFamily="2" charset="0"/>
              </a:rPr>
              <a:t>ልጁ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ላይ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ቆመ</a:t>
            </a:r>
            <a:endParaRPr lang="en-US" dirty="0" smtClean="0">
              <a:latin typeface="Power Geez Unicode1" pitchFamily="2" charset="0"/>
            </a:endParaRPr>
          </a:p>
          <a:p>
            <a:pPr lvl="0"/>
            <a:r>
              <a:rPr lang="en-US" dirty="0" err="1" smtClean="0">
                <a:latin typeface="Power Geez Unicode1" pitchFamily="2" charset="0"/>
              </a:rPr>
              <a:t>አስቴር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አልጋው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ላይ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ወደቀች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እንቅስቃሴው</a:t>
            </a:r>
            <a:r>
              <a:rPr lang="en-US" dirty="0" smtClean="0">
                <a:latin typeface="Power Geez Unicode1" pitchFamily="2" charset="0"/>
              </a:rPr>
              <a:t> (</a:t>
            </a:r>
            <a:r>
              <a:rPr lang="en-US" dirty="0" err="1" smtClean="0">
                <a:latin typeface="Power Geez Unicode1" pitchFamily="2" charset="0"/>
              </a:rPr>
              <a:t>መነሻውም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መድረሻውም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አንድ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ቦታ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ባለቤቱ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የሚገኝበት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ቦታ</a:t>
            </a:r>
            <a:r>
              <a:rPr lang="en-US" dirty="0" smtClean="0">
                <a:latin typeface="Power Geez Unicode1" pitchFamily="2" charset="0"/>
              </a:rPr>
              <a:t>) </a:t>
            </a:r>
            <a:endParaRPr lang="en-US" dirty="0" smtClean="0">
              <a:latin typeface="Power Geez Unicode1" pitchFamily="2" charset="0"/>
            </a:endParaRPr>
          </a:p>
          <a:p>
            <a:pPr lvl="0"/>
            <a:r>
              <a:rPr lang="en-US" dirty="0" err="1" smtClean="0">
                <a:latin typeface="Power Geez Unicode1" pitchFamily="2" charset="0"/>
              </a:rPr>
              <a:t>ዶሮቹ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ቆጡ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ላይ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ሰፈሩ</a:t>
            </a:r>
            <a:r>
              <a:rPr lang="en-US" dirty="0" smtClean="0">
                <a:latin typeface="Power Geez Unicode1" pitchFamily="2" charset="0"/>
              </a:rPr>
              <a:t>          </a:t>
            </a:r>
          </a:p>
          <a:p>
            <a:r>
              <a:rPr lang="en-US" dirty="0" err="1" smtClean="0">
                <a:latin typeface="Power Geez Unicode1" pitchFamily="2" charset="0"/>
              </a:rPr>
              <a:t>ካሳ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ከመቀመጫው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ተነሳ</a:t>
            </a:r>
            <a:r>
              <a:rPr lang="en-US" dirty="0" smtClean="0">
                <a:latin typeface="Power Geez Unicode1" pitchFamily="2" charset="0"/>
              </a:rPr>
              <a:t>	</a:t>
            </a:r>
          </a:p>
          <a:p>
            <a:r>
              <a:rPr lang="en-US" dirty="0" err="1" smtClean="0">
                <a:latin typeface="Power Geez Unicode1" pitchFamily="2" charset="0"/>
              </a:rPr>
              <a:t>ልጆቹ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ወንበር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ላይ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ተቀመጡ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ውስጠ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ቀር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ግሶች</a:t>
            </a:r>
            <a:r>
              <a:rPr lang="en-US" dirty="0" smtClean="0">
                <a:latin typeface="Power Geez Unicode1" pitchFamily="2" charset="0"/>
              </a:rPr>
              <a:t> - </a:t>
            </a:r>
            <a:r>
              <a:rPr lang="en-US" dirty="0" err="1" smtClean="0">
                <a:latin typeface="Power Geez Unicode1" pitchFamily="2" charset="0"/>
              </a:rPr>
              <a:t>ድርጊቱ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በራሱ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በፈፃሚው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ላይ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የሚቀር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ናቸው</a:t>
            </a:r>
            <a:endParaRPr lang="en-US" dirty="0" smtClean="0">
              <a:latin typeface="Power Geez Unicode1" pitchFamily="2" charset="0"/>
            </a:endParaRPr>
          </a:p>
          <a:p>
            <a:r>
              <a:rPr lang="en-US" dirty="0" err="1" smtClean="0">
                <a:latin typeface="Power Geez Unicode1" pitchFamily="2" charset="0"/>
              </a:rPr>
              <a:t>አስቴር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ሽልማት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ተቀበለች</a:t>
            </a:r>
            <a:endParaRPr lang="en-US" dirty="0" smtClean="0">
              <a:latin typeface="Power Geez Unicode1" pitchFamily="2" charset="0"/>
            </a:endParaRPr>
          </a:p>
          <a:p>
            <a:r>
              <a:rPr lang="en-US" dirty="0" err="1" smtClean="0">
                <a:latin typeface="Power Geez Unicode1" pitchFamily="2" charset="0"/>
              </a:rPr>
              <a:t>ካሳ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ንብረት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ተረከበ</a:t>
            </a:r>
            <a:endParaRPr lang="en-US" dirty="0" smtClean="0">
              <a:latin typeface="Power Geez Unicode1" pitchFamily="2" charset="0"/>
            </a:endParaRPr>
          </a:p>
          <a:p>
            <a:r>
              <a:rPr lang="en-US" dirty="0" err="1" smtClean="0">
                <a:latin typeface="Power Geez Unicode1" pitchFamily="2" charset="0"/>
              </a:rPr>
              <a:t>ልጁ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ምስጢር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ተነገረ</a:t>
            </a:r>
            <a:r>
              <a:rPr lang="en-US" dirty="0" smtClean="0">
                <a:latin typeface="Power Geez Unicode1" pitchFamily="2" charset="0"/>
              </a:rPr>
              <a:t>  </a:t>
            </a:r>
            <a:r>
              <a:rPr lang="en-US" dirty="0" err="1" smtClean="0">
                <a:latin typeface="Power Geez Unicode1" pitchFamily="2" charset="0"/>
              </a:rPr>
              <a:t>ውስጠ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ገብ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ግሶች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smtClean="0">
                <a:latin typeface="Power Geez Unicode1" pitchFamily="2" charset="0"/>
              </a:rPr>
              <a:t>- </a:t>
            </a:r>
            <a:r>
              <a:rPr lang="en-US" dirty="0" err="1" smtClean="0">
                <a:latin typeface="Power Geez Unicode1" pitchFamily="2" charset="0"/>
              </a:rPr>
              <a:t>የድርጊቱ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ፈፃሚ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ሌላ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ሰው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endParaRPr lang="en-US" dirty="0" smtClean="0">
              <a:latin typeface="Power Geez Unicode1" pitchFamily="2" charset="0"/>
            </a:endParaRP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err="1" smtClean="0">
                <a:latin typeface="Power Geez Unicode1" pitchFamily="2" charset="0"/>
              </a:rPr>
              <a:t>ገቢር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የሆኑ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ሳቢ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ግሶች</a:t>
            </a:r>
            <a:r>
              <a:rPr lang="en-US" dirty="0" smtClean="0">
                <a:latin typeface="Power Geez Unicode1" pitchFamily="2" charset="0"/>
              </a:rPr>
              <a:t> -(</a:t>
            </a:r>
            <a:r>
              <a:rPr lang="en-US" dirty="0" err="1" smtClean="0">
                <a:latin typeface="Power Geez Unicode1" pitchFamily="2" charset="0"/>
              </a:rPr>
              <a:t>ተሳቢ</a:t>
            </a:r>
            <a:r>
              <a:rPr lang="en-US" dirty="0" smtClean="0">
                <a:latin typeface="Power Geez Unicode1" pitchFamily="2" charset="0"/>
              </a:rPr>
              <a:t>) </a:t>
            </a:r>
            <a:r>
              <a:rPr lang="en-US" dirty="0" err="1" smtClean="0">
                <a:latin typeface="Power Geez Unicode1" pitchFamily="2" charset="0"/>
              </a:rPr>
              <a:t>መሙያ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ስማዊ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ይፈልጋሉ</a:t>
            </a:r>
            <a:endParaRPr lang="en-US" dirty="0" smtClean="0">
              <a:latin typeface="Power Geez Unicode1" pitchFamily="2" charset="0"/>
            </a:endParaRPr>
          </a:p>
          <a:p>
            <a:pPr lvl="0"/>
            <a:r>
              <a:rPr lang="en-US" dirty="0" err="1" smtClean="0">
                <a:latin typeface="Power Geez Unicode1" pitchFamily="2" charset="0"/>
              </a:rPr>
              <a:t>አለም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ልጁን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መታች</a:t>
            </a:r>
            <a:r>
              <a:rPr lang="en-US" dirty="0" err="1" smtClean="0">
                <a:latin typeface="Power Geez Unicode1" pitchFamily="2" charset="0"/>
              </a:rPr>
              <a:t>ው</a:t>
            </a:r>
            <a:endParaRPr lang="en-US" dirty="0" smtClean="0">
              <a:latin typeface="Power Geez Unicode1" pitchFamily="2" charset="0"/>
            </a:endParaRPr>
          </a:p>
          <a:p>
            <a:pPr lvl="0"/>
            <a:r>
              <a:rPr lang="en-US" dirty="0" err="1" smtClean="0">
                <a:latin typeface="Power Geez Unicode1" pitchFamily="2" charset="0"/>
              </a:rPr>
              <a:t>ልጁ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ብርቱካኑን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በላው</a:t>
            </a:r>
            <a:endParaRPr lang="en-US" dirty="0" smtClean="0">
              <a:latin typeface="Power Geez Unicode1" pitchFamily="2" charset="0"/>
            </a:endParaRPr>
          </a:p>
          <a:p>
            <a:pPr lvl="0"/>
            <a:r>
              <a:rPr lang="en-US" dirty="0" err="1" smtClean="0">
                <a:latin typeface="Power Geez Unicode1" pitchFamily="2" charset="0"/>
              </a:rPr>
              <a:t>አስተማሪው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ለተማሪዎቹ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መፅሀፍ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ሰጣቸው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err="1" smtClean="0">
                <a:latin typeface="Power Geez Unicode1" pitchFamily="2" charset="0"/>
              </a:rPr>
              <a:t>የሳቢ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ግሶች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አወቃቀር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</a:t>
            </a:r>
            <a:r>
              <a:rPr lang="en-US" dirty="0" smtClean="0">
                <a:latin typeface="Power Geez Unicode1" pitchFamily="2" charset="0"/>
              </a:rPr>
              <a:t>               </a:t>
            </a:r>
            <a:r>
              <a:rPr lang="en-US" dirty="0" err="1" smtClean="0">
                <a:latin typeface="Power Geez Unicode1" pitchFamily="2" charset="0"/>
              </a:rPr>
              <a:t>አ.ነ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 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</a:t>
            </a:r>
            <a:r>
              <a:rPr lang="en-US" dirty="0" smtClean="0">
                <a:latin typeface="Power Geez Unicode1" pitchFamily="2" charset="0"/>
              </a:rPr>
              <a:t>  </a:t>
            </a:r>
            <a:r>
              <a:rPr lang="en-US" dirty="0" smtClean="0">
                <a:latin typeface="Power Geez Unicode1" pitchFamily="2" charset="0"/>
              </a:rPr>
              <a:t>ስሀ1  </a:t>
            </a:r>
            <a:r>
              <a:rPr lang="en-US" dirty="0" smtClean="0">
                <a:latin typeface="Power Geez Unicode1" pitchFamily="2" charset="0"/>
              </a:rPr>
              <a:t>                   ግሀ1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</a:t>
            </a:r>
          </a:p>
          <a:p>
            <a:pPr>
              <a:buNone/>
            </a:pP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</a:t>
            </a:r>
            <a:r>
              <a:rPr lang="en-US" dirty="0" smtClean="0">
                <a:latin typeface="Power Geez Unicode1" pitchFamily="2" charset="0"/>
              </a:rPr>
              <a:t>          መሀ1         </a:t>
            </a:r>
            <a:r>
              <a:rPr lang="en-US" dirty="0" err="1" smtClean="0">
                <a:latin typeface="Power Geez Unicode1" pitchFamily="2" charset="0"/>
              </a:rPr>
              <a:t>ስሀ</a:t>
            </a:r>
            <a:r>
              <a:rPr lang="en-US" dirty="0" smtClean="0">
                <a:latin typeface="Power Geez Unicode1" pitchFamily="2" charset="0"/>
              </a:rPr>
              <a:t>  </a:t>
            </a:r>
            <a:r>
              <a:rPr lang="en-US" dirty="0" smtClean="0">
                <a:latin typeface="Power Geez Unicode1" pitchFamily="2" charset="0"/>
              </a:rPr>
              <a:t>    ግ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</a:t>
            </a:r>
            <a:r>
              <a:rPr lang="en-US" dirty="0" smtClean="0">
                <a:latin typeface="Power Geez Unicode1" pitchFamily="2" charset="0"/>
              </a:rPr>
              <a:t>         መ       </a:t>
            </a:r>
            <a:r>
              <a:rPr lang="en-US" dirty="0" err="1" smtClean="0">
                <a:latin typeface="Power Geez Unicode1" pitchFamily="2" charset="0"/>
              </a:rPr>
              <a:t>ስሀ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                ስ       </a:t>
            </a:r>
            <a:r>
              <a:rPr lang="en-US" dirty="0" err="1" smtClean="0">
                <a:latin typeface="Power Geez Unicode1" pitchFamily="2" charset="0"/>
              </a:rPr>
              <a:t>ስ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</a:t>
            </a:r>
            <a:r>
              <a:rPr lang="en-US" dirty="0" err="1" smtClean="0">
                <a:latin typeface="Power Geez Unicode1" pitchFamily="2" charset="0"/>
              </a:rPr>
              <a:t>አስተማሪው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smtClean="0">
                <a:latin typeface="Power Geez Unicode1" pitchFamily="2" charset="0"/>
              </a:rPr>
              <a:t>    </a:t>
            </a:r>
            <a:r>
              <a:rPr lang="en-US" dirty="0" smtClean="0">
                <a:latin typeface="Power Geez Unicode1" pitchFamily="2" charset="0"/>
              </a:rPr>
              <a:t>ለ    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ተማሪዎቹ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smtClean="0">
                <a:latin typeface="Power Geez Unicode1" pitchFamily="2" charset="0"/>
              </a:rPr>
              <a:t>  </a:t>
            </a:r>
            <a:r>
              <a:rPr lang="en-US" dirty="0" err="1" smtClean="0">
                <a:latin typeface="Power Geez Unicode1" pitchFamily="2" charset="0"/>
              </a:rPr>
              <a:t>መጽሐፍ</a:t>
            </a:r>
            <a:r>
              <a:rPr lang="en-US" dirty="0" smtClean="0">
                <a:latin typeface="Power Geez Unicode1" pitchFamily="2" charset="0"/>
              </a:rPr>
              <a:t>   </a:t>
            </a:r>
            <a:r>
              <a:rPr lang="en-US" dirty="0" err="1" smtClean="0">
                <a:latin typeface="Power Geez Unicode1" pitchFamily="2" charset="0"/>
              </a:rPr>
              <a:t>ሰጣቸው</a:t>
            </a:r>
            <a:r>
              <a:rPr lang="en-US" dirty="0" smtClean="0">
                <a:latin typeface="Power Geez Unicode1" pitchFamily="2" charset="0"/>
              </a:rPr>
              <a:t>          </a:t>
            </a:r>
            <a:endParaRPr lang="en-US" dirty="0" smtClean="0">
              <a:latin typeface="Power Geez Unicode1" pitchFamily="2" charset="0"/>
            </a:endParaRPr>
          </a:p>
          <a:p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 flipH="1">
            <a:off x="1676400" y="2133600"/>
            <a:ext cx="121920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971800" y="2133600"/>
            <a:ext cx="137160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524000" y="2971800"/>
            <a:ext cx="0" cy="2438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3124200" y="2971800"/>
            <a:ext cx="129540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419600" y="2971800"/>
            <a:ext cx="7620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419600" y="2971800"/>
            <a:ext cx="99060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2667000" y="3733800"/>
            <a:ext cx="3048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2971800" y="3733800"/>
            <a:ext cx="6096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4495800" y="3810000"/>
            <a:ext cx="762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5486400" y="3733800"/>
            <a:ext cx="381000" cy="1676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3657600" y="4343400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2590800" y="4343400"/>
            <a:ext cx="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3657600" y="4876800"/>
            <a:ext cx="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4648200" y="4876800"/>
            <a:ext cx="7620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en-US" b="1" dirty="0" err="1" smtClean="0">
                <a:latin typeface="Power Geez Unicode1" pitchFamily="2" charset="0"/>
              </a:rPr>
              <a:t>ተገበሮአዊ</a:t>
            </a:r>
            <a:r>
              <a:rPr lang="en-US" b="1" dirty="0" smtClean="0">
                <a:latin typeface="Power Geez Unicode1" pitchFamily="2" charset="0"/>
              </a:rPr>
              <a:t> </a:t>
            </a:r>
            <a:r>
              <a:rPr lang="en-US" b="1" dirty="0" err="1" smtClean="0">
                <a:latin typeface="Power Geez Unicode1" pitchFamily="2" charset="0"/>
              </a:rPr>
              <a:t>አ.ነገር</a:t>
            </a:r>
            <a:r>
              <a:rPr lang="en-US" b="1" dirty="0" smtClean="0">
                <a:latin typeface="Power Geez Unicode1" pitchFamily="2" charset="0"/>
              </a:rPr>
              <a:t> 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err="1" smtClean="0">
                <a:latin typeface="Power Geez Unicode1" pitchFamily="2" charset="0"/>
              </a:rPr>
              <a:t>አስቴር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ተሸለመች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err="1" smtClean="0">
                <a:latin typeface="Power Geez Unicode1" pitchFamily="2" charset="0"/>
              </a:rPr>
              <a:t>ገንዘባቸውን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ተዘረፉ</a:t>
            </a:r>
            <a:endParaRPr lang="en-US" dirty="0" smtClean="0">
              <a:latin typeface="Power Geez Unicode1" pitchFamily="2" charset="0"/>
            </a:endParaRPr>
          </a:p>
          <a:p>
            <a:pPr lvl="0"/>
            <a:r>
              <a:rPr lang="en-US" b="1" u="sng" dirty="0" err="1" smtClean="0">
                <a:latin typeface="Power Geez Unicode1" pitchFamily="2" charset="0"/>
              </a:rPr>
              <a:t>መጠይቃው</a:t>
            </a:r>
            <a:r>
              <a:rPr lang="en-US" b="1" u="sng" dirty="0" smtClean="0">
                <a:latin typeface="Power Geez Unicode1" pitchFamily="2" charset="0"/>
              </a:rPr>
              <a:t> </a:t>
            </a:r>
            <a:r>
              <a:rPr lang="en-US" b="1" u="sng" dirty="0" err="1" smtClean="0">
                <a:latin typeface="Power Geez Unicode1" pitchFamily="2" charset="0"/>
              </a:rPr>
              <a:t>ዐ.ነገር</a:t>
            </a:r>
            <a:r>
              <a:rPr lang="en-US" dirty="0" smtClean="0">
                <a:latin typeface="Power Geez Unicode1" pitchFamily="2" charset="0"/>
              </a:rPr>
              <a:t> - </a:t>
            </a:r>
            <a:r>
              <a:rPr lang="en-US" dirty="0" err="1" smtClean="0">
                <a:latin typeface="Power Geez Unicode1" pitchFamily="2" charset="0"/>
              </a:rPr>
              <a:t>ጥያቄ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የሚያነሳ</a:t>
            </a:r>
            <a:r>
              <a:rPr lang="en-US" dirty="0" smtClean="0">
                <a:latin typeface="Power Geez Unicode1" pitchFamily="2" charset="0"/>
              </a:rPr>
              <a:t> - </a:t>
            </a:r>
            <a:r>
              <a:rPr lang="en-US" dirty="0" err="1" smtClean="0">
                <a:latin typeface="Power Geez Unicode1" pitchFamily="2" charset="0"/>
              </a:rPr>
              <a:t>ስለ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ባለቤቱ</a:t>
            </a:r>
            <a:r>
              <a:rPr lang="en-US" dirty="0" smtClean="0">
                <a:latin typeface="Power Geez Unicode1" pitchFamily="2" charset="0"/>
              </a:rPr>
              <a:t>፣ </a:t>
            </a:r>
            <a:r>
              <a:rPr lang="en-US" dirty="0" err="1" smtClean="0">
                <a:latin typeface="Power Geez Unicode1" pitchFamily="2" charset="0"/>
              </a:rPr>
              <a:t>መሙያው</a:t>
            </a:r>
            <a:r>
              <a:rPr lang="en-US" dirty="0" smtClean="0">
                <a:latin typeface="Power Geez Unicode1" pitchFamily="2" charset="0"/>
              </a:rPr>
              <a:t>፣ </a:t>
            </a:r>
            <a:r>
              <a:rPr lang="en-US" dirty="0" err="1" smtClean="0">
                <a:latin typeface="Power Geez Unicode1" pitchFamily="2" charset="0"/>
              </a:rPr>
              <a:t>አጎለማሹ</a:t>
            </a:r>
            <a:r>
              <a:rPr lang="en-US" dirty="0" smtClean="0">
                <a:latin typeface="Power Geez Unicode1" pitchFamily="2" charset="0"/>
              </a:rPr>
              <a:t>፣ </a:t>
            </a:r>
            <a:r>
              <a:rPr lang="en-US" dirty="0" err="1" smtClean="0">
                <a:latin typeface="Power Geez Unicode1" pitchFamily="2" charset="0"/>
              </a:rPr>
              <a:t>ድርጊቱ</a:t>
            </a:r>
            <a:r>
              <a:rPr lang="en-US" dirty="0" smtClean="0">
                <a:latin typeface="Power Geez Unicode1" pitchFamily="2" charset="0"/>
              </a:rPr>
              <a:t>፣ </a:t>
            </a:r>
            <a:r>
              <a:rPr lang="en-US" dirty="0" err="1" smtClean="0">
                <a:latin typeface="Power Geez Unicode1" pitchFamily="2" charset="0"/>
              </a:rPr>
              <a:t>ወዘተ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የሚጠይቅ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r>
              <a:rPr lang="en-US" dirty="0" smtClean="0">
                <a:latin typeface="Power Geez Unicode1" pitchFamily="2" charset="0"/>
              </a:rPr>
              <a:t>፡፡</a:t>
            </a:r>
            <a:endParaRPr lang="en-US" dirty="0" smtClean="0">
              <a:latin typeface="Power Geez Unicode1" pitchFamily="2" charset="0"/>
            </a:endParaRPr>
          </a:p>
          <a:p>
            <a:r>
              <a:rPr lang="en-US" dirty="0" err="1" smtClean="0">
                <a:latin typeface="Power Geez Unicode1" pitchFamily="2" charset="0"/>
              </a:rPr>
              <a:t>ጥያቄው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ለማወቅ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ወይም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ለማረጋገጥ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ሊሆን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ይችላል</a:t>
            </a:r>
            <a:endParaRPr lang="en-US" dirty="0" smtClean="0">
              <a:latin typeface="Power Geez Unicode1" pitchFamily="2" charset="0"/>
            </a:endParaRPr>
          </a:p>
          <a:p>
            <a:r>
              <a:rPr lang="en-US" dirty="0" err="1" smtClean="0">
                <a:latin typeface="Power Geez Unicode1" pitchFamily="2" charset="0"/>
              </a:rPr>
              <a:t>መጠይቅ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ተውላጠ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ስሞችን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ይጠቀማል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- </a:t>
            </a:r>
            <a:r>
              <a:rPr lang="en-US" dirty="0" err="1" smtClean="0">
                <a:latin typeface="Power Geez Unicode1" pitchFamily="2" charset="0"/>
              </a:rPr>
              <a:t>ካሳ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መጣ</a:t>
            </a:r>
            <a:r>
              <a:rPr lang="en-US" dirty="0" smtClean="0">
                <a:latin typeface="Power Geez Unicode1" pitchFamily="2" charset="0"/>
              </a:rPr>
              <a:t>?    </a:t>
            </a:r>
            <a:r>
              <a:rPr lang="en-US" dirty="0" err="1" smtClean="0">
                <a:latin typeface="Power Geez Unicode1" pitchFamily="2" charset="0"/>
              </a:rPr>
              <a:t>ለማወቅ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- </a:t>
            </a:r>
            <a:r>
              <a:rPr lang="en-US" dirty="0" err="1" smtClean="0">
                <a:latin typeface="Power Geez Unicode1" pitchFamily="2" charset="0"/>
              </a:rPr>
              <a:t>ካሳ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መጣ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ወይ</a:t>
            </a:r>
            <a:r>
              <a:rPr lang="en-US" dirty="0" smtClean="0">
                <a:latin typeface="Power Geez Unicode1" pitchFamily="2" charset="0"/>
              </a:rPr>
              <a:t>?     </a:t>
            </a:r>
            <a:r>
              <a:rPr lang="en-US" dirty="0" err="1" smtClean="0">
                <a:latin typeface="Power Geez Unicode1" pitchFamily="2" charset="0"/>
              </a:rPr>
              <a:t>ለማረጋገጥ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- </a:t>
            </a:r>
            <a:r>
              <a:rPr lang="en-US" dirty="0" err="1" smtClean="0">
                <a:latin typeface="Power Geez Unicode1" pitchFamily="2" charset="0"/>
              </a:rPr>
              <a:t>ካሳ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መጣ</a:t>
            </a:r>
            <a:r>
              <a:rPr lang="en-US" dirty="0" smtClean="0">
                <a:latin typeface="Power Geez Unicode1" pitchFamily="2" charset="0"/>
              </a:rPr>
              <a:t>?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   </a:t>
            </a:r>
            <a:r>
              <a:rPr lang="en-US" dirty="0" err="1" smtClean="0">
                <a:latin typeface="Power Geez Unicode1" pitchFamily="2" charset="0"/>
              </a:rPr>
              <a:t>አ.ነ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</a:t>
            </a:r>
            <a:r>
              <a:rPr lang="en-US" dirty="0" smtClean="0">
                <a:latin typeface="Power Geez Unicode1" pitchFamily="2" charset="0"/>
              </a:rPr>
              <a:t>    </a:t>
            </a:r>
            <a:r>
              <a:rPr lang="en-US" dirty="0" err="1" smtClean="0">
                <a:latin typeface="Power Geez Unicode1" pitchFamily="2" charset="0"/>
              </a:rPr>
              <a:t>አ.ነ</a:t>
            </a:r>
            <a:r>
              <a:rPr lang="en-US" dirty="0" smtClean="0">
                <a:latin typeface="Power Geez Unicode1" pitchFamily="2" charset="0"/>
              </a:rPr>
              <a:t>        </a:t>
            </a:r>
            <a:r>
              <a:rPr lang="en-US" dirty="0" err="1" smtClean="0">
                <a:latin typeface="Power Geez Unicode1" pitchFamily="2" charset="0"/>
              </a:rPr>
              <a:t>ሞይ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  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      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</a:t>
            </a:r>
            <a:r>
              <a:rPr lang="en-US" dirty="0" smtClean="0">
                <a:latin typeface="Power Geez Unicode1" pitchFamily="2" charset="0"/>
              </a:rPr>
              <a:t>      </a:t>
            </a:r>
            <a:r>
              <a:rPr lang="en-US" dirty="0" err="1" smtClean="0">
                <a:latin typeface="Power Geez Unicode1" pitchFamily="2" charset="0"/>
              </a:rPr>
              <a:t>ስሀ</a:t>
            </a:r>
            <a:r>
              <a:rPr lang="en-US" dirty="0" smtClean="0">
                <a:latin typeface="Power Geez Unicode1" pitchFamily="2" charset="0"/>
              </a:rPr>
              <a:t>   </a:t>
            </a:r>
            <a:r>
              <a:rPr lang="en-US" dirty="0" err="1" smtClean="0">
                <a:latin typeface="Power Geez Unicode1" pitchFamily="2" charset="0"/>
              </a:rPr>
              <a:t>ግሀ</a:t>
            </a:r>
            <a:r>
              <a:rPr lang="en-US" dirty="0" smtClean="0">
                <a:latin typeface="Power Geez Unicode1" pitchFamily="2" charset="0"/>
              </a:rPr>
              <a:t>  </a:t>
            </a:r>
            <a:r>
              <a:rPr lang="en-US" dirty="0" smtClean="0">
                <a:latin typeface="Power Geez Unicode1" pitchFamily="2" charset="0"/>
              </a:rPr>
              <a:t>    </a:t>
            </a:r>
            <a:r>
              <a:rPr lang="en-US" dirty="0" err="1" smtClean="0">
                <a:latin typeface="Power Geez Unicode1" pitchFamily="2" charset="0"/>
              </a:rPr>
              <a:t>ወይ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	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</a:t>
            </a:r>
            <a:r>
              <a:rPr lang="en-US" dirty="0" smtClean="0">
                <a:latin typeface="Power Geez Unicode1" pitchFamily="2" charset="0"/>
              </a:rPr>
              <a:t>     </a:t>
            </a:r>
            <a:r>
              <a:rPr lang="en-US" dirty="0" err="1" smtClean="0">
                <a:latin typeface="Power Geez Unicode1" pitchFamily="2" charset="0"/>
              </a:rPr>
              <a:t>ካሳ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smtClean="0">
                <a:latin typeface="Power Geez Unicode1" pitchFamily="2" charset="0"/>
              </a:rPr>
              <a:t>   </a:t>
            </a:r>
            <a:r>
              <a:rPr lang="en-US" dirty="0" err="1" smtClean="0">
                <a:latin typeface="Power Geez Unicode1" pitchFamily="2" charset="0"/>
              </a:rPr>
              <a:t>መጣ</a:t>
            </a:r>
            <a:endParaRPr lang="en-US" dirty="0" smtClean="0">
              <a:latin typeface="Power Geez Unicode1" pitchFamily="2" charset="0"/>
            </a:endParaRPr>
          </a:p>
          <a:p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 flipH="1">
            <a:off x="2590800" y="1905000"/>
            <a:ext cx="5334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2133600" y="3200400"/>
            <a:ext cx="3810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3124200" y="1905000"/>
            <a:ext cx="12192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981200" y="4419600"/>
            <a:ext cx="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124200" y="4419600"/>
            <a:ext cx="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4572000" y="3276600"/>
            <a:ext cx="0" cy="838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>
              <a:buNone/>
            </a:pPr>
            <a:r>
              <a:rPr lang="en-US" dirty="0" err="1" smtClean="0">
                <a:latin typeface="Power Geez Unicode1" pitchFamily="2" charset="0"/>
              </a:rPr>
              <a:t>ትልቅ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የወርቅ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ቀለበት</a:t>
            </a:r>
            <a:endParaRPr lang="en-US" dirty="0" smtClean="0">
              <a:latin typeface="Power Geez Unicode1" pitchFamily="2" charset="0"/>
            </a:endParaRPr>
          </a:p>
          <a:p>
            <a:pPr lvl="0"/>
            <a:r>
              <a:rPr lang="en-US" dirty="0" err="1" smtClean="0">
                <a:latin typeface="Power Geez Unicode1" pitchFamily="2" charset="0"/>
              </a:rPr>
              <a:t>በዚህ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መዋቅር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ውስጥ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ቀለበት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የሚለው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ስም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መሪ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ሲሆን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የወርቅ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የሚለው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ስማዊ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ሀረግና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ትልቅ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የሚለው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መስተዓምር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ግን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ተመሪዎች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ናቸው</a:t>
            </a:r>
            <a:r>
              <a:rPr lang="en-US" dirty="0" smtClean="0">
                <a:latin typeface="Power Geez Unicode1" pitchFamily="2" charset="0"/>
              </a:rPr>
              <a:t>፡፡</a:t>
            </a:r>
          </a:p>
          <a:p>
            <a:pPr lvl="0"/>
            <a:r>
              <a:rPr lang="en-US" dirty="0" err="1" smtClean="0">
                <a:latin typeface="Power Geez Unicode1" pitchFamily="2" charset="0"/>
              </a:rPr>
              <a:t>በየትኛውም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የሀረግ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መዋቅር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ውስጥ</a:t>
            </a:r>
            <a:r>
              <a:rPr lang="en-US" dirty="0" smtClean="0">
                <a:latin typeface="Power Geez Unicode1" pitchFamily="2" charset="0"/>
              </a:rPr>
              <a:t>፡- </a:t>
            </a:r>
          </a:p>
          <a:p>
            <a:pPr lvl="0"/>
            <a:r>
              <a:rPr lang="en-US" dirty="0" err="1" smtClean="0">
                <a:latin typeface="Power Geez Unicode1" pitchFamily="2" charset="0"/>
              </a:rPr>
              <a:t>መሪው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አይቀሬ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r>
              <a:rPr lang="en-US" dirty="0" smtClean="0">
                <a:latin typeface="Power Geez Unicode1" pitchFamily="2" charset="0"/>
              </a:rPr>
              <a:t> (</a:t>
            </a:r>
            <a:r>
              <a:rPr lang="en-US" dirty="0" err="1" smtClean="0">
                <a:latin typeface="Power Geez Unicode1" pitchFamily="2" charset="0"/>
              </a:rPr>
              <a:t>ቀለበት</a:t>
            </a:r>
            <a:r>
              <a:rPr lang="en-US" dirty="0" smtClean="0">
                <a:latin typeface="Power Geez Unicode1" pitchFamily="2" charset="0"/>
              </a:rPr>
              <a:t>)</a:t>
            </a:r>
          </a:p>
          <a:p>
            <a:r>
              <a:rPr lang="en-US" dirty="0" err="1" smtClean="0">
                <a:latin typeface="Power Geez Unicode1" pitchFamily="2" charset="0"/>
              </a:rPr>
              <a:t>ሌሎች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ተዋቃሪዎች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ግን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ሊቀሩ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ይችላል</a:t>
            </a:r>
            <a:r>
              <a:rPr lang="en-US" dirty="0" smtClean="0">
                <a:latin typeface="Power Geez Unicode1" pitchFamily="2" charset="0"/>
              </a:rPr>
              <a:t>፡፡</a:t>
            </a:r>
          </a:p>
          <a:p>
            <a:r>
              <a:rPr lang="en-US" dirty="0" err="1" smtClean="0">
                <a:latin typeface="Power Geez Unicode1" pitchFamily="2" charset="0"/>
              </a:rPr>
              <a:t>ትልቅ</a:t>
            </a:r>
            <a:r>
              <a:rPr lang="en-US" dirty="0" smtClean="0">
                <a:latin typeface="Power Geez Unicode1" pitchFamily="2" charset="0"/>
              </a:rPr>
              <a:t> (</a:t>
            </a:r>
            <a:r>
              <a:rPr lang="en-US" dirty="0" err="1" smtClean="0">
                <a:latin typeface="Power Geez Unicode1" pitchFamily="2" charset="0"/>
              </a:rPr>
              <a:t>ቀሬ</a:t>
            </a:r>
            <a:r>
              <a:rPr lang="en-US" dirty="0" smtClean="0">
                <a:latin typeface="Power Geez Unicode1" pitchFamily="2" charset="0"/>
              </a:rPr>
              <a:t>) - </a:t>
            </a:r>
            <a:r>
              <a:rPr lang="en-US" dirty="0" err="1" smtClean="0">
                <a:latin typeface="Power Geez Unicode1" pitchFamily="2" charset="0"/>
              </a:rPr>
              <a:t>አጎላማሽ</a:t>
            </a:r>
            <a:r>
              <a:rPr lang="en-US" dirty="0" smtClean="0">
                <a:latin typeface="Power Geez Unicode1" pitchFamily="2" charset="0"/>
              </a:rPr>
              <a:t>፣ </a:t>
            </a:r>
            <a:r>
              <a:rPr lang="en-US" dirty="0" err="1" smtClean="0">
                <a:latin typeface="Power Geez Unicode1" pitchFamily="2" charset="0"/>
              </a:rPr>
              <a:t>የወርቅ</a:t>
            </a:r>
            <a:r>
              <a:rPr lang="en-US" dirty="0" smtClean="0">
                <a:latin typeface="Power Geez Unicode1" pitchFamily="2" charset="0"/>
              </a:rPr>
              <a:t> (</a:t>
            </a:r>
            <a:r>
              <a:rPr lang="en-US" dirty="0" err="1" smtClean="0">
                <a:latin typeface="Power Geez Unicode1" pitchFamily="2" charset="0"/>
              </a:rPr>
              <a:t>ቀሬ</a:t>
            </a:r>
            <a:r>
              <a:rPr lang="en-US" dirty="0" smtClean="0">
                <a:latin typeface="Power Geez Unicode1" pitchFamily="2" charset="0"/>
              </a:rPr>
              <a:t>) - </a:t>
            </a:r>
            <a:r>
              <a:rPr lang="en-US" dirty="0" err="1" smtClean="0">
                <a:latin typeface="Power Geez Unicode1" pitchFamily="2" charset="0"/>
              </a:rPr>
              <a:t>መሙያ</a:t>
            </a:r>
            <a:r>
              <a:rPr lang="en-US" dirty="0" smtClean="0">
                <a:latin typeface="Power Geez Unicode1" pitchFamily="2" charset="0"/>
              </a:rPr>
              <a:t>፣ </a:t>
            </a:r>
            <a:r>
              <a:rPr lang="en-US" dirty="0" err="1" smtClean="0">
                <a:latin typeface="Power Geez Unicode1" pitchFamily="2" charset="0"/>
              </a:rPr>
              <a:t>ቀለበት</a:t>
            </a:r>
            <a:r>
              <a:rPr lang="en-US" dirty="0" smtClean="0">
                <a:latin typeface="Power Geez Unicode1" pitchFamily="2" charset="0"/>
              </a:rPr>
              <a:t> (</a:t>
            </a:r>
            <a:r>
              <a:rPr lang="en-US" dirty="0" err="1" smtClean="0">
                <a:latin typeface="Power Geez Unicode1" pitchFamily="2" charset="0"/>
              </a:rPr>
              <a:t>አይቀሬ</a:t>
            </a:r>
            <a:r>
              <a:rPr lang="en-US" dirty="0" smtClean="0">
                <a:latin typeface="Power Geez Unicode1" pitchFamily="2" charset="0"/>
              </a:rPr>
              <a:t>) - </a:t>
            </a:r>
            <a:r>
              <a:rPr lang="en-US" dirty="0" err="1" smtClean="0">
                <a:latin typeface="Power Geez Unicode1" pitchFamily="2" charset="0"/>
              </a:rPr>
              <a:t>መሪ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ናቸው</a:t>
            </a:r>
            <a:r>
              <a:rPr lang="en-US" dirty="0" smtClean="0">
                <a:latin typeface="Power Geez Unicode1" pitchFamily="2" charset="0"/>
              </a:rPr>
              <a:t>፡፡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lvl="0"/>
            <a:r>
              <a:rPr lang="en-US" dirty="0" err="1" smtClean="0">
                <a:latin typeface="Power Geez Unicode1" pitchFamily="2" charset="0"/>
              </a:rPr>
              <a:t>ካሳ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አስቴር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እንደ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ታመመች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ሰምቶአል</a:t>
            </a:r>
            <a:r>
              <a:rPr lang="en-US" dirty="0" smtClean="0">
                <a:latin typeface="Power Geez Unicode1" pitchFamily="2" charset="0"/>
              </a:rPr>
              <a:t>፡፡</a:t>
            </a:r>
          </a:p>
          <a:p>
            <a:r>
              <a:rPr lang="en-US" dirty="0" err="1" smtClean="0">
                <a:latin typeface="Power Geez Unicode1" pitchFamily="2" charset="0"/>
              </a:rPr>
              <a:t>በዚህ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ዐ.ነገር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ውስጥ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እንደ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የሚለው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ምዕላድ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አስቴር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ታመመች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የሚለው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ዐ.ነገር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ሰምቶአል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ለሚለው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ግስ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መሙያ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ሆኖ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መግባቱን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ያመለክታል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ምዕላዱም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ሞይ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ይባላል</a:t>
            </a:r>
            <a:r>
              <a:rPr lang="en-US" dirty="0" smtClean="0">
                <a:latin typeface="Power Geez Unicode1" pitchFamily="2" charset="0"/>
              </a:rPr>
              <a:t>፡፡</a:t>
            </a:r>
          </a:p>
          <a:p>
            <a:pPr lvl="0"/>
            <a:r>
              <a:rPr lang="en-US" dirty="0" err="1" smtClean="0">
                <a:latin typeface="Power Geez Unicode1" pitchFamily="2" charset="0"/>
              </a:rPr>
              <a:t>ሞይ</a:t>
            </a:r>
            <a:r>
              <a:rPr lang="en-US" dirty="0" smtClean="0">
                <a:latin typeface="Power Geez Unicode1" pitchFamily="2" charset="0"/>
              </a:rPr>
              <a:t>፡- </a:t>
            </a:r>
            <a:r>
              <a:rPr lang="en-US" dirty="0" err="1" smtClean="0">
                <a:latin typeface="Power Geez Unicode1" pitchFamily="2" charset="0"/>
              </a:rPr>
              <a:t>አንድ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ዐ.ነገር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በሌላ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ዐ.ነገር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ውስጥ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መጠጋቱን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የሚያመለክቱ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ምዕላዶች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ናቸው</a:t>
            </a:r>
            <a:endParaRPr lang="en-US" dirty="0" smtClean="0">
              <a:latin typeface="Power Geez Unicode1" pitchFamily="2" charset="0"/>
            </a:endParaRPr>
          </a:p>
          <a:p>
            <a:pPr lvl="0"/>
            <a:r>
              <a:rPr lang="en-US" dirty="0" err="1" smtClean="0">
                <a:latin typeface="Power Geez Unicode1" pitchFamily="2" charset="0"/>
              </a:rPr>
              <a:t>አንድ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ዐ.ነገር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የአንድ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መሪ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ቃል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መሙያ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ሆኖ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መግባቱን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የሚያሳዩ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ምዕላዶች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ናቸው</a:t>
            </a:r>
            <a:endParaRPr lang="en-US" dirty="0" smtClean="0">
              <a:latin typeface="Power Geez Unicode1" pitchFamily="2" charset="0"/>
            </a:endParaRPr>
          </a:p>
          <a:p>
            <a:pPr lvl="0"/>
            <a:r>
              <a:rPr lang="en-US" dirty="0" err="1" smtClean="0">
                <a:latin typeface="Power Geez Unicode1" pitchFamily="2" charset="0"/>
              </a:rPr>
              <a:t>ቅርፃቸው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እንደ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ጥገኛው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ዐ.ነገሩ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ተግባር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ይለያያል</a:t>
            </a:r>
            <a:r>
              <a:rPr lang="en-US" dirty="0" smtClean="0">
                <a:latin typeface="Power Geez Unicode1" pitchFamily="2" charset="0"/>
              </a:rPr>
              <a:t> </a:t>
            </a:r>
          </a:p>
          <a:p>
            <a:pPr lvl="0"/>
            <a:r>
              <a:rPr lang="en-US" dirty="0" err="1" smtClean="0">
                <a:latin typeface="Power Geez Unicode1" pitchFamily="2" charset="0"/>
              </a:rPr>
              <a:t>እንደ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ወይ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ያሉት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ዐ.ነገሩ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መጠይቃዊ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መሆኑን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ያሳያሉ</a:t>
            </a:r>
            <a:endParaRPr lang="en-US" dirty="0" smtClean="0">
              <a:latin typeface="Power Geez Unicode1" pitchFamily="2" charset="0"/>
            </a:endParaRPr>
          </a:p>
          <a:p>
            <a:pPr lvl="0"/>
            <a:r>
              <a:rPr lang="en-US" dirty="0" err="1" smtClean="0">
                <a:latin typeface="Power Geez Unicode1" pitchFamily="2" charset="0"/>
              </a:rPr>
              <a:t>አገባባቸውም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ከመጠይቅ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ተውላጠ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ስሙ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የተለየ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endParaRPr lang="en-US" dirty="0" smtClean="0">
              <a:latin typeface="Power Geez Unicode1" pitchFamily="2" charset="0"/>
            </a:endParaRPr>
          </a:p>
          <a:p>
            <a:pPr lvl="0"/>
            <a:r>
              <a:rPr lang="en-US" dirty="0" err="1" smtClean="0">
                <a:latin typeface="Power Geez Unicode1" pitchFamily="2" charset="0"/>
              </a:rPr>
              <a:t>መጠይቅ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ተውላጠ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ስሞቹ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በዐ.ነገር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ውስጥ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ለጥያቄው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መንስዔ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በሆነው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ሀረግ</a:t>
            </a:r>
            <a:r>
              <a:rPr lang="en-US" dirty="0" smtClean="0">
                <a:latin typeface="Power Geez Unicode1" pitchFamily="2" charset="0"/>
              </a:rPr>
              <a:t>  </a:t>
            </a:r>
            <a:r>
              <a:rPr lang="en-US" dirty="0" err="1" smtClean="0">
                <a:latin typeface="Power Geez Unicode1" pitchFamily="2" charset="0"/>
              </a:rPr>
              <a:t>መዋቅራዊ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ቦታ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ላይ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ይገባሉ</a:t>
            </a:r>
            <a:r>
              <a:rPr lang="en-US" dirty="0" smtClean="0">
                <a:latin typeface="Power Geez Unicode1" pitchFamily="2" charset="0"/>
              </a:rPr>
              <a:t> - </a:t>
            </a:r>
            <a:r>
              <a:rPr lang="en-US" dirty="0" err="1" smtClean="0">
                <a:latin typeface="Power Geez Unicode1" pitchFamily="2" charset="0"/>
              </a:rPr>
              <a:t>መልሳቸውም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አዎን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ወይም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አይደለም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የሚል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endParaRPr lang="en-US" dirty="0" smtClean="0">
              <a:latin typeface="Power Geez Unicode1" pitchFamily="2" charset="0"/>
            </a:endParaRPr>
          </a:p>
          <a:p>
            <a:r>
              <a:rPr lang="en-US" dirty="0" smtClean="0">
                <a:latin typeface="Power Geez Unicode1" pitchFamily="2" charset="0"/>
              </a:rPr>
              <a:t>  </a:t>
            </a:r>
            <a:r>
              <a:rPr lang="en-US" dirty="0" err="1" smtClean="0">
                <a:latin typeface="Power Geez Unicode1" pitchFamily="2" charset="0"/>
              </a:rPr>
              <a:t>ምን</a:t>
            </a:r>
            <a:r>
              <a:rPr lang="en-US" dirty="0" smtClean="0">
                <a:latin typeface="Power Geez Unicode1" pitchFamily="2" charset="0"/>
              </a:rPr>
              <a:t>   </a:t>
            </a:r>
            <a:r>
              <a:rPr lang="en-US" dirty="0" err="1" smtClean="0">
                <a:latin typeface="Power Geez Unicode1" pitchFamily="2" charset="0"/>
              </a:rPr>
              <a:t>መቼ</a:t>
            </a:r>
            <a:r>
              <a:rPr lang="en-US" dirty="0" smtClean="0">
                <a:latin typeface="Power Geez Unicode1" pitchFamily="2" charset="0"/>
              </a:rPr>
              <a:t>                    </a:t>
            </a:r>
            <a:r>
              <a:rPr lang="en-US" dirty="0" err="1" smtClean="0">
                <a:latin typeface="Power Geez Unicode1" pitchFamily="2" charset="0"/>
              </a:rPr>
              <a:t>አደረገ</a:t>
            </a:r>
            <a:r>
              <a:rPr lang="en-US" dirty="0" smtClean="0">
                <a:latin typeface="Power Geez Unicode1" pitchFamily="2" charset="0"/>
              </a:rPr>
              <a:t>       </a:t>
            </a:r>
            <a:r>
              <a:rPr lang="en-US" dirty="0" err="1" smtClean="0">
                <a:latin typeface="Power Geez Unicode1" pitchFamily="2" charset="0"/>
              </a:rPr>
              <a:t>እንዴ</a:t>
            </a:r>
            <a:r>
              <a:rPr lang="en-US" dirty="0" smtClean="0">
                <a:latin typeface="Power Geez Unicode1" pitchFamily="2" charset="0"/>
              </a:rPr>
              <a:t>    </a:t>
            </a:r>
          </a:p>
          <a:p>
            <a:r>
              <a:rPr lang="en-US" dirty="0" smtClean="0">
                <a:latin typeface="Power Geez Unicode1" pitchFamily="2" charset="0"/>
              </a:rPr>
              <a:t>  </a:t>
            </a:r>
            <a:r>
              <a:rPr lang="en-US" dirty="0" err="1" smtClean="0">
                <a:latin typeface="Power Geez Unicode1" pitchFamily="2" charset="0"/>
              </a:rPr>
              <a:t>ማን</a:t>
            </a:r>
            <a:r>
              <a:rPr lang="en-US" dirty="0" smtClean="0">
                <a:latin typeface="Power Geez Unicode1" pitchFamily="2" charset="0"/>
              </a:rPr>
              <a:t>   </a:t>
            </a:r>
            <a:r>
              <a:rPr lang="en-US" dirty="0" err="1" smtClean="0">
                <a:latin typeface="Power Geez Unicode1" pitchFamily="2" charset="0"/>
              </a:rPr>
              <a:t>አንዴት</a:t>
            </a:r>
            <a:r>
              <a:rPr lang="en-US" dirty="0" smtClean="0">
                <a:latin typeface="Power Geez Unicode1" pitchFamily="2" charset="0"/>
              </a:rPr>
              <a:t>      </a:t>
            </a:r>
            <a:r>
              <a:rPr lang="en-US" dirty="0" err="1" smtClean="0">
                <a:latin typeface="Power Geez Unicode1" pitchFamily="2" charset="0"/>
              </a:rPr>
              <a:t>መጠይቆች</a:t>
            </a:r>
            <a:r>
              <a:rPr lang="en-US" dirty="0" smtClean="0">
                <a:latin typeface="Power Geez Unicode1" pitchFamily="2" charset="0"/>
              </a:rPr>
              <a:t>    </a:t>
            </a:r>
            <a:r>
              <a:rPr lang="en-US" dirty="0" err="1" smtClean="0">
                <a:latin typeface="Power Geez Unicode1" pitchFamily="2" charset="0"/>
              </a:rPr>
              <a:t>አለ</a:t>
            </a:r>
            <a:r>
              <a:rPr lang="en-US" dirty="0" smtClean="0">
                <a:latin typeface="Power Geez Unicode1" pitchFamily="2" charset="0"/>
              </a:rPr>
              <a:t>        </a:t>
            </a:r>
            <a:r>
              <a:rPr lang="en-US" dirty="0" err="1" smtClean="0">
                <a:latin typeface="Power Geez Unicode1" pitchFamily="2" charset="0"/>
              </a:rPr>
              <a:t>ወይ</a:t>
            </a:r>
            <a:r>
              <a:rPr lang="en-US" dirty="0" smtClean="0">
                <a:latin typeface="Power Geez Unicode1" pitchFamily="2" charset="0"/>
              </a:rPr>
              <a:t>       </a:t>
            </a:r>
            <a:r>
              <a:rPr lang="en-US" dirty="0" err="1" smtClean="0">
                <a:latin typeface="Power Geez Unicode1" pitchFamily="2" charset="0"/>
              </a:rPr>
              <a:t>ምዕላዶች</a:t>
            </a:r>
            <a:endParaRPr lang="en-US" dirty="0" smtClean="0">
              <a:latin typeface="Power Geez Unicode1" pitchFamily="2" charset="0"/>
            </a:endParaRPr>
          </a:p>
          <a:p>
            <a:r>
              <a:rPr lang="en-US" dirty="0" smtClean="0">
                <a:latin typeface="Power Geez Unicode1" pitchFamily="2" charset="0"/>
              </a:rPr>
              <a:t>   </a:t>
            </a:r>
            <a:r>
              <a:rPr lang="en-US" dirty="0" err="1" smtClean="0">
                <a:latin typeface="Power Geez Unicode1" pitchFamily="2" charset="0"/>
              </a:rPr>
              <a:t>የት</a:t>
            </a:r>
            <a:endParaRPr lang="en-US" dirty="0" smtClean="0">
              <a:latin typeface="Power Geez Unicode1" pitchFamily="2" charset="0"/>
            </a:endParaRPr>
          </a:p>
          <a:p>
            <a:r>
              <a:rPr lang="en-US" dirty="0" err="1" smtClean="0">
                <a:latin typeface="Power Geez Unicode1" pitchFamily="2" charset="0"/>
              </a:rPr>
              <a:t>ማን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ምን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አደረገ</a:t>
            </a:r>
            <a:r>
              <a:rPr lang="en-US" dirty="0" smtClean="0">
                <a:latin typeface="Power Geez Unicode1" pitchFamily="2" charset="0"/>
              </a:rPr>
              <a:t>    </a:t>
            </a:r>
            <a:r>
              <a:rPr lang="en-US" dirty="0" smtClean="0">
                <a:latin typeface="Power Geez Unicode1" pitchFamily="2" charset="0"/>
              </a:rPr>
              <a:t>            </a:t>
            </a:r>
            <a:r>
              <a:rPr lang="en-US" dirty="0" err="1" smtClean="0">
                <a:latin typeface="Power Geez Unicode1" pitchFamily="2" charset="0"/>
              </a:rPr>
              <a:t>ካሳ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ማሳውን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በላ</a:t>
            </a:r>
            <a:endParaRPr lang="en-US" dirty="0" smtClean="0">
              <a:latin typeface="Power Geez Unicode1" pitchFamily="2" charset="0"/>
            </a:endParaRPr>
          </a:p>
          <a:p>
            <a:r>
              <a:rPr lang="en-US" dirty="0" err="1" smtClean="0">
                <a:latin typeface="Power Geez Unicode1" pitchFamily="2" charset="0"/>
              </a:rPr>
              <a:t>ማን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ከማን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ጋር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ምሳውን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በላ</a:t>
            </a:r>
            <a:r>
              <a:rPr lang="en-US" dirty="0" smtClean="0">
                <a:latin typeface="Power Geez Unicode1" pitchFamily="2" charset="0"/>
              </a:rPr>
              <a:t>?     </a:t>
            </a:r>
            <a:r>
              <a:rPr lang="en-US" dirty="0" err="1" smtClean="0">
                <a:latin typeface="Power Geez Unicode1" pitchFamily="2" charset="0"/>
              </a:rPr>
              <a:t>ካሳ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ከእናቱ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ጋር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ምሳውን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በላ</a:t>
            </a:r>
            <a:endParaRPr lang="en-US" dirty="0" smtClean="0">
              <a:latin typeface="Power Geez Unicode1" pitchFamily="2" charset="0"/>
            </a:endParaRPr>
          </a:p>
          <a:p>
            <a:r>
              <a:rPr lang="en-US" dirty="0" err="1" smtClean="0">
                <a:latin typeface="Power Geez Unicode1" pitchFamily="2" charset="0"/>
              </a:rPr>
              <a:t>ማን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ምን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በላ</a:t>
            </a:r>
            <a:r>
              <a:rPr lang="en-US" dirty="0" smtClean="0">
                <a:latin typeface="Power Geez Unicode1" pitchFamily="2" charset="0"/>
              </a:rPr>
              <a:t>?   </a:t>
            </a:r>
            <a:r>
              <a:rPr lang="en-US" dirty="0" smtClean="0">
                <a:latin typeface="Power Geez Unicode1" pitchFamily="2" charset="0"/>
              </a:rPr>
              <a:t>               </a:t>
            </a:r>
            <a:r>
              <a:rPr lang="en-US" dirty="0" err="1" smtClean="0">
                <a:latin typeface="Power Geez Unicode1" pitchFamily="2" charset="0"/>
              </a:rPr>
              <a:t>ካሳ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ምሳውን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በላ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>
              <a:buNone/>
            </a:pPr>
            <a:r>
              <a:rPr lang="en-US" b="1" u="sng" dirty="0" err="1" smtClean="0">
                <a:latin typeface="Power Geez Unicode1" pitchFamily="2" charset="0"/>
              </a:rPr>
              <a:t>አሉታዊ</a:t>
            </a:r>
            <a:r>
              <a:rPr lang="en-US" b="1" u="sng" dirty="0" smtClean="0">
                <a:latin typeface="Power Geez Unicode1" pitchFamily="2" charset="0"/>
              </a:rPr>
              <a:t> </a:t>
            </a:r>
            <a:r>
              <a:rPr lang="en-US" b="1" u="sng" dirty="0" err="1" smtClean="0">
                <a:latin typeface="Power Geez Unicode1" pitchFamily="2" charset="0"/>
              </a:rPr>
              <a:t>ዐ.ነገር</a:t>
            </a:r>
            <a:r>
              <a:rPr lang="en-US" dirty="0" smtClean="0">
                <a:latin typeface="Power Geez Unicode1" pitchFamily="2" charset="0"/>
              </a:rPr>
              <a:t>፡- </a:t>
            </a:r>
            <a:r>
              <a:rPr lang="en-US" dirty="0" err="1" smtClean="0">
                <a:latin typeface="Power Geez Unicode1" pitchFamily="2" charset="0"/>
              </a:rPr>
              <a:t>የሚያልት</a:t>
            </a:r>
            <a:r>
              <a:rPr lang="en-US" dirty="0" smtClean="0">
                <a:latin typeface="Power Geez Unicode1" pitchFamily="2" charset="0"/>
              </a:rPr>
              <a:t> (</a:t>
            </a:r>
            <a:r>
              <a:rPr lang="en-US" dirty="0" err="1" smtClean="0">
                <a:latin typeface="Power Geez Unicode1" pitchFamily="2" charset="0"/>
              </a:rPr>
              <a:t>አሌ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የሚል</a:t>
            </a:r>
            <a:r>
              <a:rPr lang="en-US" dirty="0" smtClean="0">
                <a:latin typeface="Power Geez Unicode1" pitchFamily="2" charset="0"/>
              </a:rPr>
              <a:t>) </a:t>
            </a:r>
            <a:r>
              <a:rPr lang="en-US" dirty="0" err="1" smtClean="0">
                <a:latin typeface="Power Geez Unicode1" pitchFamily="2" charset="0"/>
              </a:rPr>
              <a:t>አረፍተ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ነገር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r>
              <a:rPr lang="en-US" dirty="0" smtClean="0">
                <a:latin typeface="Power Geez Unicode1" pitchFamily="2" charset="0"/>
              </a:rPr>
              <a:t>፡፡</a:t>
            </a:r>
            <a:endParaRPr lang="en-US" dirty="0" smtClean="0">
              <a:latin typeface="Power Geez Unicode1" pitchFamily="2" charset="0"/>
            </a:endParaRPr>
          </a:p>
          <a:p>
            <a:r>
              <a:rPr lang="en-US" dirty="0" err="1" smtClean="0">
                <a:latin typeface="Power Geez Unicode1" pitchFamily="2" charset="0"/>
              </a:rPr>
              <a:t>ካሳ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ከእናቱ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ጋር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ምሳ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አልበላም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</a:t>
            </a:r>
            <a:r>
              <a:rPr lang="en-US" dirty="0" err="1" smtClean="0">
                <a:latin typeface="Power Geez Unicode1" pitchFamily="2" charset="0"/>
              </a:rPr>
              <a:t>አል</a:t>
            </a:r>
            <a:r>
              <a:rPr lang="en-US" dirty="0" smtClean="0">
                <a:latin typeface="Power Geez Unicode1" pitchFamily="2" charset="0"/>
              </a:rPr>
              <a:t>- </a:t>
            </a:r>
            <a:r>
              <a:rPr lang="en-US" dirty="0" err="1" smtClean="0">
                <a:latin typeface="Power Geez Unicode1" pitchFamily="2" charset="0"/>
              </a:rPr>
              <a:t>አፍራሽ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ስትሆን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</a:t>
            </a:r>
            <a:r>
              <a:rPr lang="en-US" dirty="0" smtClean="0">
                <a:latin typeface="Power Geez Unicode1" pitchFamily="2" charset="0"/>
              </a:rPr>
              <a:t> ም- </a:t>
            </a:r>
            <a:r>
              <a:rPr lang="en-US" dirty="0" err="1" smtClean="0">
                <a:latin typeface="Power Geez Unicode1" pitchFamily="2" charset="0"/>
              </a:rPr>
              <a:t>የተራ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አሉታዊ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ዐ.ነገር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ምልክት</a:t>
            </a:r>
            <a:r>
              <a:rPr lang="en-US" dirty="0" smtClean="0">
                <a:latin typeface="Power Geez Unicode1" pitchFamily="2" charset="0"/>
              </a:rPr>
              <a:t>/</a:t>
            </a:r>
            <a:r>
              <a:rPr lang="en-US" dirty="0" err="1" smtClean="0">
                <a:latin typeface="Power Geez Unicode1" pitchFamily="2" charset="0"/>
              </a:rPr>
              <a:t>ሞይ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ነች</a:t>
            </a:r>
            <a:endParaRPr lang="en-US" dirty="0" smtClean="0">
              <a:latin typeface="Power Geez Unicode1" pitchFamily="2" charset="0"/>
            </a:endParaRPr>
          </a:p>
          <a:p>
            <a:r>
              <a:rPr lang="en-US" dirty="0" err="1" smtClean="0">
                <a:latin typeface="Power Geez Unicode1" pitchFamily="2" charset="0"/>
              </a:rPr>
              <a:t>ሁለቱም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ግንኙነታቸው</a:t>
            </a:r>
            <a:r>
              <a:rPr lang="en-US" dirty="0" smtClean="0">
                <a:latin typeface="Power Geez Unicode1" pitchFamily="2" charset="0"/>
              </a:rPr>
              <a:t>  </a:t>
            </a:r>
            <a:r>
              <a:rPr lang="en-US" dirty="0" err="1" smtClean="0">
                <a:latin typeface="Power Geez Unicode1" pitchFamily="2" charset="0"/>
              </a:rPr>
              <a:t>ከአጠቃላዩ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አረፍተ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ነገር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ጋር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r>
              <a:rPr lang="en-US" dirty="0" smtClean="0">
                <a:latin typeface="Power Geez Unicode1" pitchFamily="2" charset="0"/>
              </a:rPr>
              <a:t>፡፡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 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6019800" y="5029200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smtClean="0">
                <a:latin typeface="Power Geez Unicode1" pitchFamily="2" charset="0"/>
              </a:rPr>
              <a:t>                             </a:t>
            </a:r>
            <a:r>
              <a:rPr lang="en-US" dirty="0" err="1" smtClean="0">
                <a:latin typeface="Power Geez Unicode1" pitchFamily="2" charset="0"/>
              </a:rPr>
              <a:t>አ.ነ</a:t>
            </a:r>
            <a:r>
              <a:rPr lang="en-US" dirty="0" smtClean="0">
                <a:latin typeface="Power Geez Unicode1" pitchFamily="2" charset="0"/>
                <a:sym typeface="Symbol"/>
              </a:rPr>
              <a:t>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               </a:t>
            </a:r>
            <a:r>
              <a:rPr lang="en-US" dirty="0" err="1" smtClean="0">
                <a:latin typeface="Power Geez Unicode1" pitchFamily="2" charset="0"/>
              </a:rPr>
              <a:t>አ.ነ</a:t>
            </a:r>
            <a:r>
              <a:rPr lang="en-US" dirty="0" smtClean="0">
                <a:latin typeface="Power Geez Unicode1" pitchFamily="2" charset="0"/>
                <a:sym typeface="Symbol"/>
              </a:rPr>
              <a:t></a:t>
            </a:r>
            <a:r>
              <a:rPr lang="en-US" dirty="0" smtClean="0">
                <a:latin typeface="Power Geez Unicode1" pitchFamily="2" charset="0"/>
              </a:rPr>
              <a:t>   </a:t>
            </a:r>
            <a:r>
              <a:rPr lang="en-US" dirty="0" smtClean="0">
                <a:latin typeface="Power Geez Unicode1" pitchFamily="2" charset="0"/>
              </a:rPr>
              <a:t>        </a:t>
            </a:r>
            <a:r>
              <a:rPr lang="en-US" dirty="0" err="1" smtClean="0">
                <a:latin typeface="Power Geez Unicode1" pitchFamily="2" charset="0"/>
              </a:rPr>
              <a:t>ሞይ</a:t>
            </a:r>
            <a:r>
              <a:rPr lang="en-US" dirty="0" smtClean="0">
                <a:latin typeface="Power Geez Unicode1" pitchFamily="2" charset="0"/>
              </a:rPr>
              <a:t> 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</a:t>
            </a:r>
            <a:r>
              <a:rPr lang="en-US" dirty="0" smtClean="0">
                <a:latin typeface="Power Geez Unicode1" pitchFamily="2" charset="0"/>
              </a:rPr>
              <a:t>                                            </a:t>
            </a:r>
            <a:r>
              <a:rPr lang="en-US" dirty="0" smtClean="0">
                <a:latin typeface="Power Geez Unicode1" pitchFamily="2" charset="0"/>
              </a:rPr>
              <a:t>(-ም)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        </a:t>
            </a:r>
            <a:r>
              <a:rPr lang="en-US" dirty="0" smtClean="0">
                <a:latin typeface="Power Geez Unicode1" pitchFamily="2" charset="0"/>
              </a:rPr>
              <a:t>   </a:t>
            </a:r>
            <a:r>
              <a:rPr lang="en-US" dirty="0" err="1" smtClean="0">
                <a:latin typeface="Power Geez Unicode1" pitchFamily="2" charset="0"/>
              </a:rPr>
              <a:t>አ.ነ</a:t>
            </a:r>
            <a:r>
              <a:rPr lang="en-US" dirty="0" smtClean="0">
                <a:latin typeface="Power Geez Unicode1" pitchFamily="2" charset="0"/>
              </a:rPr>
              <a:t>           </a:t>
            </a:r>
            <a:r>
              <a:rPr lang="en-US" dirty="0" err="1" smtClean="0">
                <a:latin typeface="Power Geez Unicode1" pitchFamily="2" charset="0"/>
              </a:rPr>
              <a:t>እሌት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     </a:t>
            </a:r>
            <a:r>
              <a:rPr lang="en-US" dirty="0" smtClean="0">
                <a:latin typeface="Power Geez Unicode1" pitchFamily="2" charset="0"/>
              </a:rPr>
              <a:t>                           </a:t>
            </a:r>
            <a:r>
              <a:rPr lang="en-US" dirty="0" err="1" smtClean="0">
                <a:latin typeface="Power Geez Unicode1" pitchFamily="2" charset="0"/>
              </a:rPr>
              <a:t>አል</a:t>
            </a:r>
            <a:r>
              <a:rPr lang="en-US" dirty="0" smtClean="0">
                <a:latin typeface="Power Geez Unicode1" pitchFamily="2" charset="0"/>
              </a:rPr>
              <a:t>-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       </a:t>
            </a:r>
            <a:r>
              <a:rPr lang="en-US" dirty="0" err="1" smtClean="0">
                <a:latin typeface="Power Geez Unicode1" pitchFamily="2" charset="0"/>
              </a:rPr>
              <a:t>ስሀ</a:t>
            </a:r>
            <a:r>
              <a:rPr lang="en-US" dirty="0" smtClean="0">
                <a:latin typeface="Power Geez Unicode1" pitchFamily="2" charset="0"/>
              </a:rPr>
              <a:t>         ግሀ2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     </a:t>
            </a:r>
            <a:r>
              <a:rPr lang="en-US" dirty="0" smtClean="0">
                <a:latin typeface="Power Geez Unicode1" pitchFamily="2" charset="0"/>
              </a:rPr>
              <a:t>  </a:t>
            </a:r>
            <a:r>
              <a:rPr lang="en-US" dirty="0" smtClean="0">
                <a:latin typeface="Power Geez Unicode1" pitchFamily="2" charset="0"/>
              </a:rPr>
              <a:t>ስ       መሀ1   </a:t>
            </a:r>
            <a:r>
              <a:rPr lang="en-US" dirty="0" smtClean="0">
                <a:latin typeface="Power Geez Unicode1" pitchFamily="2" charset="0"/>
              </a:rPr>
              <a:t>    </a:t>
            </a:r>
            <a:r>
              <a:rPr lang="en-US" dirty="0" smtClean="0">
                <a:latin typeface="Power Geez Unicode1" pitchFamily="2" charset="0"/>
              </a:rPr>
              <a:t>ግሀ1</a:t>
            </a:r>
          </a:p>
          <a:p>
            <a:pPr>
              <a:buNone/>
            </a:pP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              </a:t>
            </a:r>
            <a:r>
              <a:rPr lang="en-US" dirty="0" smtClean="0">
                <a:latin typeface="Power Geez Unicode1" pitchFamily="2" charset="0"/>
              </a:rPr>
              <a:t>መሀ1   መ    </a:t>
            </a:r>
            <a:r>
              <a:rPr lang="en-US" dirty="0" err="1" smtClean="0">
                <a:latin typeface="Power Geez Unicode1" pitchFamily="2" charset="0"/>
              </a:rPr>
              <a:t>ስሀ</a:t>
            </a:r>
            <a:r>
              <a:rPr lang="en-US" dirty="0" smtClean="0">
                <a:latin typeface="Power Geez Unicode1" pitchFamily="2" charset="0"/>
              </a:rPr>
              <a:t>    </a:t>
            </a:r>
            <a:r>
              <a:rPr lang="en-US" dirty="0" smtClean="0">
                <a:latin typeface="Power Geez Unicode1" pitchFamily="2" charset="0"/>
              </a:rPr>
              <a:t>ግ</a:t>
            </a:r>
          </a:p>
          <a:p>
            <a:pPr>
              <a:buNone/>
            </a:pP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       </a:t>
            </a:r>
            <a:r>
              <a:rPr lang="en-US" dirty="0" smtClean="0">
                <a:latin typeface="Power Geez Unicode1" pitchFamily="2" charset="0"/>
              </a:rPr>
              <a:t>  </a:t>
            </a:r>
            <a:r>
              <a:rPr lang="en-US" dirty="0" smtClean="0">
                <a:latin typeface="Power Geez Unicode1" pitchFamily="2" charset="0"/>
              </a:rPr>
              <a:t>መ     </a:t>
            </a:r>
            <a:r>
              <a:rPr lang="en-US" dirty="0" err="1" smtClean="0">
                <a:latin typeface="Power Geez Unicode1" pitchFamily="2" charset="0"/>
              </a:rPr>
              <a:t>ስሀ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              </a:t>
            </a:r>
            <a:r>
              <a:rPr lang="en-US" dirty="0" smtClean="0">
                <a:latin typeface="Power Geez Unicode1" pitchFamily="2" charset="0"/>
              </a:rPr>
              <a:t> ስ             </a:t>
            </a:r>
            <a:r>
              <a:rPr lang="en-US" dirty="0" err="1" smtClean="0">
                <a:latin typeface="Power Geez Unicode1" pitchFamily="2" charset="0"/>
              </a:rPr>
              <a:t>ስ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</a:t>
            </a:r>
            <a:r>
              <a:rPr lang="en-US" dirty="0" smtClean="0">
                <a:latin typeface="Power Geez Unicode1" pitchFamily="2" charset="0"/>
              </a:rPr>
              <a:t>  </a:t>
            </a:r>
            <a:r>
              <a:rPr lang="en-US" dirty="0" err="1" smtClean="0">
                <a:latin typeface="Power Geez Unicode1" pitchFamily="2" charset="0"/>
              </a:rPr>
              <a:t>ካሳ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smtClean="0">
                <a:latin typeface="Power Geez Unicode1" pitchFamily="2" charset="0"/>
              </a:rPr>
              <a:t>  ከ       </a:t>
            </a:r>
            <a:r>
              <a:rPr lang="en-US" dirty="0" err="1" smtClean="0">
                <a:latin typeface="Power Geez Unicode1" pitchFamily="2" charset="0"/>
              </a:rPr>
              <a:t>እናቱ</a:t>
            </a:r>
            <a:r>
              <a:rPr lang="en-US" dirty="0" smtClean="0">
                <a:latin typeface="Power Geez Unicode1" pitchFamily="2" charset="0"/>
              </a:rPr>
              <a:t>    </a:t>
            </a:r>
            <a:r>
              <a:rPr lang="en-US" dirty="0" err="1" smtClean="0">
                <a:latin typeface="Power Geez Unicode1" pitchFamily="2" charset="0"/>
              </a:rPr>
              <a:t>ጋር</a:t>
            </a:r>
            <a:r>
              <a:rPr lang="en-US" dirty="0" smtClean="0">
                <a:latin typeface="Power Geez Unicode1" pitchFamily="2" charset="0"/>
              </a:rPr>
              <a:t>   </a:t>
            </a:r>
            <a:r>
              <a:rPr lang="en-US" dirty="0" err="1" smtClean="0">
                <a:latin typeface="Power Geez Unicode1" pitchFamily="2" charset="0"/>
              </a:rPr>
              <a:t>ምሳ</a:t>
            </a:r>
            <a:r>
              <a:rPr lang="en-US" dirty="0" smtClean="0">
                <a:latin typeface="Power Geez Unicode1" pitchFamily="2" charset="0"/>
              </a:rPr>
              <a:t>    </a:t>
            </a:r>
            <a:r>
              <a:rPr lang="en-US" dirty="0" err="1" smtClean="0">
                <a:latin typeface="Power Geez Unicode1" pitchFamily="2" charset="0"/>
              </a:rPr>
              <a:t>በላ</a:t>
            </a:r>
            <a:endParaRPr lang="en-US" dirty="0" smtClean="0"/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         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 flipH="1">
            <a:off x="3200400" y="1828800"/>
            <a:ext cx="2286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429000" y="1828800"/>
            <a:ext cx="9144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648200" y="2209800"/>
            <a:ext cx="2286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2819400" y="2209800"/>
            <a:ext cx="3048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124200" y="2209800"/>
            <a:ext cx="7620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4191000" y="2743200"/>
            <a:ext cx="4572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2438400" y="2743200"/>
            <a:ext cx="1524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2590800" y="2743200"/>
            <a:ext cx="7620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2362200" y="3200400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1752600" y="3657600"/>
            <a:ext cx="533400" cy="1676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3200400" y="3048000"/>
            <a:ext cx="3048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3505200" y="3048000"/>
            <a:ext cx="6858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3200400" y="3581400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3276600" y="3581400"/>
            <a:ext cx="3810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H="1">
            <a:off x="2590800" y="4038600"/>
            <a:ext cx="5334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H="1">
            <a:off x="2286000" y="4572000"/>
            <a:ext cx="228600" cy="609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3124200" y="4038600"/>
            <a:ext cx="1524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H="1">
            <a:off x="3048000" y="4572000"/>
            <a:ext cx="762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3048000" y="4953000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3733800" y="4038600"/>
            <a:ext cx="76200" cy="1219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H="1">
            <a:off x="4267200" y="3657600"/>
            <a:ext cx="1524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4419600" y="3657600"/>
            <a:ext cx="3810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4953000" y="4191000"/>
            <a:ext cx="15240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4419600" y="4114800"/>
            <a:ext cx="0" cy="685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4419600" y="5029200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u="sng" dirty="0" err="1" smtClean="0"/>
              <a:t>ውስብስብ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አረፍ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ተነገር</a:t>
            </a:r>
            <a:endParaRPr lang="en-US" dirty="0" smtClean="0"/>
          </a:p>
          <a:p>
            <a:pPr lvl="0"/>
            <a:r>
              <a:rPr lang="en-US" dirty="0" err="1" smtClean="0">
                <a:latin typeface="Power Geez Unicode1" pitchFamily="2" charset="0"/>
              </a:rPr>
              <a:t>ከአንድ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በላይ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ግስ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በውስጡ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የያዘ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አረፍተ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ነገር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r>
              <a:rPr lang="en-US" dirty="0" smtClean="0">
                <a:latin typeface="Power Geez Unicode1" pitchFamily="2" charset="0"/>
              </a:rPr>
              <a:t>፡፡</a:t>
            </a:r>
          </a:p>
          <a:p>
            <a:pPr lvl="0"/>
            <a:r>
              <a:rPr lang="en-US" dirty="0" err="1" smtClean="0">
                <a:latin typeface="Power Geez Unicode1" pitchFamily="2" charset="0"/>
              </a:rPr>
              <a:t>ከውስብስብ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ስማዊ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ሀረግና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ከግሳዊ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ሀረግ</a:t>
            </a:r>
            <a:r>
              <a:rPr lang="en-US" dirty="0" smtClean="0">
                <a:latin typeface="Power Geez Unicode1" pitchFamily="2" charset="0"/>
              </a:rPr>
              <a:t>፣ </a:t>
            </a:r>
            <a:r>
              <a:rPr lang="en-US" dirty="0" err="1" smtClean="0">
                <a:latin typeface="Power Geez Unicode1" pitchFamily="2" charset="0"/>
              </a:rPr>
              <a:t>ወይም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ከስማው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ሀረግና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ከውስብስብ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ግሳዊ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ወይም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ከውስብስብ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ስማዊ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ሀረግና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ከውስብስብ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ግሳዊ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የሚመሰረት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r>
              <a:rPr lang="en-US" dirty="0" smtClean="0">
                <a:latin typeface="Power Geez Unicode1" pitchFamily="2" charset="0"/>
              </a:rPr>
              <a:t>፡፡</a:t>
            </a:r>
          </a:p>
          <a:p>
            <a:pPr lvl="0"/>
            <a:r>
              <a:rPr lang="en-US" dirty="0" err="1" smtClean="0">
                <a:latin typeface="Power Geez Unicode1" pitchFamily="2" charset="0"/>
              </a:rPr>
              <a:t>ውስብስብ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ስማዊ</a:t>
            </a:r>
            <a:r>
              <a:rPr lang="en-US" dirty="0" smtClean="0">
                <a:latin typeface="Power Geez Unicode1" pitchFamily="2" charset="0"/>
              </a:rPr>
              <a:t>/</a:t>
            </a:r>
            <a:r>
              <a:rPr lang="en-US" dirty="0" err="1" smtClean="0">
                <a:latin typeface="Power Geez Unicode1" pitchFamily="2" charset="0"/>
              </a:rPr>
              <a:t>ግሳዊ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በውስጡ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ዐ.ነገር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የያዘ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r>
              <a:rPr lang="en-US" dirty="0" smtClean="0">
                <a:latin typeface="Power Geez Unicode1" pitchFamily="2" charset="0"/>
              </a:rPr>
              <a:t>፡፡ </a:t>
            </a:r>
          </a:p>
          <a:p>
            <a:pPr lvl="0"/>
            <a:r>
              <a:rPr lang="en-US" dirty="0" err="1" smtClean="0">
                <a:latin typeface="Power Geez Unicode1" pitchFamily="2" charset="0"/>
              </a:rPr>
              <a:t>በስማዊ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ሀረጉ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ወይም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በግሳዊ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ሀረጉ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ውስጥ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የሚገኘው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ዐ.ነገር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የስሙ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ወይም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የግሱ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አጃቢ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r>
              <a:rPr lang="en-US" dirty="0" smtClean="0">
                <a:latin typeface="Power Geez Unicode1" pitchFamily="2" charset="0"/>
              </a:rPr>
              <a:t>፡፡</a:t>
            </a:r>
          </a:p>
          <a:p>
            <a:pPr lvl="0"/>
            <a:r>
              <a:rPr lang="en-US" dirty="0" err="1" smtClean="0">
                <a:latin typeface="Power Geez Unicode1" pitchFamily="2" charset="0"/>
              </a:rPr>
              <a:t>በጥገኛ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ዐ.ነገሩ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ውስጥ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ያለው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ግስ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ማሰር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አይችልም</a:t>
            </a:r>
            <a:r>
              <a:rPr lang="en-US" dirty="0" smtClean="0">
                <a:latin typeface="Power Geez Unicode1" pitchFamily="2" charset="0"/>
              </a:rPr>
              <a:t>፡፡ </a:t>
            </a:r>
            <a:r>
              <a:rPr lang="en-US" dirty="0" err="1" smtClean="0">
                <a:latin typeface="Power Geez Unicode1" pitchFamily="2" charset="0"/>
              </a:rPr>
              <a:t>ምክንያቱም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መስዋድድ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ስላረፈበት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የመስተዋድድ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ተገዥ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r>
              <a:rPr lang="en-US" dirty="0" smtClean="0">
                <a:latin typeface="Power Geez Unicode1" pitchFamily="2" charset="0"/>
              </a:rPr>
              <a:t>፡፡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en-US" b="1" dirty="0" err="1" smtClean="0">
                <a:latin typeface="Power Geez Unicode1" pitchFamily="2" charset="0"/>
              </a:rPr>
              <a:t>ውስብስብ</a:t>
            </a:r>
            <a:r>
              <a:rPr lang="en-US" b="1" dirty="0" smtClean="0">
                <a:latin typeface="Power Geez Unicode1" pitchFamily="2" charset="0"/>
              </a:rPr>
              <a:t> </a:t>
            </a:r>
            <a:r>
              <a:rPr lang="en-US" b="1" dirty="0" err="1" smtClean="0">
                <a:latin typeface="Power Geez Unicode1" pitchFamily="2" charset="0"/>
              </a:rPr>
              <a:t>ስማዊ</a:t>
            </a:r>
            <a:r>
              <a:rPr lang="en-US" b="1" dirty="0" smtClean="0">
                <a:latin typeface="Power Geez Unicode1" pitchFamily="2" charset="0"/>
              </a:rPr>
              <a:t> </a:t>
            </a:r>
            <a:r>
              <a:rPr lang="en-US" b="1" dirty="0" err="1" smtClean="0">
                <a:latin typeface="Power Geez Unicode1" pitchFamily="2" charset="0"/>
              </a:rPr>
              <a:t>ሀረግ</a:t>
            </a:r>
            <a:r>
              <a:rPr lang="en-US" dirty="0" smtClean="0">
                <a:latin typeface="Power Geez Unicode1" pitchFamily="2" charset="0"/>
              </a:rPr>
              <a:t>፡- </a:t>
            </a:r>
          </a:p>
          <a:p>
            <a:r>
              <a:rPr lang="en-US" dirty="0" err="1" smtClean="0">
                <a:latin typeface="Power Geez Unicode1" pitchFamily="2" charset="0"/>
              </a:rPr>
              <a:t>በውስጡ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ጥገኛ</a:t>
            </a:r>
            <a:r>
              <a:rPr lang="en-US" dirty="0" smtClean="0">
                <a:latin typeface="Power Geez Unicode1" pitchFamily="2" charset="0"/>
              </a:rPr>
              <a:t> ዐ. </a:t>
            </a:r>
            <a:r>
              <a:rPr lang="en-US" dirty="0" err="1" smtClean="0">
                <a:latin typeface="Power Geez Unicode1" pitchFamily="2" charset="0"/>
              </a:rPr>
              <a:t>ነገር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የያዘ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ስማዊ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r>
              <a:rPr lang="en-US" dirty="0" smtClean="0">
                <a:latin typeface="Power Geez Unicode1" pitchFamily="2" charset="0"/>
              </a:rPr>
              <a:t> </a:t>
            </a:r>
          </a:p>
          <a:p>
            <a:r>
              <a:rPr lang="en-US" dirty="0" smtClean="0">
                <a:latin typeface="Power Geez Unicode1" pitchFamily="2" charset="0"/>
              </a:rPr>
              <a:t> - </a:t>
            </a:r>
            <a:r>
              <a:rPr lang="en-US" dirty="0" err="1" smtClean="0">
                <a:latin typeface="Power Geez Unicode1" pitchFamily="2" charset="0"/>
              </a:rPr>
              <a:t>ካሳ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የሰበረው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የወርቅ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ቀለበት</a:t>
            </a:r>
            <a:endParaRPr lang="en-US" dirty="0" smtClean="0">
              <a:latin typeface="Power Geez Unicode1" pitchFamily="2" charset="0"/>
            </a:endParaRPr>
          </a:p>
          <a:p>
            <a:r>
              <a:rPr lang="en-US" dirty="0" smtClean="0">
                <a:latin typeface="Power Geez Unicode1" pitchFamily="2" charset="0"/>
              </a:rPr>
              <a:t> - </a:t>
            </a:r>
            <a:r>
              <a:rPr lang="en-US" dirty="0" err="1" smtClean="0">
                <a:latin typeface="Power Geez Unicode1" pitchFamily="2" charset="0"/>
              </a:rPr>
              <a:t>ካሳ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የሰራው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የሳር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ቤት</a:t>
            </a:r>
            <a:endParaRPr lang="en-US" dirty="0" smtClean="0">
              <a:latin typeface="Power Geez Unicode1" pitchFamily="2" charset="0"/>
            </a:endParaRPr>
          </a:p>
          <a:p>
            <a:r>
              <a:rPr lang="en-US" dirty="0" smtClean="0">
                <a:latin typeface="Power Geez Unicode1" pitchFamily="2" charset="0"/>
              </a:rPr>
              <a:t> - </a:t>
            </a:r>
            <a:r>
              <a:rPr lang="en-US" dirty="0" err="1" smtClean="0">
                <a:latin typeface="Power Geez Unicode1" pitchFamily="2" charset="0"/>
              </a:rPr>
              <a:t>ካሳ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የገዛው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የሱፍ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ኮት</a:t>
            </a:r>
            <a:endParaRPr lang="en-US" dirty="0" smtClean="0">
              <a:latin typeface="Power Geez Unicode1" pitchFamily="2" charset="0"/>
            </a:endParaRPr>
          </a:p>
          <a:p>
            <a:pPr lvl="0"/>
            <a:r>
              <a:rPr lang="en-US" dirty="0" err="1" smtClean="0">
                <a:latin typeface="Power Geez Unicode1" pitchFamily="2" charset="0"/>
              </a:rPr>
              <a:t>የስማዊ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ሀረጉ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ንዑስ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ከመሪው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ብቻ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ወይም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ከመሪውና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ከመሙያው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ቅንጅት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ይመሰረታል</a:t>
            </a:r>
            <a:r>
              <a:rPr lang="en-US" dirty="0" smtClean="0">
                <a:latin typeface="Power Geez Unicode1" pitchFamily="2" charset="0"/>
              </a:rPr>
              <a:t>፡፡</a:t>
            </a:r>
          </a:p>
          <a:p>
            <a:pPr lvl="0"/>
            <a:r>
              <a:rPr lang="en-US" dirty="0" err="1" smtClean="0">
                <a:latin typeface="Power Geez Unicode1" pitchFamily="2" charset="0"/>
              </a:rPr>
              <a:t>ንዑስ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ሀረጉ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ከጥገኛ</a:t>
            </a:r>
            <a:r>
              <a:rPr lang="en-US" dirty="0" smtClean="0">
                <a:latin typeface="Power Geez Unicode1" pitchFamily="2" charset="0"/>
              </a:rPr>
              <a:t>/</a:t>
            </a:r>
            <a:r>
              <a:rPr lang="en-US" dirty="0" err="1" smtClean="0">
                <a:latin typeface="Power Geez Unicode1" pitchFamily="2" charset="0"/>
              </a:rPr>
              <a:t>አጃቢ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አ.ነገሩ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ጋር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በመሆን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አቢይ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ሀረጉን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ያዋቅራል</a:t>
            </a:r>
            <a:endParaRPr lang="en-US" dirty="0" smtClean="0">
              <a:latin typeface="Power Geez Unicode1" pitchFamily="2" charset="0"/>
            </a:endParaRPr>
          </a:p>
          <a:p>
            <a:r>
              <a:rPr lang="en-US" dirty="0" err="1" smtClean="0">
                <a:latin typeface="Power Geez Unicode1" pitchFamily="2" charset="0"/>
              </a:rPr>
              <a:t>ጥገኛ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አ.ነገሩ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ለጥገኝነቱ</a:t>
            </a:r>
            <a:r>
              <a:rPr lang="en-US" dirty="0" smtClean="0">
                <a:latin typeface="Power Geez Unicode1" pitchFamily="2" charset="0"/>
              </a:rPr>
              <a:t> “የ” </a:t>
            </a:r>
            <a:r>
              <a:rPr lang="en-US" dirty="0" err="1" smtClean="0">
                <a:latin typeface="Power Geez Unicode1" pitchFamily="2" charset="0"/>
              </a:rPr>
              <a:t>የምትለውን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ምልክት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ይዟል</a:t>
            </a:r>
            <a:r>
              <a:rPr lang="en-US" dirty="0" smtClean="0">
                <a:latin typeface="Power Geez Unicode1" pitchFamily="2" charset="0"/>
              </a:rPr>
              <a:t>፡፡ </a:t>
            </a:r>
            <a:endParaRPr lang="en-US" dirty="0">
              <a:latin typeface="Power Geez Unicode1" pitchFamily="2" charset="0"/>
            </a:endParaRP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ስሀ2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                        ስሀ2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</a:t>
            </a:r>
            <a:r>
              <a:rPr lang="en-US" dirty="0" err="1" smtClean="0">
                <a:latin typeface="Power Geez Unicode1" pitchFamily="2" charset="0"/>
              </a:rPr>
              <a:t>አ.ነ</a:t>
            </a:r>
            <a:r>
              <a:rPr lang="en-US" dirty="0" smtClean="0">
                <a:latin typeface="Power Geez Unicode1" pitchFamily="2" charset="0"/>
              </a:rPr>
              <a:t>   ስሀ1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                          ስሀ1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ስሀ</a:t>
            </a:r>
            <a:r>
              <a:rPr lang="en-US" dirty="0" smtClean="0">
                <a:latin typeface="Power Geez Unicode1" pitchFamily="2" charset="0"/>
              </a:rPr>
              <a:t> ግሀ1  </a:t>
            </a:r>
            <a:r>
              <a:rPr lang="en-US" dirty="0" err="1" smtClean="0">
                <a:latin typeface="Power Geez Unicode1" pitchFamily="2" charset="0"/>
              </a:rPr>
              <a:t>ስሀ</a:t>
            </a:r>
            <a:r>
              <a:rPr lang="en-US" dirty="0" smtClean="0">
                <a:latin typeface="Power Geez Unicode1" pitchFamily="2" charset="0"/>
              </a:rPr>
              <a:t>  ስ                     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                            ስ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ስ   -  ግ  ስ     </a:t>
            </a:r>
            <a:r>
              <a:rPr lang="en-US" dirty="0" err="1" smtClean="0">
                <a:latin typeface="Power Geez Unicode1" pitchFamily="2" charset="0"/>
              </a:rPr>
              <a:t>ቤት</a:t>
            </a:r>
            <a:r>
              <a:rPr lang="en-US" dirty="0" smtClean="0">
                <a:latin typeface="Power Geez Unicode1" pitchFamily="2" charset="0"/>
              </a:rPr>
              <a:t>                    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                          </a:t>
            </a:r>
            <a:r>
              <a:rPr lang="en-US" dirty="0" err="1" smtClean="0">
                <a:latin typeface="Power Geez Unicode1" pitchFamily="2" charset="0"/>
              </a:rPr>
              <a:t>ቀለበት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err="1" smtClean="0">
                <a:latin typeface="Power Geez Unicode1" pitchFamily="2" charset="0"/>
              </a:rPr>
              <a:t>ካሳ</a:t>
            </a:r>
            <a:r>
              <a:rPr lang="en-US" dirty="0" smtClean="0">
                <a:latin typeface="Power Geez Unicode1" pitchFamily="2" charset="0"/>
              </a:rPr>
              <a:t>   </a:t>
            </a:r>
            <a:r>
              <a:rPr lang="en-US" dirty="0" err="1" smtClean="0">
                <a:latin typeface="Power Geez Unicode1" pitchFamily="2" charset="0"/>
              </a:rPr>
              <a:t>የሰራው</a:t>
            </a:r>
            <a:r>
              <a:rPr lang="en-US" dirty="0" smtClean="0">
                <a:latin typeface="Power Geez Unicode1" pitchFamily="2" charset="0"/>
              </a:rPr>
              <a:t>  </a:t>
            </a:r>
            <a:r>
              <a:rPr lang="en-US" dirty="0" err="1" smtClean="0">
                <a:latin typeface="Power Geez Unicode1" pitchFamily="2" charset="0"/>
              </a:rPr>
              <a:t>የሳር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	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ስሀ2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  ስሀ1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</a:t>
            </a:r>
            <a:r>
              <a:rPr lang="en-US" dirty="0" err="1" smtClean="0">
                <a:latin typeface="Power Geez Unicode1" pitchFamily="2" charset="0"/>
              </a:rPr>
              <a:t>አ.ነ</a:t>
            </a:r>
            <a:r>
              <a:rPr lang="en-US" dirty="0" smtClean="0">
                <a:latin typeface="Power Geez Unicode1" pitchFamily="2" charset="0"/>
              </a:rPr>
              <a:t>       ስ                </a:t>
            </a:r>
            <a:r>
              <a:rPr lang="en-US" dirty="0" err="1" smtClean="0">
                <a:latin typeface="Power Geez Unicode1" pitchFamily="2" charset="0"/>
              </a:rPr>
              <a:t>ካሳ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የሳር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ቤት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ሰራ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ግሀ1                     </a:t>
            </a:r>
            <a:r>
              <a:rPr lang="en-US" dirty="0" err="1" smtClean="0">
                <a:latin typeface="Power Geez Unicode1" pitchFamily="2" charset="0"/>
              </a:rPr>
              <a:t>ካሳ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የሱፍ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ኮት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ገዛ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ስሀ1 -  ግ </a:t>
            </a:r>
            <a:r>
              <a:rPr lang="en-US" dirty="0" err="1" smtClean="0">
                <a:latin typeface="Power Geez Unicode1" pitchFamily="2" charset="0"/>
              </a:rPr>
              <a:t>ስሀ</a:t>
            </a:r>
            <a:r>
              <a:rPr lang="en-US" dirty="0" smtClean="0">
                <a:latin typeface="Power Geez Unicode1" pitchFamily="2" charset="0"/>
              </a:rPr>
              <a:t>  </a:t>
            </a:r>
            <a:r>
              <a:rPr lang="en-US" dirty="0" err="1" smtClean="0">
                <a:latin typeface="Power Geez Unicode1" pitchFamily="2" charset="0"/>
              </a:rPr>
              <a:t>ቀለበት</a:t>
            </a:r>
            <a:r>
              <a:rPr lang="en-US" dirty="0" smtClean="0">
                <a:latin typeface="Power Geez Unicode1" pitchFamily="2" charset="0"/>
              </a:rPr>
              <a:t>          </a:t>
            </a:r>
            <a:r>
              <a:rPr lang="en-US" dirty="0" err="1" smtClean="0">
                <a:latin typeface="Power Geez Unicode1" pitchFamily="2" charset="0"/>
              </a:rPr>
              <a:t>ካሳ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የወርቅ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ቀለበት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ሰበረ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   </a:t>
            </a:r>
            <a:r>
              <a:rPr lang="en-US" dirty="0" err="1" smtClean="0">
                <a:latin typeface="Power Geez Unicode1" pitchFamily="2" charset="0"/>
              </a:rPr>
              <a:t>የወርቅ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ስ   </a:t>
            </a:r>
            <a:r>
              <a:rPr lang="en-US" dirty="0" err="1" smtClean="0">
                <a:latin typeface="Power Geez Unicode1" pitchFamily="2" charset="0"/>
              </a:rPr>
              <a:t>የሰበረው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</a:t>
            </a:r>
            <a:r>
              <a:rPr lang="en-US" dirty="0" err="1" smtClean="0">
                <a:latin typeface="Power Geez Unicode1" pitchFamily="2" charset="0"/>
              </a:rPr>
              <a:t>ካሳ</a:t>
            </a:r>
            <a:endParaRPr lang="en-US" dirty="0">
              <a:latin typeface="Power Geez Unicode1" pitchFamily="2" charset="0"/>
            </a:endParaRP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 smtClean="0">
                <a:latin typeface="Power Geez Unicode1" pitchFamily="2" charset="0"/>
              </a:rPr>
              <a:t>ጥገኛ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አ.ነገሩ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የስማዊ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ሀረጉ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አጎልማሽ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- </a:t>
            </a:r>
            <a:r>
              <a:rPr lang="en-US" dirty="0" err="1" smtClean="0">
                <a:latin typeface="Power Geez Unicode1" pitchFamily="2" charset="0"/>
              </a:rPr>
              <a:t>የጥገኛ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አ.ነገሩ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ግስ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ሳቢ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በመሆኑ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ተሳቢ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ስማዊ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ይፈልጋል</a:t>
            </a:r>
            <a:r>
              <a:rPr lang="en-US" dirty="0" smtClean="0">
                <a:latin typeface="Power Geez Unicode1" pitchFamily="2" charset="0"/>
              </a:rPr>
              <a:t>    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- </a:t>
            </a:r>
            <a:r>
              <a:rPr lang="en-US" dirty="0" err="1" smtClean="0">
                <a:latin typeface="Power Geez Unicode1" pitchFamily="2" charset="0"/>
              </a:rPr>
              <a:t>ተሳቢው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ደግሞ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የንዑስ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ሀረጉ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መሙያ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በመሆኑ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ቦታው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ባዶ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ሆኗል</a:t>
            </a:r>
            <a:r>
              <a:rPr lang="en-US" dirty="0" smtClean="0">
                <a:latin typeface="Power Geez Unicode1" pitchFamily="2" charset="0"/>
              </a:rPr>
              <a:t>፡፡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- </a:t>
            </a:r>
            <a:r>
              <a:rPr lang="en-US" dirty="0" err="1" smtClean="0">
                <a:latin typeface="Power Geez Unicode1" pitchFamily="2" charset="0"/>
              </a:rPr>
              <a:t>ጥገኛ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ዐ.ነገሩ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አዛማጅ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በመሆኑ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ተሳቢ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ስማዊ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ሀረጉ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ተዛምዷል</a:t>
            </a:r>
            <a:r>
              <a:rPr lang="en-US" dirty="0" smtClean="0">
                <a:latin typeface="Power Geez Unicode1" pitchFamily="2" charset="0"/>
              </a:rPr>
              <a:t>፡፡ </a:t>
            </a:r>
            <a:r>
              <a:rPr lang="en-US" dirty="0" err="1" smtClean="0">
                <a:latin typeface="Power Geez Unicode1" pitchFamily="2" charset="0"/>
              </a:rPr>
              <a:t>የግሱ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አፀፋና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ስሙ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በቁጥር</a:t>
            </a:r>
            <a:r>
              <a:rPr lang="en-US" dirty="0" smtClean="0">
                <a:latin typeface="Power Geez Unicode1" pitchFamily="2" charset="0"/>
              </a:rPr>
              <a:t>፣    </a:t>
            </a:r>
            <a:r>
              <a:rPr lang="en-US" dirty="0" err="1" smtClean="0">
                <a:latin typeface="Power Geez Unicode1" pitchFamily="2" charset="0"/>
              </a:rPr>
              <a:t>በፆታና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በመደብ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አንድ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ናቸው</a:t>
            </a:r>
            <a:r>
              <a:rPr lang="en-US" dirty="0" smtClean="0">
                <a:latin typeface="Power Geez Unicode1" pitchFamily="2" charset="0"/>
              </a:rPr>
              <a:t>፡፡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- </a:t>
            </a:r>
            <a:r>
              <a:rPr lang="en-US" dirty="0" err="1" smtClean="0">
                <a:latin typeface="Power Geez Unicode1" pitchFamily="2" charset="0"/>
              </a:rPr>
              <a:t>የተዛመደው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ተሳቢ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ስማዊ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ይባላል</a:t>
            </a:r>
            <a:r>
              <a:rPr lang="en-US" dirty="0" smtClean="0">
                <a:latin typeface="Power Geez Unicode1" pitchFamily="2" charset="0"/>
              </a:rPr>
              <a:t>፡፡</a:t>
            </a:r>
            <a:endParaRPr lang="en-US" dirty="0" smtClean="0">
              <a:latin typeface="Power Geez Unicode1" pitchFamily="2" charset="0"/>
            </a:endParaRPr>
          </a:p>
          <a:p>
            <a:pPr lvl="0">
              <a:buNone/>
            </a:pPr>
            <a:r>
              <a:rPr lang="en-US" dirty="0" smtClean="0">
                <a:latin typeface="Power Geez Unicode1" pitchFamily="2" charset="0"/>
              </a:rPr>
              <a:t>  </a:t>
            </a:r>
            <a:r>
              <a:rPr lang="en-US" dirty="0" err="1" smtClean="0">
                <a:latin typeface="Power Geez Unicode1" pitchFamily="2" charset="0"/>
              </a:rPr>
              <a:t>በአ.ነገር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ውስጥ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ባለቤት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ስማዊ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ሲዛመድ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- </a:t>
            </a:r>
            <a:r>
              <a:rPr lang="en-US" dirty="0" err="1" smtClean="0">
                <a:latin typeface="Power Geez Unicode1" pitchFamily="2" charset="0"/>
              </a:rPr>
              <a:t>ካሳን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የጠራው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ልጅ</a:t>
            </a:r>
            <a:r>
              <a:rPr lang="en-US" dirty="0" smtClean="0">
                <a:latin typeface="Power Geez Unicode1" pitchFamily="2" charset="0"/>
              </a:rPr>
              <a:t> = </a:t>
            </a:r>
            <a:r>
              <a:rPr lang="en-US" dirty="0" err="1" smtClean="0">
                <a:latin typeface="Power Geez Unicode1" pitchFamily="2" charset="0"/>
              </a:rPr>
              <a:t>ልጁ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ካሳን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ጠራው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- </a:t>
            </a:r>
            <a:r>
              <a:rPr lang="en-US" dirty="0" err="1" smtClean="0">
                <a:latin typeface="Power Geez Unicode1" pitchFamily="2" charset="0"/>
              </a:rPr>
              <a:t>በግ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የገዛችው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ሴት</a:t>
            </a:r>
            <a:r>
              <a:rPr lang="en-US" dirty="0" smtClean="0">
                <a:latin typeface="Power Geez Unicode1" pitchFamily="2" charset="0"/>
              </a:rPr>
              <a:t> = </a:t>
            </a:r>
            <a:r>
              <a:rPr lang="en-US" dirty="0" err="1" smtClean="0">
                <a:latin typeface="Power Geez Unicode1" pitchFamily="2" charset="0"/>
              </a:rPr>
              <a:t>ሴቲቱ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ገዛች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- </a:t>
            </a:r>
            <a:r>
              <a:rPr lang="en-US" dirty="0" err="1" smtClean="0">
                <a:latin typeface="Power Geez Unicode1" pitchFamily="2" charset="0"/>
              </a:rPr>
              <a:t>ብርጭቆ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የሰበረው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ሰው</a:t>
            </a:r>
            <a:r>
              <a:rPr lang="en-US" dirty="0" smtClean="0">
                <a:latin typeface="Power Geez Unicode1" pitchFamily="2" charset="0"/>
              </a:rPr>
              <a:t> = </a:t>
            </a:r>
            <a:r>
              <a:rPr lang="en-US" dirty="0" err="1" smtClean="0">
                <a:latin typeface="Power Geez Unicode1" pitchFamily="2" charset="0"/>
              </a:rPr>
              <a:t>ሰውየው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ብርጭቆ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ሰበረ</a:t>
            </a:r>
            <a:endParaRPr lang="en-US" dirty="0" smtClean="0">
              <a:latin typeface="Power Geez Unicode1" pitchFamily="2" charset="0"/>
            </a:endParaRPr>
          </a:p>
          <a:p>
            <a:pPr lvl="0">
              <a:buNone/>
            </a:pPr>
            <a:r>
              <a:rPr lang="en-US" dirty="0" smtClean="0">
                <a:latin typeface="Power Geez Unicode1" pitchFamily="2" charset="0"/>
              </a:rPr>
              <a:t>  </a:t>
            </a:r>
            <a:r>
              <a:rPr lang="en-US" dirty="0" err="1" smtClean="0">
                <a:latin typeface="Power Geez Unicode1" pitchFamily="2" charset="0"/>
              </a:rPr>
              <a:t>የተዛመዱት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ስማዊ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ሀረጎቹ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መሆናቸውን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በየግሶቹ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ላይ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ያሉት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አፀፋዎች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ያሳያሉ</a:t>
            </a:r>
            <a:endParaRPr lang="en-US" dirty="0" smtClean="0">
              <a:latin typeface="Power Geez Unicode1" pitchFamily="2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ስሀ2	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                    ስሀ2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አ.ነ</a:t>
            </a:r>
            <a:r>
              <a:rPr lang="en-US" dirty="0" smtClean="0">
                <a:latin typeface="Power Geez Unicode1" pitchFamily="2" charset="0"/>
              </a:rPr>
              <a:t>   ስሀ1	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               </a:t>
            </a:r>
            <a:r>
              <a:rPr lang="en-US" dirty="0" err="1" smtClean="0">
                <a:latin typeface="Power Geez Unicode1" pitchFamily="2" charset="0"/>
              </a:rPr>
              <a:t>አ.ነ</a:t>
            </a:r>
            <a:r>
              <a:rPr lang="en-US" dirty="0" smtClean="0">
                <a:latin typeface="Power Geez Unicode1" pitchFamily="2" charset="0"/>
              </a:rPr>
              <a:t>    ስሀ1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ስሀ</a:t>
            </a:r>
            <a:r>
              <a:rPr lang="en-US" dirty="0" smtClean="0">
                <a:latin typeface="Power Geez Unicode1" pitchFamily="2" charset="0"/>
              </a:rPr>
              <a:t> ግሀ1   ስ                           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               </a:t>
            </a:r>
            <a:r>
              <a:rPr lang="en-US" dirty="0" err="1" smtClean="0">
                <a:latin typeface="Power Geez Unicode1" pitchFamily="2" charset="0"/>
              </a:rPr>
              <a:t>ስሀ</a:t>
            </a:r>
            <a:r>
              <a:rPr lang="en-US" dirty="0" smtClean="0">
                <a:latin typeface="Power Geez Unicode1" pitchFamily="2" charset="0"/>
              </a:rPr>
              <a:t>  ግሀ1    ስ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--- </a:t>
            </a:r>
            <a:r>
              <a:rPr lang="en-US" dirty="0" err="1" smtClean="0">
                <a:latin typeface="Power Geez Unicode1" pitchFamily="2" charset="0"/>
              </a:rPr>
              <a:t>ስሀ</a:t>
            </a:r>
            <a:r>
              <a:rPr lang="en-US" dirty="0" smtClean="0">
                <a:latin typeface="Power Geez Unicode1" pitchFamily="2" charset="0"/>
              </a:rPr>
              <a:t>  ግ   </a:t>
            </a:r>
            <a:r>
              <a:rPr lang="en-US" dirty="0" err="1" smtClean="0">
                <a:latin typeface="Power Geez Unicode1" pitchFamily="2" charset="0"/>
              </a:rPr>
              <a:t>ሴት</a:t>
            </a:r>
            <a:r>
              <a:rPr lang="en-US" dirty="0" smtClean="0">
                <a:latin typeface="Power Geez Unicode1" pitchFamily="2" charset="0"/>
              </a:rPr>
              <a:t>                         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                ስ  </a:t>
            </a:r>
            <a:r>
              <a:rPr lang="en-US" dirty="0" err="1" smtClean="0">
                <a:latin typeface="Power Geez Unicode1" pitchFamily="2" charset="0"/>
              </a:rPr>
              <a:t>ስሀ</a:t>
            </a:r>
            <a:r>
              <a:rPr lang="en-US" dirty="0" smtClean="0">
                <a:latin typeface="Power Geez Unicode1" pitchFamily="2" charset="0"/>
              </a:rPr>
              <a:t> ግ    </a:t>
            </a:r>
            <a:r>
              <a:rPr lang="en-US" dirty="0" err="1" smtClean="0">
                <a:latin typeface="Power Geez Unicode1" pitchFamily="2" charset="0"/>
              </a:rPr>
              <a:t>ሰው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ስ  </a:t>
            </a:r>
            <a:r>
              <a:rPr lang="en-US" dirty="0" err="1" smtClean="0">
                <a:latin typeface="Power Geez Unicode1" pitchFamily="2" charset="0"/>
              </a:rPr>
              <a:t>የገዛችው</a:t>
            </a:r>
            <a:r>
              <a:rPr lang="en-US" dirty="0" smtClean="0">
                <a:latin typeface="Power Geez Unicode1" pitchFamily="2" charset="0"/>
              </a:rPr>
              <a:t>                 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በግ</a:t>
            </a:r>
            <a:r>
              <a:rPr lang="en-US" dirty="0" smtClean="0">
                <a:latin typeface="Power Geez Unicode1" pitchFamily="2" charset="0"/>
              </a:rPr>
              <a:t>                       --- </a:t>
            </a:r>
            <a:r>
              <a:rPr lang="en-US" dirty="0" err="1" smtClean="0">
                <a:latin typeface="Power Geez Unicode1" pitchFamily="2" charset="0"/>
              </a:rPr>
              <a:t>ብርጭቆ</a:t>
            </a:r>
            <a:r>
              <a:rPr lang="en-US" dirty="0" smtClean="0">
                <a:latin typeface="Power Geez Unicode1" pitchFamily="2" charset="0"/>
              </a:rPr>
              <a:t>  </a:t>
            </a:r>
            <a:r>
              <a:rPr lang="en-US" dirty="0" err="1" smtClean="0">
                <a:latin typeface="Power Geez Unicode1" pitchFamily="2" charset="0"/>
              </a:rPr>
              <a:t>የሰበረው</a:t>
            </a:r>
            <a:endParaRPr lang="en-US" dirty="0" smtClean="0">
              <a:latin typeface="Power Geez Unicode1" pitchFamily="2" charset="0"/>
            </a:endParaRPr>
          </a:p>
          <a:p>
            <a:pPr lvl="0">
              <a:buNone/>
            </a:pPr>
            <a:r>
              <a:rPr lang="en-US" dirty="0" err="1" smtClean="0">
                <a:latin typeface="Power Geez Unicode1" pitchFamily="2" charset="0"/>
              </a:rPr>
              <a:t>በአረፍተ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ነገሮቹ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ውስጥ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መግባት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የነበረባቸው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ስሞች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ባዶ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የሆኑት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ስለተዛመዱ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r>
              <a:rPr lang="en-US" dirty="0" smtClean="0">
                <a:latin typeface="Power Geez Unicode1" pitchFamily="2" charset="0"/>
              </a:rPr>
              <a:t>፡፡ </a:t>
            </a:r>
            <a:r>
              <a:rPr lang="en-US" dirty="0" err="1" smtClean="0">
                <a:latin typeface="Power Geez Unicode1" pitchFamily="2" charset="0"/>
              </a:rPr>
              <a:t>ስሞቹ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በአካል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አይገኙ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እንጂ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በአፀፉዎቹ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ተጠቁመዋል</a:t>
            </a:r>
            <a:r>
              <a:rPr lang="en-US" dirty="0" smtClean="0">
                <a:latin typeface="Power Geez Unicode1" pitchFamily="2" charset="0"/>
              </a:rPr>
              <a:t>፡፡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en-US" b="1" dirty="0" err="1" smtClean="0">
                <a:latin typeface="Power Geez Unicode1" pitchFamily="2" charset="0"/>
              </a:rPr>
              <a:t>በአ.ነገር</a:t>
            </a:r>
            <a:r>
              <a:rPr lang="en-US" b="1" dirty="0" smtClean="0">
                <a:latin typeface="Power Geez Unicode1" pitchFamily="2" charset="0"/>
              </a:rPr>
              <a:t> </a:t>
            </a:r>
            <a:r>
              <a:rPr lang="en-US" b="1" dirty="0" err="1" smtClean="0">
                <a:latin typeface="Power Geez Unicode1" pitchFamily="2" charset="0"/>
              </a:rPr>
              <a:t>ውስጥ</a:t>
            </a:r>
            <a:r>
              <a:rPr lang="en-US" b="1" dirty="0" smtClean="0">
                <a:latin typeface="Power Geez Unicode1" pitchFamily="2" charset="0"/>
              </a:rPr>
              <a:t> </a:t>
            </a:r>
            <a:r>
              <a:rPr lang="en-US" b="1" dirty="0" err="1" smtClean="0">
                <a:latin typeface="Power Geez Unicode1" pitchFamily="2" charset="0"/>
              </a:rPr>
              <a:t>አጎላማሽ</a:t>
            </a:r>
            <a:r>
              <a:rPr lang="en-US" b="1" dirty="0" smtClean="0">
                <a:latin typeface="Power Geez Unicode1" pitchFamily="2" charset="0"/>
              </a:rPr>
              <a:t> </a:t>
            </a:r>
            <a:r>
              <a:rPr lang="en-US" b="1" dirty="0" err="1" smtClean="0">
                <a:latin typeface="Power Geez Unicode1" pitchFamily="2" charset="0"/>
              </a:rPr>
              <a:t>መስተዋድዳዊ</a:t>
            </a:r>
            <a:r>
              <a:rPr lang="en-US" b="1" dirty="0" smtClean="0">
                <a:latin typeface="Power Geez Unicode1" pitchFamily="2" charset="0"/>
              </a:rPr>
              <a:t> </a:t>
            </a:r>
            <a:r>
              <a:rPr lang="en-US" b="1" dirty="0" err="1" smtClean="0">
                <a:latin typeface="Power Geez Unicode1" pitchFamily="2" charset="0"/>
              </a:rPr>
              <a:t>ሀረጉ</a:t>
            </a:r>
            <a:r>
              <a:rPr lang="en-US" b="1" dirty="0" smtClean="0">
                <a:latin typeface="Power Geez Unicode1" pitchFamily="2" charset="0"/>
              </a:rPr>
              <a:t> </a:t>
            </a:r>
            <a:r>
              <a:rPr lang="en-US" b="1" dirty="0" err="1" smtClean="0">
                <a:latin typeface="Power Geez Unicode1" pitchFamily="2" charset="0"/>
              </a:rPr>
              <a:t>ሲዛመድ</a:t>
            </a:r>
            <a:endParaRPr lang="en-US" dirty="0" smtClean="0">
              <a:latin typeface="Power Geez Unicode1" pitchFamily="2" charset="0"/>
            </a:endParaRPr>
          </a:p>
          <a:p>
            <a:pPr lvl="0"/>
            <a:r>
              <a:rPr lang="en-US" dirty="0" err="1" smtClean="0">
                <a:latin typeface="Power Geez Unicode1" pitchFamily="2" charset="0"/>
              </a:rPr>
              <a:t>ካሳ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ስዕል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የሳለበት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እርሳስ</a:t>
            </a:r>
            <a:r>
              <a:rPr lang="en-US" dirty="0" smtClean="0">
                <a:latin typeface="Power Geez Unicode1" pitchFamily="2" charset="0"/>
              </a:rPr>
              <a:t> = </a:t>
            </a:r>
            <a:r>
              <a:rPr lang="en-US" dirty="0" err="1" smtClean="0">
                <a:latin typeface="Power Geez Unicode1" pitchFamily="2" charset="0"/>
              </a:rPr>
              <a:t>ካሳ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በእርሳሱ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ስዕል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ሳለበት</a:t>
            </a:r>
            <a:endParaRPr lang="en-US" dirty="0" smtClean="0">
              <a:latin typeface="Power Geez Unicode1" pitchFamily="2" charset="0"/>
            </a:endParaRPr>
          </a:p>
          <a:p>
            <a:pPr lvl="0"/>
            <a:r>
              <a:rPr lang="en-US" dirty="0" err="1" smtClean="0">
                <a:latin typeface="Power Geez Unicode1" pitchFamily="2" charset="0"/>
              </a:rPr>
              <a:t>ካሳ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ያረደበት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ቢላዋ</a:t>
            </a:r>
            <a:r>
              <a:rPr lang="en-US" dirty="0" smtClean="0">
                <a:latin typeface="Power Geez Unicode1" pitchFamily="2" charset="0"/>
              </a:rPr>
              <a:t> = </a:t>
            </a:r>
            <a:r>
              <a:rPr lang="en-US" dirty="0" err="1" smtClean="0">
                <a:latin typeface="Power Geez Unicode1" pitchFamily="2" charset="0"/>
              </a:rPr>
              <a:t>ካሳ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በቢዋው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አርደበት</a:t>
            </a:r>
            <a:endParaRPr lang="en-US" dirty="0" smtClean="0">
              <a:latin typeface="Power Geez Unicode1" pitchFamily="2" charset="0"/>
            </a:endParaRPr>
          </a:p>
          <a:p>
            <a:pPr lvl="0"/>
            <a:r>
              <a:rPr lang="en-US" dirty="0" err="1" smtClean="0">
                <a:latin typeface="Power Geez Unicode1" pitchFamily="2" charset="0"/>
              </a:rPr>
              <a:t>ካሳ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ገንዘብ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የላከለት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ልጅ</a:t>
            </a:r>
            <a:r>
              <a:rPr lang="en-US" dirty="0" smtClean="0">
                <a:latin typeface="Power Geez Unicode1" pitchFamily="2" charset="0"/>
              </a:rPr>
              <a:t> =  </a:t>
            </a:r>
            <a:r>
              <a:rPr lang="en-US" dirty="0" err="1" smtClean="0">
                <a:latin typeface="Power Geez Unicode1" pitchFamily="2" charset="0"/>
              </a:rPr>
              <a:t>ካሳ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ለልጁ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ገንዘብ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ላከለት</a:t>
            </a:r>
            <a:endParaRPr lang="en-US" dirty="0" smtClean="0">
              <a:latin typeface="Power Geez Unicode1" pitchFamily="2" charset="0"/>
            </a:endParaRPr>
          </a:p>
          <a:p>
            <a:pPr lvl="0"/>
            <a:r>
              <a:rPr lang="en-US" dirty="0" err="1" smtClean="0">
                <a:latin typeface="Power Geez Unicode1" pitchFamily="2" charset="0"/>
              </a:rPr>
              <a:t>በእነዚህ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አ.ነገሮች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ውስጥ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የተዛመደው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አጎላሽ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መስተዋድዳዊ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ሀረጉ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endParaRPr lang="en-US" dirty="0" smtClean="0">
              <a:latin typeface="Power Geez Unicode1" pitchFamily="2" charset="0"/>
            </a:endParaRPr>
          </a:p>
          <a:p>
            <a:pPr lvl="0"/>
            <a:r>
              <a:rPr lang="en-US" dirty="0" err="1" smtClean="0">
                <a:latin typeface="Power Geez Unicode1" pitchFamily="2" charset="0"/>
              </a:rPr>
              <a:t>ለዚህም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በግሶቹ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ላይ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ያሉት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የመስተዋድድ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አፀፉዎች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ጠቋሚዎች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ናቸው</a:t>
            </a:r>
            <a:r>
              <a:rPr lang="en-US" dirty="0" smtClean="0">
                <a:latin typeface="Power Geez Unicode1" pitchFamily="2" charset="0"/>
              </a:rPr>
              <a:t> (ብ-</a:t>
            </a:r>
            <a:r>
              <a:rPr lang="en-US" dirty="0" err="1" smtClean="0">
                <a:latin typeface="Power Geez Unicode1" pitchFamily="2" charset="0"/>
              </a:rPr>
              <a:t>ኧት</a:t>
            </a:r>
            <a:r>
              <a:rPr lang="en-US" dirty="0" smtClean="0">
                <a:latin typeface="Power Geez Unicode1" pitchFamily="2" charset="0"/>
              </a:rPr>
              <a:t>፣ ል-</a:t>
            </a:r>
            <a:r>
              <a:rPr lang="en-US" dirty="0" err="1" smtClean="0">
                <a:latin typeface="Power Geez Unicode1" pitchFamily="2" charset="0"/>
              </a:rPr>
              <a:t>ኧት</a:t>
            </a:r>
            <a:r>
              <a:rPr lang="en-US" dirty="0" smtClean="0">
                <a:latin typeface="Power Geez Unicode1" pitchFamily="2" charset="0"/>
              </a:rPr>
              <a:t>)</a:t>
            </a:r>
          </a:p>
          <a:p>
            <a:pPr lvl="0"/>
            <a:r>
              <a:rPr lang="en-US" dirty="0" err="1" smtClean="0">
                <a:latin typeface="Power Geez Unicode1" pitchFamily="2" charset="0"/>
              </a:rPr>
              <a:t>የመስተዋድዳዊ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ሀረጉ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መሪ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በመስተዋድድ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አፀፋው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ሲገለፅ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መሙያው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ስማዊ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ግን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በስማዊ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ሀረጉ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መጨረሻ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ላይ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ተገኝቷል</a:t>
            </a:r>
            <a:r>
              <a:rPr lang="en-US" dirty="0" smtClean="0">
                <a:latin typeface="Power Geez Unicode1" pitchFamily="2" charset="0"/>
              </a:rPr>
              <a:t>፡፡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ስሀ2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	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               </a:t>
            </a:r>
            <a:r>
              <a:rPr lang="en-US" dirty="0" err="1" smtClean="0">
                <a:latin typeface="Power Geez Unicode1" pitchFamily="2" charset="0"/>
              </a:rPr>
              <a:t>አ.ነ</a:t>
            </a:r>
            <a:r>
              <a:rPr lang="en-US" dirty="0" smtClean="0">
                <a:latin typeface="Power Geez Unicode1" pitchFamily="2" charset="0"/>
              </a:rPr>
              <a:t>       ስሀ1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              </a:t>
            </a:r>
            <a:r>
              <a:rPr lang="en-US" dirty="0" err="1" smtClean="0">
                <a:latin typeface="Power Geez Unicode1" pitchFamily="2" charset="0"/>
              </a:rPr>
              <a:t>ስሀ</a:t>
            </a:r>
            <a:r>
              <a:rPr lang="en-US" dirty="0" smtClean="0">
                <a:latin typeface="Power Geez Unicode1" pitchFamily="2" charset="0"/>
              </a:rPr>
              <a:t>   ግሀ2       ስ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              </a:t>
            </a:r>
            <a:r>
              <a:rPr lang="en-US" dirty="0" err="1" smtClean="0">
                <a:latin typeface="Power Geez Unicode1" pitchFamily="2" charset="0"/>
              </a:rPr>
              <a:t>ካሳ</a:t>
            </a:r>
            <a:r>
              <a:rPr lang="en-US" dirty="0" smtClean="0">
                <a:latin typeface="Power Geez Unicode1" pitchFamily="2" charset="0"/>
              </a:rPr>
              <a:t>    </a:t>
            </a:r>
            <a:r>
              <a:rPr lang="en-US" dirty="0" err="1" smtClean="0">
                <a:latin typeface="Power Geez Unicode1" pitchFamily="2" charset="0"/>
              </a:rPr>
              <a:t>ስሀ</a:t>
            </a:r>
            <a:r>
              <a:rPr lang="en-US" dirty="0" smtClean="0">
                <a:latin typeface="Power Geez Unicode1" pitchFamily="2" charset="0"/>
              </a:rPr>
              <a:t>   </a:t>
            </a:r>
            <a:r>
              <a:rPr lang="en-US" dirty="0" err="1" smtClean="0">
                <a:latin typeface="Power Geez Unicode1" pitchFamily="2" charset="0"/>
              </a:rPr>
              <a:t>ግሀ</a:t>
            </a:r>
            <a:r>
              <a:rPr lang="en-US" dirty="0" smtClean="0">
                <a:latin typeface="Power Geez Unicode1" pitchFamily="2" charset="0"/>
              </a:rPr>
              <a:t>  </a:t>
            </a:r>
            <a:r>
              <a:rPr lang="en-US" dirty="0" err="1" smtClean="0">
                <a:latin typeface="Power Geez Unicode1" pitchFamily="2" charset="0"/>
              </a:rPr>
              <a:t>እርሳስ</a:t>
            </a:r>
            <a:r>
              <a:rPr lang="en-US" dirty="0" smtClean="0">
                <a:latin typeface="Power Geez Unicode1" pitchFamily="2" charset="0"/>
              </a:rPr>
              <a:t>   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                    </a:t>
            </a:r>
            <a:r>
              <a:rPr lang="en-US" dirty="0" err="1" smtClean="0">
                <a:latin typeface="Power Geez Unicode1" pitchFamily="2" charset="0"/>
              </a:rPr>
              <a:t>ስዕል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የሳለበት</a:t>
            </a:r>
            <a:r>
              <a:rPr lang="en-US" dirty="0" smtClean="0">
                <a:latin typeface="Power Geez Unicode1" pitchFamily="2" charset="0"/>
              </a:rPr>
              <a:t>               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ያ </a:t>
            </a:r>
            <a:r>
              <a:rPr lang="en-US" dirty="0" err="1" smtClean="0"/>
              <a:t>ትልቅ</a:t>
            </a:r>
            <a:r>
              <a:rPr lang="en-US" dirty="0" smtClean="0"/>
              <a:t> </a:t>
            </a:r>
            <a:r>
              <a:rPr lang="en-US" dirty="0" err="1" smtClean="0"/>
              <a:t>የወርቅ</a:t>
            </a:r>
            <a:r>
              <a:rPr lang="en-US" dirty="0" smtClean="0"/>
              <a:t> </a:t>
            </a:r>
            <a:r>
              <a:rPr lang="en-US" dirty="0" err="1" smtClean="0"/>
              <a:t>ቀለበት</a:t>
            </a:r>
            <a:r>
              <a:rPr lang="en-US" dirty="0" smtClean="0"/>
              <a:t> (</a:t>
            </a:r>
            <a:r>
              <a:rPr lang="en-US" dirty="0" err="1" smtClean="0"/>
              <a:t>መስተዓምር</a:t>
            </a:r>
            <a:r>
              <a:rPr lang="en-US" dirty="0" smtClean="0"/>
              <a:t> - </a:t>
            </a:r>
            <a:r>
              <a:rPr lang="en-US" dirty="0" err="1" smtClean="0"/>
              <a:t>አጎላማሽ</a:t>
            </a:r>
            <a:r>
              <a:rPr lang="en-US" dirty="0" smtClean="0"/>
              <a:t> - </a:t>
            </a:r>
            <a:r>
              <a:rPr lang="en-US" dirty="0" err="1" smtClean="0"/>
              <a:t>መሙያ</a:t>
            </a:r>
            <a:r>
              <a:rPr lang="en-US" dirty="0" smtClean="0"/>
              <a:t> - </a:t>
            </a:r>
            <a:r>
              <a:rPr lang="en-US" dirty="0" err="1" smtClean="0"/>
              <a:t>መሪ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ያች</a:t>
            </a:r>
            <a:r>
              <a:rPr lang="en-US" dirty="0" smtClean="0"/>
              <a:t> </a:t>
            </a:r>
            <a:r>
              <a:rPr lang="en-US" dirty="0" err="1" smtClean="0"/>
              <a:t>ቆንጆ</a:t>
            </a:r>
            <a:r>
              <a:rPr lang="en-US" dirty="0" smtClean="0"/>
              <a:t> </a:t>
            </a:r>
            <a:r>
              <a:rPr lang="en-US" dirty="0" err="1" smtClean="0"/>
              <a:t>ልጅ</a:t>
            </a:r>
            <a:r>
              <a:rPr lang="en-US" dirty="0" smtClean="0"/>
              <a:t> (</a:t>
            </a:r>
            <a:r>
              <a:rPr lang="en-US" dirty="0" err="1" smtClean="0"/>
              <a:t>መስተዓምር</a:t>
            </a:r>
            <a:r>
              <a:rPr lang="en-US" dirty="0" smtClean="0"/>
              <a:t> - </a:t>
            </a:r>
            <a:r>
              <a:rPr lang="en-US" dirty="0" err="1" smtClean="0"/>
              <a:t>አጎላማሽ</a:t>
            </a:r>
            <a:r>
              <a:rPr lang="en-US" dirty="0" smtClean="0"/>
              <a:t> - </a:t>
            </a:r>
            <a:r>
              <a:rPr lang="en-US" dirty="0" err="1" smtClean="0"/>
              <a:t>መሪ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                   </a:t>
            </a:r>
            <a:r>
              <a:rPr lang="en-US" dirty="0" err="1" smtClean="0"/>
              <a:t>ስሀ</a:t>
            </a:r>
            <a:r>
              <a:rPr lang="en-US" dirty="0" smtClean="0"/>
              <a:t>   </a:t>
            </a:r>
          </a:p>
          <a:p>
            <a:pPr>
              <a:buNone/>
            </a:pPr>
            <a:r>
              <a:rPr lang="en-US" dirty="0" smtClean="0"/>
              <a:t>                              </a:t>
            </a:r>
          </a:p>
          <a:p>
            <a:pPr>
              <a:buNone/>
            </a:pPr>
            <a:r>
              <a:rPr lang="en-US" dirty="0" smtClean="0"/>
              <a:t>                        </a:t>
            </a:r>
          </a:p>
          <a:p>
            <a:pPr>
              <a:buNone/>
            </a:pPr>
            <a:r>
              <a:rPr lang="en-US" dirty="0" smtClean="0"/>
              <a:t>       </a:t>
            </a:r>
            <a:r>
              <a:rPr lang="en-US" dirty="0" err="1" smtClean="0"/>
              <a:t>መስተዓምር</a:t>
            </a:r>
            <a:r>
              <a:rPr lang="en-US" dirty="0" smtClean="0"/>
              <a:t>                 ስሀ2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   </a:t>
            </a:r>
          </a:p>
          <a:p>
            <a:pPr>
              <a:buNone/>
            </a:pPr>
            <a:r>
              <a:rPr lang="en-US" dirty="0" smtClean="0"/>
              <a:t>                      </a:t>
            </a:r>
            <a:r>
              <a:rPr lang="en-US" dirty="0" err="1" smtClean="0"/>
              <a:t>አጎላማሽ</a:t>
            </a:r>
            <a:r>
              <a:rPr lang="en-US" dirty="0" smtClean="0"/>
              <a:t>                       ሰሀ1</a:t>
            </a:r>
          </a:p>
          <a:p>
            <a:pPr>
              <a:buNone/>
            </a:pPr>
            <a:r>
              <a:rPr lang="en-US" dirty="0" smtClean="0"/>
              <a:t>                                 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                                    </a:t>
            </a:r>
            <a:r>
              <a:rPr lang="en-US" dirty="0" err="1" smtClean="0"/>
              <a:t>መሙያ</a:t>
            </a:r>
            <a:r>
              <a:rPr lang="en-US" dirty="0" smtClean="0"/>
              <a:t>                   </a:t>
            </a:r>
            <a:r>
              <a:rPr lang="en-US" dirty="0" err="1" smtClean="0"/>
              <a:t>መሪ</a:t>
            </a:r>
            <a:endParaRPr lang="en-US" dirty="0" smtClean="0"/>
          </a:p>
          <a:p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 flipH="1">
            <a:off x="1524000" y="2590800"/>
            <a:ext cx="457200" cy="685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981200" y="2590800"/>
            <a:ext cx="1447800" cy="685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2514600" y="3581400"/>
            <a:ext cx="838200" cy="685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352800" y="3581400"/>
            <a:ext cx="10668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3657600" y="4648200"/>
            <a:ext cx="68580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4343400" y="4648200"/>
            <a:ext cx="990600" cy="609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en-US" dirty="0" err="1" smtClean="0">
                <a:latin typeface="Power Geez Unicode1" pitchFamily="2" charset="0"/>
              </a:rPr>
              <a:t>የተዛመደው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አጎላማሽ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መስተዋድዳዊ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endParaRPr lang="en-US" dirty="0" smtClean="0">
              <a:latin typeface="Power Geez Unicode1" pitchFamily="2" charset="0"/>
            </a:endParaRPr>
          </a:p>
          <a:p>
            <a:pPr lvl="0"/>
            <a:r>
              <a:rPr lang="en-US" dirty="0" err="1" smtClean="0">
                <a:latin typeface="Power Geez Unicode1" pitchFamily="2" charset="0"/>
              </a:rPr>
              <a:t>መሙያ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መስተዋድዳዊ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ሀረግም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ሊዛመድ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ይችላል</a:t>
            </a:r>
            <a:r>
              <a:rPr lang="en-US" dirty="0" smtClean="0">
                <a:latin typeface="Power Geez Unicode1" pitchFamily="2" charset="0"/>
              </a:rPr>
              <a:t> 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- </a:t>
            </a:r>
            <a:r>
              <a:rPr lang="en-US" dirty="0" err="1" smtClean="0">
                <a:latin typeface="Power Geez Unicode1" pitchFamily="2" charset="0"/>
              </a:rPr>
              <a:t>ካሳ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የገባበት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ቤት</a:t>
            </a:r>
            <a:endParaRPr lang="en-US" dirty="0" smtClean="0">
              <a:latin typeface="Power Geez Unicode1" pitchFamily="2" charset="0"/>
            </a:endParaRPr>
          </a:p>
          <a:p>
            <a:pPr lvl="0"/>
            <a:r>
              <a:rPr lang="en-US" dirty="0" err="1" smtClean="0">
                <a:latin typeface="Power Geez Unicode1" pitchFamily="2" charset="0"/>
              </a:rPr>
              <a:t>የጥገኛ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ዐ.ነገሩ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ግስ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የእንቅስቃሴ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በመሆኑ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መሙያ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ይፈልጋል</a:t>
            </a:r>
            <a:r>
              <a:rPr lang="en-US" dirty="0" smtClean="0">
                <a:latin typeface="Power Geez Unicode1" pitchFamily="2" charset="0"/>
              </a:rPr>
              <a:t> 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ስሀ2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                    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አ.ነ</a:t>
            </a:r>
            <a:r>
              <a:rPr lang="en-US" dirty="0" smtClean="0">
                <a:latin typeface="Power Geez Unicode1" pitchFamily="2" charset="0"/>
              </a:rPr>
              <a:t>   ስሀ1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                   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ስሀ</a:t>
            </a:r>
            <a:r>
              <a:rPr lang="en-US" dirty="0" smtClean="0">
                <a:latin typeface="Power Geez Unicode1" pitchFamily="2" charset="0"/>
              </a:rPr>
              <a:t> ግሀ1   ስ                            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              </a:t>
            </a:r>
          </a:p>
          <a:p>
            <a:pPr>
              <a:buNone/>
            </a:pPr>
            <a:r>
              <a:rPr lang="en-US" dirty="0" err="1" smtClean="0">
                <a:latin typeface="Power Geez Unicode1" pitchFamily="2" charset="0"/>
              </a:rPr>
              <a:t>ካሰ</a:t>
            </a:r>
            <a:r>
              <a:rPr lang="en-US" dirty="0" smtClean="0">
                <a:latin typeface="Power Geez Unicode1" pitchFamily="2" charset="0"/>
              </a:rPr>
              <a:t>  </a:t>
            </a:r>
            <a:r>
              <a:rPr lang="en-US" dirty="0" err="1" smtClean="0">
                <a:latin typeface="Power Geez Unicode1" pitchFamily="2" charset="0"/>
              </a:rPr>
              <a:t>መሀ</a:t>
            </a:r>
            <a:r>
              <a:rPr lang="en-US" dirty="0" smtClean="0">
                <a:latin typeface="Power Geez Unicode1" pitchFamily="2" charset="0"/>
              </a:rPr>
              <a:t>  ግ   </a:t>
            </a:r>
            <a:r>
              <a:rPr lang="en-US" dirty="0" err="1" smtClean="0">
                <a:latin typeface="Power Geez Unicode1" pitchFamily="2" charset="0"/>
              </a:rPr>
              <a:t>ቤት</a:t>
            </a:r>
            <a:r>
              <a:rPr lang="en-US" dirty="0" smtClean="0">
                <a:latin typeface="Power Geez Unicode1" pitchFamily="2" charset="0"/>
              </a:rPr>
              <a:t>                           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            </a:t>
            </a:r>
          </a:p>
          <a:p>
            <a:pPr>
              <a:buNone/>
            </a:pPr>
            <a:r>
              <a:rPr lang="en-US" dirty="0" err="1" smtClean="0">
                <a:latin typeface="Power Geez Unicode1" pitchFamily="2" charset="0"/>
              </a:rPr>
              <a:t>ካሳ</a:t>
            </a:r>
            <a:r>
              <a:rPr lang="en-US" dirty="0" smtClean="0">
                <a:latin typeface="Power Geez Unicode1" pitchFamily="2" charset="0"/>
              </a:rPr>
              <a:t>  ---  </a:t>
            </a:r>
            <a:r>
              <a:rPr lang="en-US" dirty="0" err="1" smtClean="0">
                <a:latin typeface="Power Geez Unicode1" pitchFamily="2" charset="0"/>
              </a:rPr>
              <a:t>የገባበት</a:t>
            </a:r>
            <a:r>
              <a:rPr lang="en-US" dirty="0" smtClean="0">
                <a:latin typeface="Power Geez Unicode1" pitchFamily="2" charset="0"/>
              </a:rPr>
              <a:t> </a:t>
            </a:r>
            <a:endParaRPr lang="en-US" dirty="0">
              <a:latin typeface="Power Geez Unicode1" pitchFamily="2" charset="0"/>
            </a:endParaRP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US" b="1" dirty="0" err="1" smtClean="0">
                <a:latin typeface="Power Geez Unicode1" pitchFamily="2" charset="0"/>
              </a:rPr>
              <a:t>ውስብስብ</a:t>
            </a:r>
            <a:r>
              <a:rPr lang="en-US" b="1" dirty="0" smtClean="0">
                <a:latin typeface="Power Geez Unicode1" pitchFamily="2" charset="0"/>
              </a:rPr>
              <a:t> </a:t>
            </a:r>
            <a:r>
              <a:rPr lang="en-US" b="1" dirty="0" err="1" smtClean="0">
                <a:latin typeface="Power Geez Unicode1" pitchFamily="2" charset="0"/>
              </a:rPr>
              <a:t>ግሳዊ</a:t>
            </a:r>
            <a:r>
              <a:rPr lang="en-US" b="1" dirty="0" smtClean="0">
                <a:latin typeface="Power Geez Unicode1" pitchFamily="2" charset="0"/>
              </a:rPr>
              <a:t> </a:t>
            </a:r>
            <a:r>
              <a:rPr lang="en-US" b="1" dirty="0" err="1" smtClean="0">
                <a:latin typeface="Power Geez Unicode1" pitchFamily="2" charset="0"/>
              </a:rPr>
              <a:t>ሀረግ</a:t>
            </a:r>
            <a:r>
              <a:rPr lang="en-US" b="1" dirty="0" smtClean="0">
                <a:latin typeface="Power Geez Unicode1" pitchFamily="2" charset="0"/>
              </a:rPr>
              <a:t> </a:t>
            </a:r>
            <a:r>
              <a:rPr lang="en-US" dirty="0" smtClean="0">
                <a:latin typeface="Power Geez Unicode1" pitchFamily="2" charset="0"/>
              </a:rPr>
              <a:t>- </a:t>
            </a:r>
            <a:r>
              <a:rPr lang="en-US" dirty="0" err="1" smtClean="0">
                <a:latin typeface="Power Geez Unicode1" pitchFamily="2" charset="0"/>
              </a:rPr>
              <a:t>ጥገኛ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አ.ነገር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የያዘ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endParaRPr lang="en-US" dirty="0" smtClean="0">
              <a:latin typeface="Power Geez Unicode1" pitchFamily="2" charset="0"/>
            </a:endParaRPr>
          </a:p>
          <a:p>
            <a:r>
              <a:rPr lang="en-US" dirty="0" smtClean="0">
                <a:latin typeface="Power Geez Unicode1" pitchFamily="2" charset="0"/>
              </a:rPr>
              <a:t>- </a:t>
            </a:r>
            <a:r>
              <a:rPr lang="en-US" dirty="0" err="1" smtClean="0">
                <a:latin typeface="Power Geez Unicode1" pitchFamily="2" charset="0"/>
              </a:rPr>
              <a:t>ጥገኛ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አ.ነገሩ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የግሱ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መሙያ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ወይም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አጎላማሽ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ሊሆን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ይችላል</a:t>
            </a:r>
            <a:endParaRPr lang="en-US" dirty="0" smtClean="0">
              <a:latin typeface="Power Geez Unicode1" pitchFamily="2" charset="0"/>
            </a:endParaRPr>
          </a:p>
          <a:p>
            <a:r>
              <a:rPr lang="en-US" dirty="0" smtClean="0">
                <a:latin typeface="Power Geez Unicode1" pitchFamily="2" charset="0"/>
              </a:rPr>
              <a:t>        </a:t>
            </a:r>
            <a:r>
              <a:rPr lang="en-US" dirty="0" err="1" smtClean="0">
                <a:latin typeface="Power Geez Unicode1" pitchFamily="2" charset="0"/>
              </a:rPr>
              <a:t>ምሳ</a:t>
            </a:r>
            <a:r>
              <a:rPr lang="en-US" dirty="0" smtClean="0">
                <a:latin typeface="Power Geez Unicode1" pitchFamily="2" charset="0"/>
              </a:rPr>
              <a:t>. </a:t>
            </a:r>
            <a:r>
              <a:rPr lang="en-US" dirty="0" err="1" smtClean="0">
                <a:latin typeface="Power Geez Unicode1" pitchFamily="2" charset="0"/>
              </a:rPr>
              <a:t>አለም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መንድሟ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ቤት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እንደሰራ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ሰማች</a:t>
            </a:r>
            <a:endParaRPr lang="en-US" dirty="0" smtClean="0">
              <a:latin typeface="Power Geez Unicode1" pitchFamily="2" charset="0"/>
            </a:endParaRPr>
          </a:p>
          <a:p>
            <a:r>
              <a:rPr lang="en-US" dirty="0" smtClean="0">
                <a:latin typeface="Power Geez Unicode1" pitchFamily="2" charset="0"/>
              </a:rPr>
              <a:t>            </a:t>
            </a:r>
            <a:r>
              <a:rPr lang="en-US" dirty="0" err="1" smtClean="0">
                <a:latin typeface="Power Geez Unicode1" pitchFamily="2" charset="0"/>
              </a:rPr>
              <a:t>አለም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አባቷ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ወደ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ጎጀም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ስለሄደ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አለቀሰች</a:t>
            </a:r>
            <a:endParaRPr lang="en-US" dirty="0" smtClean="0">
              <a:latin typeface="Power Geez Unicode1" pitchFamily="2" charset="0"/>
            </a:endParaRPr>
          </a:p>
          <a:p>
            <a:pPr lvl="0"/>
            <a:r>
              <a:rPr lang="en-US" dirty="0" err="1" smtClean="0">
                <a:latin typeface="Power Geez Unicode1" pitchFamily="2" charset="0"/>
              </a:rPr>
              <a:t>የመጀመሪያው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ጥገኛ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አ.ነገር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የግሱ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መሙያ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ሲሆን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ሁለተኛው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ደግሞ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አጎላማሽ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endParaRPr lang="en-US" dirty="0" smtClean="0">
              <a:latin typeface="Power Geez Unicode1" pitchFamily="2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dirty="0" smtClean="0"/>
              <a:t>ግሀ</a:t>
            </a:r>
            <a:r>
              <a:rPr lang="en-US" dirty="0" smtClean="0">
                <a:latin typeface="Power Geez Unicode1" pitchFamily="2" charset="0"/>
              </a:rPr>
              <a:t>2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     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	</a:t>
            </a:r>
            <a:r>
              <a:rPr lang="en-US" i="1" dirty="0" smtClean="0">
                <a:latin typeface="Power Geez Unicode1" pitchFamily="2" charset="0"/>
              </a:rPr>
              <a:t> </a:t>
            </a:r>
            <a:r>
              <a:rPr lang="en-US" dirty="0" smtClean="0">
                <a:latin typeface="Power Geez Unicode1" pitchFamily="2" charset="0"/>
              </a:rPr>
              <a:t>ግሀ1     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                    ግሀ2 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አ.ነ</a:t>
            </a:r>
            <a:r>
              <a:rPr lang="en-US" dirty="0" smtClean="0">
                <a:latin typeface="Power Geez Unicode1" pitchFamily="2" charset="0"/>
              </a:rPr>
              <a:t>   ግ     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                  </a:t>
            </a:r>
            <a:r>
              <a:rPr lang="en-US" dirty="0" err="1" smtClean="0">
                <a:latin typeface="Power Geez Unicode1" pitchFamily="2" charset="0"/>
              </a:rPr>
              <a:t>አ.ነ</a:t>
            </a:r>
            <a:r>
              <a:rPr lang="en-US" dirty="0" smtClean="0">
                <a:latin typeface="Power Geez Unicode1" pitchFamily="2" charset="0"/>
              </a:rPr>
              <a:t>    ግሀ1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ስሀ</a:t>
            </a:r>
            <a:r>
              <a:rPr lang="en-US" dirty="0" smtClean="0">
                <a:latin typeface="Power Geez Unicode1" pitchFamily="2" charset="0"/>
              </a:rPr>
              <a:t> ግሀ1   </a:t>
            </a:r>
            <a:r>
              <a:rPr lang="en-US" dirty="0" err="1" smtClean="0">
                <a:latin typeface="Power Geez Unicode1" pitchFamily="2" charset="0"/>
              </a:rPr>
              <a:t>ሰማች</a:t>
            </a:r>
            <a:r>
              <a:rPr lang="en-US" dirty="0" smtClean="0">
                <a:latin typeface="Power Geez Unicode1" pitchFamily="2" charset="0"/>
              </a:rPr>
              <a:t>                        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               </a:t>
            </a:r>
            <a:r>
              <a:rPr lang="en-US" dirty="0" err="1" smtClean="0">
                <a:latin typeface="Power Geez Unicode1" pitchFamily="2" charset="0"/>
              </a:rPr>
              <a:t>ስሀ</a:t>
            </a:r>
            <a:r>
              <a:rPr lang="en-US" dirty="0" smtClean="0">
                <a:latin typeface="Power Geez Unicode1" pitchFamily="2" charset="0"/>
              </a:rPr>
              <a:t>    ግሀ1      ግ             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ስ  </a:t>
            </a:r>
            <a:r>
              <a:rPr lang="en-US" dirty="0" err="1" smtClean="0">
                <a:latin typeface="Power Geez Unicode1" pitchFamily="2" charset="0"/>
              </a:rPr>
              <a:t>ስሀ</a:t>
            </a:r>
            <a:r>
              <a:rPr lang="en-US" dirty="0" smtClean="0">
                <a:latin typeface="Power Geez Unicode1" pitchFamily="2" charset="0"/>
              </a:rPr>
              <a:t>    ግ                                   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               </a:t>
            </a:r>
            <a:r>
              <a:rPr lang="en-US" dirty="0" err="1" smtClean="0">
                <a:latin typeface="Power Geez Unicode1" pitchFamily="2" charset="0"/>
              </a:rPr>
              <a:t>አባቷ</a:t>
            </a:r>
            <a:r>
              <a:rPr lang="en-US" dirty="0" smtClean="0">
                <a:latin typeface="Power Geez Unicode1" pitchFamily="2" charset="0"/>
              </a:rPr>
              <a:t>  መሀ1  ግ    </a:t>
            </a:r>
            <a:r>
              <a:rPr lang="en-US" dirty="0" err="1" smtClean="0">
                <a:latin typeface="Power Geez Unicode1" pitchFamily="2" charset="0"/>
              </a:rPr>
              <a:t>አለቀሰች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err="1" smtClean="0">
                <a:latin typeface="Power Geez Unicode1" pitchFamily="2" charset="0"/>
              </a:rPr>
              <a:t>ወንድሟ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ቤት</a:t>
            </a:r>
            <a:r>
              <a:rPr lang="en-US" dirty="0" smtClean="0">
                <a:latin typeface="Power Geez Unicode1" pitchFamily="2" charset="0"/>
              </a:rPr>
              <a:t>  </a:t>
            </a:r>
            <a:r>
              <a:rPr lang="en-US" dirty="0" err="1" smtClean="0">
                <a:latin typeface="Power Geez Unicode1" pitchFamily="2" charset="0"/>
              </a:rPr>
              <a:t>እንደ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ሰራ</a:t>
            </a:r>
            <a:r>
              <a:rPr lang="en-US" dirty="0" smtClean="0">
                <a:latin typeface="Power Geez Unicode1" pitchFamily="2" charset="0"/>
              </a:rPr>
              <a:t>        </a:t>
            </a:r>
            <a:r>
              <a:rPr lang="en-US" dirty="0" smtClean="0">
                <a:latin typeface="Power Geez Unicode1" pitchFamily="2" charset="0"/>
              </a:rPr>
              <a:t>                             </a:t>
            </a:r>
            <a:r>
              <a:rPr lang="en-US" dirty="0" smtClean="0">
                <a:latin typeface="Power Geez Unicode1" pitchFamily="2" charset="0"/>
              </a:rPr>
              <a:t>መ    </a:t>
            </a:r>
            <a:r>
              <a:rPr lang="en-US" dirty="0" err="1" smtClean="0">
                <a:latin typeface="Power Geez Unicode1" pitchFamily="2" charset="0"/>
              </a:rPr>
              <a:t>ስሀ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                        </a:t>
            </a:r>
            <a:r>
              <a:rPr lang="en-US" dirty="0" err="1" smtClean="0">
                <a:latin typeface="Power Geez Unicode1" pitchFamily="2" charset="0"/>
              </a:rPr>
              <a:t>ወደ</a:t>
            </a:r>
            <a:r>
              <a:rPr lang="en-US" dirty="0" smtClean="0">
                <a:latin typeface="Power Geez Unicode1" pitchFamily="2" charset="0"/>
              </a:rPr>
              <a:t>    </a:t>
            </a:r>
            <a:r>
              <a:rPr lang="en-US" dirty="0" err="1" smtClean="0">
                <a:latin typeface="Power Geez Unicode1" pitchFamily="2" charset="0"/>
              </a:rPr>
              <a:t>ጎጀም</a:t>
            </a:r>
            <a:r>
              <a:rPr lang="en-US" dirty="0" smtClean="0">
                <a:latin typeface="Power Geez Unicode1" pitchFamily="2" charset="0"/>
              </a:rPr>
              <a:t>    </a:t>
            </a:r>
            <a:r>
              <a:rPr lang="en-US" dirty="0" err="1" smtClean="0">
                <a:latin typeface="Power Geez Unicode1" pitchFamily="2" charset="0"/>
              </a:rPr>
              <a:t>ስለሄደ</a:t>
            </a:r>
            <a:endParaRPr lang="en-US" dirty="0" smtClean="0">
              <a:latin typeface="Power Geez Unicode1" pitchFamily="2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/>
            <a:r>
              <a:rPr lang="en-US" dirty="0" err="1" smtClean="0">
                <a:latin typeface="Power Geez Unicode1" pitchFamily="2" charset="0"/>
              </a:rPr>
              <a:t>በአንድ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ውስብስብ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አ.ነገር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ውስጥ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የሚገኘው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አንድ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ጥገኛ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ዐ.ነገር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ብቻ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ላይሆን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ይችላል</a:t>
            </a:r>
            <a:endParaRPr lang="en-US" dirty="0" smtClean="0">
              <a:latin typeface="Power Geez Unicode1" pitchFamily="2" charset="0"/>
            </a:endParaRPr>
          </a:p>
          <a:p>
            <a:r>
              <a:rPr lang="en-US" dirty="0" smtClean="0">
                <a:latin typeface="Power Geez Unicode1" pitchFamily="2" charset="0"/>
              </a:rPr>
              <a:t>      </a:t>
            </a:r>
            <a:r>
              <a:rPr lang="en-US" dirty="0" err="1" smtClean="0">
                <a:latin typeface="Power Geez Unicode1" pitchFamily="2" charset="0"/>
              </a:rPr>
              <a:t>አለም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ወደ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ቤት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እንደ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ገባች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ወንድሟ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እንደ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ታመመ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ሰማች</a:t>
            </a:r>
            <a:endParaRPr lang="en-US" dirty="0" smtClean="0">
              <a:latin typeface="Power Geez Unicode1" pitchFamily="2" charset="0"/>
            </a:endParaRPr>
          </a:p>
          <a:p>
            <a:pPr lvl="0"/>
            <a:r>
              <a:rPr lang="en-US" dirty="0" err="1" smtClean="0">
                <a:latin typeface="Power Geez Unicode1" pitchFamily="2" charset="0"/>
              </a:rPr>
              <a:t>የመጀመሪያው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ጥገኛ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ዐ.ነገር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የግሱ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አጎላማሽ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ሁለተኛው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ግን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መሙያ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ናቸው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ግሀ2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                        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</a:t>
            </a:r>
            <a:r>
              <a:rPr lang="en-US" dirty="0" err="1" smtClean="0">
                <a:latin typeface="Power Geez Unicode1" pitchFamily="2" charset="0"/>
              </a:rPr>
              <a:t>አ.ነ</a:t>
            </a:r>
            <a:r>
              <a:rPr lang="en-US" dirty="0" smtClean="0">
                <a:latin typeface="Power Geez Unicode1" pitchFamily="2" charset="0"/>
              </a:rPr>
              <a:t>               ግሀ1                     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                          </a:t>
            </a:r>
          </a:p>
          <a:p>
            <a:pPr>
              <a:buNone/>
            </a:pPr>
            <a:r>
              <a:rPr lang="en-US" dirty="0" err="1" smtClean="0">
                <a:latin typeface="Power Geez Unicode1" pitchFamily="2" charset="0"/>
              </a:rPr>
              <a:t>ስሀ</a:t>
            </a:r>
            <a:r>
              <a:rPr lang="en-US" dirty="0" smtClean="0">
                <a:latin typeface="Power Geez Unicode1" pitchFamily="2" charset="0"/>
              </a:rPr>
              <a:t> ግሀ1           </a:t>
            </a:r>
            <a:r>
              <a:rPr lang="en-US" dirty="0" err="1" smtClean="0">
                <a:latin typeface="Power Geez Unicode1" pitchFamily="2" charset="0"/>
              </a:rPr>
              <a:t>አነ</a:t>
            </a:r>
            <a:r>
              <a:rPr lang="en-US" dirty="0" smtClean="0">
                <a:latin typeface="Power Geez Unicode1" pitchFamily="2" charset="0"/>
              </a:rPr>
              <a:t>     ግ                    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                          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-  </a:t>
            </a:r>
            <a:r>
              <a:rPr lang="en-US" dirty="0" err="1" smtClean="0">
                <a:latin typeface="Power Geez Unicode1" pitchFamily="2" charset="0"/>
              </a:rPr>
              <a:t>መሀ</a:t>
            </a:r>
            <a:r>
              <a:rPr lang="en-US" dirty="0" smtClean="0">
                <a:latin typeface="Power Geez Unicode1" pitchFamily="2" charset="0"/>
              </a:rPr>
              <a:t>    ግ     </a:t>
            </a:r>
            <a:r>
              <a:rPr lang="en-US" dirty="0" err="1" smtClean="0">
                <a:latin typeface="Power Geez Unicode1" pitchFamily="2" charset="0"/>
              </a:rPr>
              <a:t>ስሀ</a:t>
            </a:r>
            <a:r>
              <a:rPr lang="en-US" dirty="0" smtClean="0">
                <a:latin typeface="Power Geez Unicode1" pitchFamily="2" charset="0"/>
              </a:rPr>
              <a:t>  ግሀ1     </a:t>
            </a:r>
            <a:r>
              <a:rPr lang="en-US" dirty="0" err="1" smtClean="0">
                <a:latin typeface="Power Geez Unicode1" pitchFamily="2" charset="0"/>
              </a:rPr>
              <a:t>ሰማች</a:t>
            </a:r>
            <a:r>
              <a:rPr lang="en-US" dirty="0" smtClean="0">
                <a:latin typeface="Power Geez Unicode1" pitchFamily="2" charset="0"/>
              </a:rPr>
              <a:t>                       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          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መ  </a:t>
            </a:r>
            <a:r>
              <a:rPr lang="en-US" dirty="0" err="1" smtClean="0">
                <a:latin typeface="Power Geez Unicode1" pitchFamily="2" charset="0"/>
              </a:rPr>
              <a:t>ስሀ</a:t>
            </a:r>
            <a:r>
              <a:rPr lang="en-US" dirty="0" smtClean="0">
                <a:latin typeface="Power Geez Unicode1" pitchFamily="2" charset="0"/>
              </a:rPr>
              <a:t>  </a:t>
            </a:r>
            <a:r>
              <a:rPr lang="en-US" dirty="0" err="1" smtClean="0">
                <a:latin typeface="Power Geez Unicode1" pitchFamily="2" charset="0"/>
              </a:rPr>
              <a:t>እንደ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ወንድሟ</a:t>
            </a:r>
            <a:r>
              <a:rPr lang="en-US" dirty="0" smtClean="0">
                <a:latin typeface="Power Geez Unicode1" pitchFamily="2" charset="0"/>
              </a:rPr>
              <a:t>   ግ       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</a:t>
            </a:r>
            <a:r>
              <a:rPr lang="en-US" dirty="0" err="1" smtClean="0">
                <a:latin typeface="Power Geez Unicode1" pitchFamily="2" charset="0"/>
              </a:rPr>
              <a:t>ወደ</a:t>
            </a:r>
            <a:r>
              <a:rPr lang="en-US" dirty="0" smtClean="0">
                <a:latin typeface="Power Geez Unicode1" pitchFamily="2" charset="0"/>
              </a:rPr>
              <a:t>    </a:t>
            </a:r>
            <a:r>
              <a:rPr lang="en-US" dirty="0" err="1" smtClean="0">
                <a:latin typeface="Power Geez Unicode1" pitchFamily="2" charset="0"/>
              </a:rPr>
              <a:t>ቤት</a:t>
            </a:r>
            <a:r>
              <a:rPr lang="en-US" dirty="0" smtClean="0">
                <a:latin typeface="Power Geez Unicode1" pitchFamily="2" charset="0"/>
              </a:rPr>
              <a:t>  </a:t>
            </a:r>
            <a:r>
              <a:rPr lang="en-US" dirty="0" err="1" smtClean="0">
                <a:latin typeface="Power Geez Unicode1" pitchFamily="2" charset="0"/>
              </a:rPr>
              <a:t>ገባች</a:t>
            </a:r>
            <a:r>
              <a:rPr lang="en-US" dirty="0" smtClean="0">
                <a:latin typeface="Power Geez Unicode1" pitchFamily="2" charset="0"/>
              </a:rPr>
              <a:t>            </a:t>
            </a:r>
            <a:r>
              <a:rPr lang="en-US" dirty="0" err="1" smtClean="0">
                <a:latin typeface="Power Geez Unicode1" pitchFamily="2" charset="0"/>
              </a:rPr>
              <a:t>እንደታመመ</a:t>
            </a:r>
            <a:endParaRPr lang="en-US" dirty="0" smtClean="0">
              <a:latin typeface="Power Geez Unicode1" pitchFamily="2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en-US" b="1" dirty="0" err="1" smtClean="0">
                <a:latin typeface="Power Geez Unicode1" pitchFamily="2" charset="0"/>
              </a:rPr>
              <a:t>ውስብስብ</a:t>
            </a:r>
            <a:r>
              <a:rPr lang="en-US" b="1" dirty="0" smtClean="0">
                <a:latin typeface="Power Geez Unicode1" pitchFamily="2" charset="0"/>
              </a:rPr>
              <a:t> </a:t>
            </a:r>
            <a:r>
              <a:rPr lang="en-US" b="1" dirty="0" err="1" smtClean="0">
                <a:latin typeface="Power Geez Unicode1" pitchFamily="2" charset="0"/>
              </a:rPr>
              <a:t>ቅፅላዊ</a:t>
            </a:r>
            <a:r>
              <a:rPr lang="en-US" b="1" dirty="0" smtClean="0">
                <a:latin typeface="Power Geez Unicode1" pitchFamily="2" charset="0"/>
              </a:rPr>
              <a:t> </a:t>
            </a:r>
            <a:r>
              <a:rPr lang="en-US" b="1" dirty="0" err="1" smtClean="0">
                <a:latin typeface="Power Geez Unicode1" pitchFamily="2" charset="0"/>
              </a:rPr>
              <a:t>ሀረግ</a:t>
            </a:r>
            <a:r>
              <a:rPr lang="en-US" dirty="0" smtClean="0">
                <a:latin typeface="Power Geez Unicode1" pitchFamily="2" charset="0"/>
              </a:rPr>
              <a:t> - </a:t>
            </a:r>
            <a:r>
              <a:rPr lang="en-US" dirty="0" err="1" smtClean="0">
                <a:latin typeface="Power Geez Unicode1" pitchFamily="2" charset="0"/>
              </a:rPr>
              <a:t>በውስጡ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አ.ነገር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የያዘ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endParaRPr lang="en-US" dirty="0" smtClean="0">
              <a:latin typeface="Power Geez Unicode1" pitchFamily="2" charset="0"/>
            </a:endParaRPr>
          </a:p>
          <a:p>
            <a:r>
              <a:rPr lang="en-US" dirty="0" smtClean="0">
                <a:latin typeface="Power Geez Unicode1" pitchFamily="2" charset="0"/>
              </a:rPr>
              <a:t>- </a:t>
            </a:r>
            <a:r>
              <a:rPr lang="en-US" dirty="0" err="1" smtClean="0">
                <a:latin typeface="Power Geez Unicode1" pitchFamily="2" charset="0"/>
              </a:rPr>
              <a:t>ከአስቴር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የበለጠች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ቆንጆ</a:t>
            </a:r>
            <a:r>
              <a:rPr lang="en-US" dirty="0" smtClean="0">
                <a:latin typeface="Power Geez Unicode1" pitchFamily="2" charset="0"/>
              </a:rPr>
              <a:t> = </a:t>
            </a:r>
            <a:r>
              <a:rPr lang="en-US" dirty="0" err="1" smtClean="0">
                <a:latin typeface="Power Geez Unicode1" pitchFamily="2" charset="0"/>
              </a:rPr>
              <a:t>ከአስቴር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የበለጠች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ቆንጆ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ልጅ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ከናዝሬት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መጣች</a:t>
            </a:r>
            <a:endParaRPr lang="en-US" dirty="0" smtClean="0">
              <a:latin typeface="Power Geez Unicode1" pitchFamily="2" charset="0"/>
            </a:endParaRPr>
          </a:p>
          <a:p>
            <a:r>
              <a:rPr lang="en-US" dirty="0" smtClean="0">
                <a:latin typeface="Power Geez Unicode1" pitchFamily="2" charset="0"/>
              </a:rPr>
              <a:t>	 </a:t>
            </a:r>
            <a:r>
              <a:rPr lang="en-US" dirty="0" err="1" smtClean="0">
                <a:latin typeface="Power Geez Unicode1" pitchFamily="2" charset="0"/>
              </a:rPr>
              <a:t>አልማዝ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ከአስቴር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የበለጠች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ቆንጆ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ነች</a:t>
            </a:r>
            <a:endParaRPr lang="en-US" dirty="0" smtClean="0">
              <a:latin typeface="Power Geez Unicode1" pitchFamily="2" charset="0"/>
            </a:endParaRPr>
          </a:p>
          <a:p>
            <a:r>
              <a:rPr lang="en-US" dirty="0" err="1" smtClean="0">
                <a:latin typeface="Power Geez Unicode1" pitchFamily="2" charset="0"/>
              </a:rPr>
              <a:t>ከካሳ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የበለጠ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ረዥም</a:t>
            </a:r>
            <a:r>
              <a:rPr lang="en-US" dirty="0" smtClean="0">
                <a:latin typeface="Power Geez Unicode1" pitchFamily="2" charset="0"/>
              </a:rPr>
              <a:t> =  </a:t>
            </a:r>
            <a:r>
              <a:rPr lang="en-US" dirty="0" err="1" smtClean="0">
                <a:latin typeface="Power Geez Unicode1" pitchFamily="2" charset="0"/>
              </a:rPr>
              <a:t>ከካሳ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የበለጠ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ረዥም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ልጅ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አየሁ</a:t>
            </a:r>
            <a:r>
              <a:rPr lang="en-US" dirty="0" smtClean="0">
                <a:latin typeface="Power Geez Unicode1" pitchFamily="2" charset="0"/>
              </a:rPr>
              <a:t>   </a:t>
            </a:r>
          </a:p>
          <a:p>
            <a:r>
              <a:rPr lang="en-US" dirty="0" smtClean="0">
                <a:latin typeface="Power Geez Unicode1" pitchFamily="2" charset="0"/>
              </a:rPr>
              <a:t>                        </a:t>
            </a:r>
            <a:r>
              <a:rPr lang="en-US" dirty="0" err="1" smtClean="0">
                <a:latin typeface="Power Geez Unicode1" pitchFamily="2" charset="0"/>
              </a:rPr>
              <a:t>አየለ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ከካሳ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የበለጠ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ረዥም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endParaRPr lang="en-US" dirty="0" smtClean="0">
              <a:latin typeface="Power Geez Unicode1" pitchFamily="2" charset="0"/>
            </a:endParaRPr>
          </a:p>
          <a:p>
            <a:pPr lvl="0"/>
            <a:r>
              <a:rPr lang="en-US" dirty="0" err="1" smtClean="0">
                <a:latin typeface="Power Geez Unicode1" pitchFamily="2" charset="0"/>
              </a:rPr>
              <a:t>የቅፅላዊ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ሀረጎቹ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መሪዎች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ቆንጆና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ረዥም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ሲሆኑ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ንዑስ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ሀረጋቸውን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ብቻቸውን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ይመሰርታሉ</a:t>
            </a:r>
            <a:endParaRPr lang="en-US" dirty="0" smtClean="0">
              <a:latin typeface="Power Geez Unicode1" pitchFamily="2" charset="0"/>
            </a:endParaRPr>
          </a:p>
          <a:p>
            <a:pPr lvl="0"/>
            <a:r>
              <a:rPr lang="en-US" dirty="0" err="1" smtClean="0">
                <a:latin typeface="Power Geez Unicode1" pitchFamily="2" charset="0"/>
              </a:rPr>
              <a:t>ንዑስ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ሀረጎቹ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ከጥገኛ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አ.ነገሮቹ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ጋር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በመሆን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አቢይ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ቅፅላዊ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ሀረጎቹን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ይመሰረታሉ</a:t>
            </a:r>
            <a:endParaRPr lang="en-US" dirty="0" smtClean="0">
              <a:latin typeface="Power Geez Unicode1" pitchFamily="2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ቅሀ2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                    ቅሀ2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አ.ነ</a:t>
            </a:r>
            <a:r>
              <a:rPr lang="en-US" dirty="0" smtClean="0">
                <a:latin typeface="Power Geez Unicode1" pitchFamily="2" charset="0"/>
              </a:rPr>
              <a:t>   ቅሀ1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               </a:t>
            </a:r>
            <a:r>
              <a:rPr lang="en-US" dirty="0" err="1" smtClean="0">
                <a:latin typeface="Power Geez Unicode1" pitchFamily="2" charset="0"/>
              </a:rPr>
              <a:t>አ.ነ</a:t>
            </a:r>
            <a:r>
              <a:rPr lang="en-US" dirty="0" smtClean="0">
                <a:latin typeface="Power Geez Unicode1" pitchFamily="2" charset="0"/>
              </a:rPr>
              <a:t>     ቅሀ1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</a:t>
            </a:r>
            <a:r>
              <a:rPr lang="en-US" dirty="0" err="1" smtClean="0">
                <a:latin typeface="Power Geez Unicode1" pitchFamily="2" charset="0"/>
              </a:rPr>
              <a:t>ስሀ</a:t>
            </a:r>
            <a:r>
              <a:rPr lang="en-US" dirty="0" smtClean="0">
                <a:latin typeface="Power Geez Unicode1" pitchFamily="2" charset="0"/>
              </a:rPr>
              <a:t>   ግሀ1    ቅ                          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-                         </a:t>
            </a:r>
            <a:r>
              <a:rPr lang="en-US" dirty="0" err="1" smtClean="0">
                <a:latin typeface="Power Geez Unicode1" pitchFamily="2" charset="0"/>
              </a:rPr>
              <a:t>ስሀ</a:t>
            </a:r>
            <a:r>
              <a:rPr lang="en-US" dirty="0" smtClean="0">
                <a:latin typeface="Power Geez Unicode1" pitchFamily="2" charset="0"/>
              </a:rPr>
              <a:t>  ግሀ1    ቅ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</a:t>
            </a:r>
            <a:r>
              <a:rPr lang="en-US" dirty="0" err="1" smtClean="0">
                <a:latin typeface="Power Geez Unicode1" pitchFamily="2" charset="0"/>
              </a:rPr>
              <a:t>መሀ</a:t>
            </a:r>
            <a:r>
              <a:rPr lang="en-US" dirty="0" smtClean="0">
                <a:latin typeface="Power Geez Unicode1" pitchFamily="2" charset="0"/>
              </a:rPr>
              <a:t>  ግ    </a:t>
            </a:r>
            <a:r>
              <a:rPr lang="en-US" dirty="0" err="1" smtClean="0">
                <a:latin typeface="Power Geez Unicode1" pitchFamily="2" charset="0"/>
              </a:rPr>
              <a:t>ቆንጆ</a:t>
            </a:r>
            <a:r>
              <a:rPr lang="en-US" dirty="0" smtClean="0">
                <a:latin typeface="Power Geez Unicode1" pitchFamily="2" charset="0"/>
              </a:rPr>
              <a:t>      -            </a:t>
            </a:r>
            <a:r>
              <a:rPr lang="en-US" dirty="0" err="1" smtClean="0">
                <a:latin typeface="Power Geez Unicode1" pitchFamily="2" charset="0"/>
              </a:rPr>
              <a:t>ረዥም</a:t>
            </a:r>
            <a:r>
              <a:rPr lang="en-US" dirty="0" smtClean="0">
                <a:latin typeface="Power Geez Unicode1" pitchFamily="2" charset="0"/>
              </a:rPr>
              <a:t>     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                    </a:t>
            </a:r>
            <a:r>
              <a:rPr lang="en-US" dirty="0" err="1" smtClean="0">
                <a:latin typeface="Power Geez Unicode1" pitchFamily="2" charset="0"/>
              </a:rPr>
              <a:t>መሀ</a:t>
            </a:r>
            <a:r>
              <a:rPr lang="en-US" dirty="0" smtClean="0">
                <a:latin typeface="Power Geez Unicode1" pitchFamily="2" charset="0"/>
              </a:rPr>
              <a:t>   ግ         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መ    </a:t>
            </a:r>
            <a:r>
              <a:rPr lang="en-US" dirty="0" err="1" smtClean="0">
                <a:latin typeface="Power Geez Unicode1" pitchFamily="2" charset="0"/>
              </a:rPr>
              <a:t>ስሀ</a:t>
            </a:r>
            <a:r>
              <a:rPr lang="en-US" dirty="0" smtClean="0">
                <a:latin typeface="Power Geez Unicode1" pitchFamily="2" charset="0"/>
              </a:rPr>
              <a:t>               መ  </a:t>
            </a:r>
            <a:r>
              <a:rPr lang="en-US" dirty="0" err="1" smtClean="0">
                <a:latin typeface="Power Geez Unicode1" pitchFamily="2" charset="0"/>
              </a:rPr>
              <a:t>ስሀ</a:t>
            </a:r>
            <a:r>
              <a:rPr lang="en-US" dirty="0" smtClean="0">
                <a:latin typeface="Power Geez Unicode1" pitchFamily="2" charset="0"/>
              </a:rPr>
              <a:t>   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ከ    </a:t>
            </a:r>
            <a:r>
              <a:rPr lang="en-US" dirty="0" err="1" smtClean="0">
                <a:latin typeface="Power Geez Unicode1" pitchFamily="2" charset="0"/>
              </a:rPr>
              <a:t>አስቴር</a:t>
            </a:r>
            <a:r>
              <a:rPr lang="en-US" dirty="0" smtClean="0">
                <a:latin typeface="Power Geez Unicode1" pitchFamily="2" charset="0"/>
              </a:rPr>
              <a:t>  </a:t>
            </a:r>
            <a:r>
              <a:rPr lang="en-US" dirty="0" err="1" smtClean="0">
                <a:latin typeface="Power Geez Unicode1" pitchFamily="2" charset="0"/>
              </a:rPr>
              <a:t>የበለጠች</a:t>
            </a:r>
            <a:r>
              <a:rPr lang="en-US" dirty="0" smtClean="0">
                <a:latin typeface="Power Geez Unicode1" pitchFamily="2" charset="0"/>
              </a:rPr>
              <a:t>    ከ   </a:t>
            </a:r>
            <a:r>
              <a:rPr lang="en-US" dirty="0" err="1" smtClean="0">
                <a:latin typeface="Power Geez Unicode1" pitchFamily="2" charset="0"/>
              </a:rPr>
              <a:t>ካሳ</a:t>
            </a:r>
            <a:r>
              <a:rPr lang="en-US" dirty="0" smtClean="0">
                <a:latin typeface="Power Geez Unicode1" pitchFamily="2" charset="0"/>
              </a:rPr>
              <a:t>   </a:t>
            </a:r>
            <a:r>
              <a:rPr lang="en-US" dirty="0" err="1" smtClean="0">
                <a:latin typeface="Power Geez Unicode1" pitchFamily="2" charset="0"/>
              </a:rPr>
              <a:t>የበለጠ</a:t>
            </a:r>
            <a:endParaRPr lang="en-US" dirty="0" smtClean="0">
              <a:latin typeface="Power Geez Unicode1" pitchFamily="2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u="sng" dirty="0" err="1" smtClean="0">
                <a:latin typeface="Power Geez Unicode1" pitchFamily="2" charset="0"/>
              </a:rPr>
              <a:t>ባለቤት</a:t>
            </a:r>
            <a:r>
              <a:rPr lang="en-US" b="1" u="sng" dirty="0" smtClean="0">
                <a:latin typeface="Power Geez Unicode1" pitchFamily="2" charset="0"/>
              </a:rPr>
              <a:t> </a:t>
            </a:r>
            <a:r>
              <a:rPr lang="en-US" b="1" u="sng" dirty="0" err="1" smtClean="0">
                <a:latin typeface="Power Geez Unicode1" pitchFamily="2" charset="0"/>
              </a:rPr>
              <a:t>አልባ</a:t>
            </a:r>
            <a:r>
              <a:rPr lang="en-US" b="1" u="sng" dirty="0" smtClean="0">
                <a:latin typeface="Power Geez Unicode1" pitchFamily="2" charset="0"/>
              </a:rPr>
              <a:t> </a:t>
            </a:r>
            <a:r>
              <a:rPr lang="en-US" b="1" u="sng" dirty="0" err="1" smtClean="0">
                <a:latin typeface="Power Geez Unicode1" pitchFamily="2" charset="0"/>
              </a:rPr>
              <a:t>አረፍተ</a:t>
            </a:r>
            <a:r>
              <a:rPr lang="en-US" b="1" u="sng" dirty="0" smtClean="0">
                <a:latin typeface="Power Geez Unicode1" pitchFamily="2" charset="0"/>
              </a:rPr>
              <a:t> </a:t>
            </a:r>
            <a:r>
              <a:rPr lang="en-US" b="1" u="sng" dirty="0" err="1" smtClean="0">
                <a:latin typeface="Power Geez Unicode1" pitchFamily="2" charset="0"/>
              </a:rPr>
              <a:t>ነገር</a:t>
            </a:r>
            <a:endParaRPr lang="en-US" dirty="0">
              <a:latin typeface="Power Geez Unicode1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dirty="0" err="1" smtClean="0"/>
              <a:t>በ</a:t>
            </a:r>
            <a:r>
              <a:rPr lang="en-US" dirty="0" err="1" smtClean="0">
                <a:latin typeface="Power Geez Unicode1" pitchFamily="2" charset="0"/>
              </a:rPr>
              <a:t>አ.ነገር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ውስጥ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በአካል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የማይታይ</a:t>
            </a:r>
            <a:r>
              <a:rPr lang="en-US" dirty="0" smtClean="0">
                <a:latin typeface="Power Geez Unicode1" pitchFamily="2" charset="0"/>
              </a:rPr>
              <a:t>፣ </a:t>
            </a:r>
            <a:r>
              <a:rPr lang="en-US" dirty="0" err="1" smtClean="0">
                <a:latin typeface="Power Geez Unicode1" pitchFamily="2" charset="0"/>
              </a:rPr>
              <a:t>ነገር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ግን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በግሱ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አፀፋ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የተጠቀሰ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ባለቤትን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የሚያመለክት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አረፍተ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ነገር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r>
              <a:rPr lang="en-US" dirty="0" smtClean="0">
                <a:latin typeface="Power Geez Unicode1" pitchFamily="2" charset="0"/>
              </a:rPr>
              <a:t>፡፡</a:t>
            </a:r>
          </a:p>
          <a:p>
            <a:pPr lvl="0"/>
            <a:r>
              <a:rPr lang="en-US" dirty="0" err="1" smtClean="0">
                <a:latin typeface="Power Geez Unicode1" pitchFamily="2" charset="0"/>
              </a:rPr>
              <a:t>የአ.ነገርሩ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ባለቤት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በአካል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ቢታይ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አ.ነገሩ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ተቀባይነትን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ያጣል</a:t>
            </a:r>
            <a:r>
              <a:rPr lang="en-US" dirty="0" smtClean="0">
                <a:latin typeface="Power Geez Unicode1" pitchFamily="2" charset="0"/>
              </a:rPr>
              <a:t>፡፡ </a:t>
            </a:r>
            <a:r>
              <a:rPr lang="en-US" dirty="0" err="1" smtClean="0">
                <a:latin typeface="Power Geez Unicode1" pitchFamily="2" charset="0"/>
              </a:rPr>
              <a:t>ምክንያቱም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ይህ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በአፀፋ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የተጠቀሰው</a:t>
            </a:r>
            <a:r>
              <a:rPr lang="en-US" dirty="0" smtClean="0">
                <a:latin typeface="Power Geez Unicode1" pitchFamily="2" charset="0"/>
              </a:rPr>
              <a:t>  </a:t>
            </a:r>
            <a:r>
              <a:rPr lang="en-US" dirty="0" err="1" smtClean="0">
                <a:latin typeface="Power Geez Unicode1" pitchFamily="2" charset="0"/>
              </a:rPr>
              <a:t>ባለቤት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ከጥገኛ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አ.ነገሩ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ባለቤት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ጋር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በቁጥርና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ፆታ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አይመሳስልም</a:t>
            </a:r>
            <a:r>
              <a:rPr lang="en-US" dirty="0" smtClean="0">
                <a:latin typeface="Power Geez Unicode1" pitchFamily="2" charset="0"/>
              </a:rPr>
              <a:t>፡፡</a:t>
            </a:r>
          </a:p>
          <a:p>
            <a:pPr lvl="0"/>
            <a:r>
              <a:rPr lang="en-US" dirty="0" err="1" smtClean="0">
                <a:latin typeface="Power Geez Unicode1" pitchFamily="2" charset="0"/>
              </a:rPr>
              <a:t>አስቴር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የጨከነች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ይመስላል</a:t>
            </a:r>
            <a:r>
              <a:rPr lang="en-US" dirty="0" smtClean="0">
                <a:latin typeface="Power Geez Unicode1" pitchFamily="2" charset="0"/>
              </a:rPr>
              <a:t>፡፡ </a:t>
            </a:r>
            <a:r>
              <a:rPr lang="en-US" dirty="0" err="1" smtClean="0">
                <a:latin typeface="Power Geez Unicode1" pitchFamily="2" charset="0"/>
              </a:rPr>
              <a:t>ትክክለኛ</a:t>
            </a:r>
            <a:endParaRPr lang="en-US" dirty="0" smtClean="0">
              <a:latin typeface="Power Geez Unicode1" pitchFamily="2" charset="0"/>
            </a:endParaRPr>
          </a:p>
          <a:p>
            <a:pPr lvl="0"/>
            <a:r>
              <a:rPr lang="en-US" dirty="0" err="1" smtClean="0">
                <a:latin typeface="Power Geez Unicode1" pitchFamily="2" charset="0"/>
              </a:rPr>
              <a:t>እሱ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አስቴር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የጨከነች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ይመስላል</a:t>
            </a:r>
            <a:r>
              <a:rPr lang="en-US" dirty="0" smtClean="0">
                <a:latin typeface="Power Geez Unicode1" pitchFamily="2" charset="0"/>
              </a:rPr>
              <a:t>፡፡ </a:t>
            </a:r>
            <a:r>
              <a:rPr lang="en-US" dirty="0" err="1" smtClean="0">
                <a:latin typeface="Power Geez Unicode1" pitchFamily="2" charset="0"/>
              </a:rPr>
              <a:t>ስህተት</a:t>
            </a:r>
            <a:endParaRPr lang="en-US" dirty="0" smtClean="0">
              <a:latin typeface="Power Geez Unicode1" pitchFamily="2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    </a:t>
            </a:r>
            <a:r>
              <a:rPr lang="en-US" dirty="0" err="1" smtClean="0">
                <a:latin typeface="Power Geez Unicode1" pitchFamily="2" charset="0"/>
              </a:rPr>
              <a:t>አ.ነ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                    </a:t>
            </a:r>
            <a:r>
              <a:rPr lang="en-US" dirty="0" err="1" smtClean="0">
                <a:latin typeface="Power Geez Unicode1" pitchFamily="2" charset="0"/>
              </a:rPr>
              <a:t>አ.ነ</a:t>
            </a:r>
            <a:endParaRPr lang="en-US" dirty="0" smtClean="0">
              <a:latin typeface="Power Geez Unicode1" pitchFamily="2" charset="0"/>
            </a:endParaRP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ስሀ1  ግሀ1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                </a:t>
            </a:r>
            <a:r>
              <a:rPr lang="en-US" dirty="0" err="1" smtClean="0">
                <a:latin typeface="Power Geez Unicode1" pitchFamily="2" charset="0"/>
              </a:rPr>
              <a:t>ስሀ</a:t>
            </a:r>
            <a:r>
              <a:rPr lang="en-US" dirty="0" smtClean="0">
                <a:latin typeface="Power Geez Unicode1" pitchFamily="2" charset="0"/>
              </a:rPr>
              <a:t>    ግሀ1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ስ   </a:t>
            </a:r>
            <a:r>
              <a:rPr lang="en-US" dirty="0" err="1" smtClean="0">
                <a:latin typeface="Power Geez Unicode1" pitchFamily="2" charset="0"/>
              </a:rPr>
              <a:t>አ.ነ</a:t>
            </a:r>
            <a:r>
              <a:rPr lang="en-US" dirty="0" smtClean="0">
                <a:latin typeface="Power Geez Unicode1" pitchFamily="2" charset="0"/>
              </a:rPr>
              <a:t>   ግ                         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-                             -   </a:t>
            </a:r>
            <a:r>
              <a:rPr lang="en-US" dirty="0" err="1" smtClean="0">
                <a:latin typeface="Power Geez Unicode1" pitchFamily="2" charset="0"/>
              </a:rPr>
              <a:t>አ.ነ</a:t>
            </a:r>
            <a:r>
              <a:rPr lang="en-US" dirty="0" smtClean="0">
                <a:latin typeface="Power Geez Unicode1" pitchFamily="2" charset="0"/>
              </a:rPr>
              <a:t>    ግ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</a:t>
            </a:r>
            <a:r>
              <a:rPr lang="en-US" dirty="0" err="1" smtClean="0">
                <a:latin typeface="Power Geez Unicode1" pitchFamily="2" charset="0"/>
              </a:rPr>
              <a:t>ስሀ</a:t>
            </a:r>
            <a:r>
              <a:rPr lang="en-US" dirty="0" smtClean="0">
                <a:latin typeface="Power Geez Unicode1" pitchFamily="2" charset="0"/>
              </a:rPr>
              <a:t>  </a:t>
            </a:r>
            <a:r>
              <a:rPr lang="en-US" dirty="0" err="1" smtClean="0">
                <a:latin typeface="Power Geez Unicode1" pitchFamily="2" charset="0"/>
              </a:rPr>
              <a:t>ግሀ</a:t>
            </a:r>
            <a:r>
              <a:rPr lang="en-US" dirty="0" smtClean="0">
                <a:latin typeface="Power Geez Unicode1" pitchFamily="2" charset="0"/>
              </a:rPr>
              <a:t>   </a:t>
            </a:r>
            <a:r>
              <a:rPr lang="en-US" dirty="0" err="1" smtClean="0">
                <a:latin typeface="Power Geez Unicode1" pitchFamily="2" charset="0"/>
              </a:rPr>
              <a:t>ይመስላል</a:t>
            </a:r>
            <a:r>
              <a:rPr lang="en-US" dirty="0" smtClean="0">
                <a:latin typeface="Power Geez Unicode1" pitchFamily="2" charset="0"/>
              </a:rPr>
              <a:t>                           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                      </a:t>
            </a:r>
            <a:r>
              <a:rPr lang="en-US" dirty="0" err="1" smtClean="0">
                <a:latin typeface="Power Geez Unicode1" pitchFamily="2" charset="0"/>
              </a:rPr>
              <a:t>ስሀ</a:t>
            </a:r>
            <a:r>
              <a:rPr lang="en-US" dirty="0" smtClean="0">
                <a:latin typeface="Power Geez Unicode1" pitchFamily="2" charset="0"/>
              </a:rPr>
              <a:t>  ግሀ1 </a:t>
            </a:r>
            <a:r>
              <a:rPr lang="en-US" dirty="0" err="1" smtClean="0">
                <a:latin typeface="Power Geez Unicode1" pitchFamily="2" charset="0"/>
              </a:rPr>
              <a:t>ይሆናል</a:t>
            </a:r>
            <a:r>
              <a:rPr lang="en-US" dirty="0" smtClean="0">
                <a:latin typeface="Power Geez Unicode1" pitchFamily="2" charset="0"/>
              </a:rPr>
              <a:t>   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አስቴር</a:t>
            </a:r>
            <a:r>
              <a:rPr lang="en-US" dirty="0" smtClean="0">
                <a:latin typeface="Power Geez Unicode1" pitchFamily="2" charset="0"/>
              </a:rPr>
              <a:t>  </a:t>
            </a:r>
            <a:r>
              <a:rPr lang="en-US" dirty="0" err="1" smtClean="0">
                <a:latin typeface="Power Geez Unicode1" pitchFamily="2" charset="0"/>
              </a:rPr>
              <a:t>የጨከነች</a:t>
            </a:r>
            <a:r>
              <a:rPr lang="en-US" dirty="0" smtClean="0">
                <a:latin typeface="Power Geez Unicode1" pitchFamily="2" charset="0"/>
              </a:rPr>
              <a:t>                       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                      </a:t>
            </a:r>
            <a:r>
              <a:rPr lang="en-US" dirty="0" err="1" smtClean="0">
                <a:latin typeface="Power Geez Unicode1" pitchFamily="2" charset="0"/>
              </a:rPr>
              <a:t>አስቴር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ስሀ</a:t>
            </a:r>
            <a:r>
              <a:rPr lang="en-US" dirty="0" smtClean="0">
                <a:latin typeface="Power Geez Unicode1" pitchFamily="2" charset="0"/>
              </a:rPr>
              <a:t>  </a:t>
            </a:r>
            <a:r>
              <a:rPr lang="en-US" dirty="0" smtClean="0">
                <a:latin typeface="Power Geez Unicode1" pitchFamily="2" charset="0"/>
              </a:rPr>
              <a:t>ግ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                                 </a:t>
            </a:r>
          </a:p>
          <a:p>
            <a:pPr>
              <a:buNone/>
            </a:pPr>
            <a:r>
              <a:rPr lang="en-US" dirty="0" smtClean="0">
                <a:latin typeface="Power Geez Unicode1" pitchFamily="2" charset="0"/>
              </a:rPr>
              <a:t>                                     </a:t>
            </a:r>
            <a:r>
              <a:rPr lang="en-US" dirty="0" err="1" smtClean="0">
                <a:latin typeface="Power Geez Unicode1" pitchFamily="2" charset="0"/>
              </a:rPr>
              <a:t>መፅሀፍ</a:t>
            </a:r>
            <a:r>
              <a:rPr lang="en-US" dirty="0" smtClean="0">
                <a:latin typeface="Power Geez Unicode1" pitchFamily="2" charset="0"/>
              </a:rPr>
              <a:t>  </a:t>
            </a:r>
            <a:r>
              <a:rPr lang="en-US" dirty="0" err="1" smtClean="0">
                <a:latin typeface="Power Geez Unicode1" pitchFamily="2" charset="0"/>
              </a:rPr>
              <a:t>ገዝታ</a:t>
            </a:r>
            <a:endParaRPr lang="en-US" dirty="0">
              <a:latin typeface="Power Geez Unicode1" pitchFamily="2" charset="0"/>
            </a:endParaRP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Power Geez Unicode1" pitchFamily="2" charset="0"/>
              </a:rPr>
              <a:t>መልመጃ</a:t>
            </a:r>
            <a:endParaRPr lang="en-US" dirty="0">
              <a:latin typeface="Power Geez Unicode1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>
                <a:latin typeface="Power Geez Unicode1" pitchFamily="2" charset="0"/>
              </a:rPr>
              <a:t>ከናዝሬት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የመጣችው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ልጅ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ወደ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ቤት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እንደ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ገባች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ወንድሟ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እንደታመመ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ሰማች</a:t>
            </a:r>
            <a:r>
              <a:rPr lang="en-US" dirty="0" smtClean="0">
                <a:latin typeface="Power Geez Unicode1" pitchFamily="2" charset="0"/>
              </a:rPr>
              <a:t> </a:t>
            </a:r>
          </a:p>
          <a:p>
            <a:pPr lvl="0"/>
            <a:r>
              <a:rPr lang="en-US" dirty="0" err="1" smtClean="0">
                <a:latin typeface="Power Geez Unicode1" pitchFamily="2" charset="0"/>
              </a:rPr>
              <a:t>ትልቁ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ልጅ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አለም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የሳር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ቤት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እንደ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ገዛች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ሰምቷል</a:t>
            </a:r>
            <a:endParaRPr lang="en-US" dirty="0" smtClean="0">
              <a:latin typeface="Power Geez Unicode1" pitchFamily="2" charset="0"/>
            </a:endParaRPr>
          </a:p>
          <a:p>
            <a:pPr lvl="0"/>
            <a:r>
              <a:rPr lang="en-US" dirty="0" err="1" smtClean="0">
                <a:latin typeface="Power Geez Unicode1" pitchFamily="2" charset="0"/>
              </a:rPr>
              <a:t>ጎበዙን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ተማሪ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የጠራችው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ልጅ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ወደ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ክፍል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ገባች</a:t>
            </a:r>
            <a:r>
              <a:rPr lang="en-US" dirty="0" smtClean="0">
                <a:latin typeface="Power Geez Unicode1" pitchFamily="2" charset="0"/>
              </a:rPr>
              <a:t> </a:t>
            </a:r>
          </a:p>
          <a:p>
            <a:pPr lvl="0"/>
            <a:r>
              <a:rPr lang="en-US" dirty="0" err="1" smtClean="0">
                <a:latin typeface="Power Geez Unicode1" pitchFamily="2" charset="0"/>
              </a:rPr>
              <a:t>ከካሳ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የመለጠ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ደግ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አላየሁም</a:t>
            </a:r>
            <a:endParaRPr lang="en-US" dirty="0" smtClean="0">
              <a:latin typeface="Power Geez Unicode1" pitchFamily="2" charset="0"/>
            </a:endParaRPr>
          </a:p>
          <a:p>
            <a:pPr lvl="0"/>
            <a:r>
              <a:rPr lang="en-US" dirty="0" err="1" smtClean="0">
                <a:latin typeface="Power Geez Unicode1" pitchFamily="2" charset="0"/>
              </a:rPr>
              <a:t>ልጅቷ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ወንድሟ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ወደ</a:t>
            </a:r>
            <a:r>
              <a:rPr lang="en-US" dirty="0" smtClean="0">
                <a:latin typeface="Power Geez Unicode1" pitchFamily="2" charset="0"/>
              </a:rPr>
              <a:t> ት/</a:t>
            </a:r>
            <a:r>
              <a:rPr lang="en-US" dirty="0" err="1" smtClean="0">
                <a:latin typeface="Power Geez Unicode1" pitchFamily="2" charset="0"/>
              </a:rPr>
              <a:t>ቤት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እንደሄደ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ሰማች</a:t>
            </a:r>
            <a:endParaRPr lang="en-US" dirty="0" smtClean="0">
              <a:latin typeface="Power Geez Unicode1" pitchFamily="2" charset="0"/>
            </a:endParaRPr>
          </a:p>
          <a:p>
            <a:pPr lvl="0"/>
            <a:r>
              <a:rPr lang="en-US" dirty="0" err="1" smtClean="0">
                <a:latin typeface="Power Geez Unicode1" pitchFamily="2" charset="0"/>
              </a:rPr>
              <a:t>ካሳ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የገዛው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መፅሀፍ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ዛሬ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ጠፋ</a:t>
            </a:r>
            <a:r>
              <a:rPr lang="en-US" dirty="0" smtClean="0">
                <a:latin typeface="Power Geez Unicode1" pitchFamily="2" charset="0"/>
              </a:rPr>
              <a:t> </a:t>
            </a:r>
          </a:p>
          <a:p>
            <a:pPr lvl="0"/>
            <a:r>
              <a:rPr lang="en-US" dirty="0" err="1" smtClean="0">
                <a:latin typeface="Power Geez Unicode1" pitchFamily="2" charset="0"/>
              </a:rPr>
              <a:t>ካሳ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አስቴር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ቤት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እንደ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ሰራች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ሰምቷል</a:t>
            </a:r>
            <a:endParaRPr lang="en-US" dirty="0" smtClean="0">
              <a:latin typeface="Power Geez Unicode1" pitchFamily="2" charset="0"/>
            </a:endParaRPr>
          </a:p>
          <a:p>
            <a:pPr lvl="0"/>
            <a:r>
              <a:rPr lang="en-US" dirty="0" err="1" smtClean="0">
                <a:latin typeface="Power Geez Unicode1" pitchFamily="2" charset="0"/>
              </a:rPr>
              <a:t>ከጎጀም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የመጣችው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ልጅ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ካሳ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እንደወደዳት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አውቃለች</a:t>
            </a:r>
            <a:endParaRPr lang="en-US" dirty="0" smtClean="0">
              <a:latin typeface="Power Geez Unicode1" pitchFamily="2" charset="0"/>
            </a:endParaRPr>
          </a:p>
          <a:p>
            <a:pPr lvl="0"/>
            <a:r>
              <a:rPr lang="en-US" dirty="0" err="1" smtClean="0">
                <a:latin typeface="Power Geez Unicode1" pitchFamily="2" charset="0"/>
              </a:rPr>
              <a:t>አስቴር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መፅሀፍ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ገዝታ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ይሆናል</a:t>
            </a:r>
            <a:r>
              <a:rPr lang="en-US" dirty="0" smtClean="0">
                <a:latin typeface="Power Geez Unicode1" pitchFamily="2" charset="0"/>
              </a:rPr>
              <a:t> </a:t>
            </a:r>
          </a:p>
          <a:p>
            <a:pPr lvl="0"/>
            <a:r>
              <a:rPr lang="en-US" dirty="0" err="1" smtClean="0">
                <a:latin typeface="Power Geez Unicode1" pitchFamily="2" charset="0"/>
              </a:rPr>
              <a:t>አስቴር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መሄዷ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endParaRPr lang="en-US" dirty="0">
              <a:latin typeface="Power Geez Unicode1" pitchFamily="2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err="1" smtClean="0">
                <a:latin typeface="Power Geez Unicode1" pitchFamily="2" charset="0"/>
              </a:rPr>
              <a:t>ስማዊ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ሀረግ</a:t>
            </a:r>
            <a:r>
              <a:rPr lang="en-US" dirty="0" smtClean="0">
                <a:latin typeface="Power Geez Unicode1" pitchFamily="2" charset="0"/>
              </a:rPr>
              <a:t>፡- </a:t>
            </a:r>
            <a:r>
              <a:rPr lang="en-US" dirty="0" err="1" smtClean="0">
                <a:latin typeface="Power Geez Unicode1" pitchFamily="2" charset="0"/>
              </a:rPr>
              <a:t>መስተዓምር</a:t>
            </a:r>
            <a:r>
              <a:rPr lang="en-US" dirty="0" smtClean="0">
                <a:latin typeface="Power Geez Unicode1" pitchFamily="2" charset="0"/>
              </a:rPr>
              <a:t> - </a:t>
            </a:r>
            <a:r>
              <a:rPr lang="en-US" dirty="0" err="1" smtClean="0">
                <a:latin typeface="Power Geez Unicode1" pitchFamily="2" charset="0"/>
              </a:rPr>
              <a:t>አጎለማሽ</a:t>
            </a:r>
            <a:r>
              <a:rPr lang="en-US" dirty="0" smtClean="0">
                <a:latin typeface="Power Geez Unicode1" pitchFamily="2" charset="0"/>
              </a:rPr>
              <a:t> - </a:t>
            </a:r>
            <a:r>
              <a:rPr lang="en-US" dirty="0" err="1" smtClean="0">
                <a:latin typeface="Power Geez Unicode1" pitchFamily="2" charset="0"/>
              </a:rPr>
              <a:t>መሙያ</a:t>
            </a:r>
            <a:r>
              <a:rPr lang="en-US" dirty="0" smtClean="0">
                <a:latin typeface="Power Geez Unicode1" pitchFamily="2" charset="0"/>
              </a:rPr>
              <a:t> - </a:t>
            </a:r>
            <a:r>
              <a:rPr lang="en-US" dirty="0" err="1" smtClean="0">
                <a:latin typeface="Power Geez Unicode1" pitchFamily="2" charset="0"/>
              </a:rPr>
              <a:t>መሪ</a:t>
            </a:r>
            <a:r>
              <a:rPr lang="en-US" dirty="0" smtClean="0">
                <a:latin typeface="Power Geez Unicode1" pitchFamily="2" charset="0"/>
              </a:rPr>
              <a:t> (</a:t>
            </a:r>
            <a:r>
              <a:rPr lang="en-US" dirty="0" err="1" smtClean="0">
                <a:latin typeface="Power Geez Unicode1" pitchFamily="2" charset="0"/>
              </a:rPr>
              <a:t>ስም</a:t>
            </a:r>
            <a:r>
              <a:rPr lang="en-US" dirty="0" smtClean="0">
                <a:latin typeface="Power Geez Unicode1" pitchFamily="2" charset="0"/>
              </a:rPr>
              <a:t>) </a:t>
            </a:r>
          </a:p>
          <a:p>
            <a:pPr lvl="0"/>
            <a:r>
              <a:rPr lang="en-US" dirty="0" err="1" smtClean="0">
                <a:latin typeface="Power Geez Unicode1" pitchFamily="2" charset="0"/>
              </a:rPr>
              <a:t>መሪ</a:t>
            </a:r>
            <a:r>
              <a:rPr lang="en-US" dirty="0" smtClean="0">
                <a:latin typeface="Power Geez Unicode1" pitchFamily="2" charset="0"/>
              </a:rPr>
              <a:t>፡- </a:t>
            </a:r>
            <a:r>
              <a:rPr lang="en-US" dirty="0" err="1" smtClean="0">
                <a:latin typeface="Power Geez Unicode1" pitchFamily="2" charset="0"/>
              </a:rPr>
              <a:t>ዋና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ቃል</a:t>
            </a:r>
            <a:endParaRPr lang="en-US" dirty="0" smtClean="0">
              <a:latin typeface="Power Geez Unicode1" pitchFamily="2" charset="0"/>
            </a:endParaRPr>
          </a:p>
          <a:p>
            <a:r>
              <a:rPr lang="en-US" dirty="0" err="1" smtClean="0">
                <a:latin typeface="Power Geez Unicode1" pitchFamily="2" charset="0"/>
              </a:rPr>
              <a:t>መሙያ</a:t>
            </a:r>
            <a:r>
              <a:rPr lang="en-US" dirty="0" smtClean="0">
                <a:latin typeface="Power Geez Unicode1" pitchFamily="2" charset="0"/>
              </a:rPr>
              <a:t>፡- </a:t>
            </a:r>
            <a:r>
              <a:rPr lang="en-US" dirty="0" err="1" smtClean="0">
                <a:latin typeface="Power Geez Unicode1" pitchFamily="2" charset="0"/>
              </a:rPr>
              <a:t>ስሙ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ከምን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እንደተሰራ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የሚናገር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ተዋቃሪ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ሲሆን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ለምሳሌ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ወፍራም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የላስቲ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ሳህን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በሚለው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መዋቅር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ውስጥ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የላስቲክ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መሙያ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r>
              <a:rPr lang="en-US" dirty="0" smtClean="0">
                <a:latin typeface="Power Geez Unicode1" pitchFamily="2" charset="0"/>
              </a:rPr>
              <a:t>፡፡</a:t>
            </a:r>
          </a:p>
          <a:p>
            <a:r>
              <a:rPr lang="en-US" dirty="0" err="1" smtClean="0">
                <a:latin typeface="Power Geez Unicode1" pitchFamily="2" charset="0"/>
              </a:rPr>
              <a:t>መሙያ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የሌላቸው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ስማዊ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ሀረጎችም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አሉ</a:t>
            </a:r>
            <a:r>
              <a:rPr lang="en-US" dirty="0" smtClean="0">
                <a:latin typeface="Power Geez Unicode1" pitchFamily="2" charset="0"/>
              </a:rPr>
              <a:t>፡፡ </a:t>
            </a:r>
            <a:r>
              <a:rPr lang="en-US" dirty="0" err="1" smtClean="0">
                <a:latin typeface="Power Geez Unicode1" pitchFamily="2" charset="0"/>
              </a:rPr>
              <a:t>ለምሳሌ</a:t>
            </a:r>
            <a:r>
              <a:rPr lang="en-US" dirty="0" smtClean="0">
                <a:latin typeface="Power Geez Unicode1" pitchFamily="2" charset="0"/>
              </a:rPr>
              <a:t>- </a:t>
            </a:r>
            <a:r>
              <a:rPr lang="en-US" dirty="0" err="1" smtClean="0">
                <a:latin typeface="Power Geez Unicode1" pitchFamily="2" charset="0"/>
              </a:rPr>
              <a:t>ያች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ቆንጆ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የናዝሬት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ልጅ</a:t>
            </a:r>
            <a:endParaRPr lang="en-US" dirty="0" smtClean="0">
              <a:latin typeface="Power Geez Unicode1" pitchFamily="2" charset="0"/>
            </a:endParaRPr>
          </a:p>
          <a:p>
            <a:pPr lvl="0"/>
            <a:r>
              <a:rPr lang="en-US" dirty="0" err="1" smtClean="0">
                <a:latin typeface="Power Geez Unicode1" pitchFamily="2" charset="0"/>
              </a:rPr>
              <a:t>አጎላማሽ</a:t>
            </a:r>
            <a:r>
              <a:rPr lang="en-US" dirty="0" smtClean="0">
                <a:latin typeface="Power Geez Unicode1" pitchFamily="2" charset="0"/>
              </a:rPr>
              <a:t>/</a:t>
            </a:r>
            <a:r>
              <a:rPr lang="en-US" dirty="0" err="1" smtClean="0">
                <a:latin typeface="Power Geez Unicode1" pitchFamily="2" charset="0"/>
              </a:rPr>
              <a:t>ገላጭ</a:t>
            </a:r>
            <a:r>
              <a:rPr lang="en-US" dirty="0" smtClean="0">
                <a:latin typeface="Power Geez Unicode1" pitchFamily="2" charset="0"/>
              </a:rPr>
              <a:t>፡- </a:t>
            </a:r>
            <a:r>
              <a:rPr lang="en-US" dirty="0" err="1" smtClean="0">
                <a:latin typeface="Power Geez Unicode1" pitchFamily="2" charset="0"/>
              </a:rPr>
              <a:t>ስሙን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ከጊዜ</a:t>
            </a:r>
            <a:r>
              <a:rPr lang="en-US" dirty="0" smtClean="0">
                <a:latin typeface="Power Geez Unicode1" pitchFamily="2" charset="0"/>
              </a:rPr>
              <a:t>፣ </a:t>
            </a:r>
            <a:r>
              <a:rPr lang="en-US" dirty="0" err="1" smtClean="0">
                <a:latin typeface="Power Geez Unicode1" pitchFamily="2" charset="0"/>
              </a:rPr>
              <a:t>ከቦታ</a:t>
            </a:r>
            <a:r>
              <a:rPr lang="en-US" dirty="0" smtClean="0">
                <a:latin typeface="Power Geez Unicode1" pitchFamily="2" charset="0"/>
              </a:rPr>
              <a:t>፣ </a:t>
            </a:r>
            <a:r>
              <a:rPr lang="en-US" dirty="0" err="1" smtClean="0">
                <a:latin typeface="Power Geez Unicode1" pitchFamily="2" charset="0"/>
              </a:rPr>
              <a:t>ከሁኔታ</a:t>
            </a:r>
            <a:r>
              <a:rPr lang="en-US" dirty="0" smtClean="0">
                <a:latin typeface="Power Geez Unicode1" pitchFamily="2" charset="0"/>
              </a:rPr>
              <a:t>፣ </a:t>
            </a:r>
            <a:r>
              <a:rPr lang="en-US" dirty="0" err="1" smtClean="0">
                <a:latin typeface="Power Geez Unicode1" pitchFamily="2" charset="0"/>
              </a:rPr>
              <a:t>ከአይነት</a:t>
            </a:r>
            <a:r>
              <a:rPr lang="en-US" dirty="0" smtClean="0">
                <a:latin typeface="Power Geez Unicode1" pitchFamily="2" charset="0"/>
              </a:rPr>
              <a:t>፣ </a:t>
            </a:r>
            <a:r>
              <a:rPr lang="en-US" dirty="0" err="1" smtClean="0">
                <a:latin typeface="Power Geez Unicode1" pitchFamily="2" charset="0"/>
              </a:rPr>
              <a:t>ወዘተ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አንፃር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የሚያጎላምስ</a:t>
            </a:r>
            <a:r>
              <a:rPr lang="en-US" dirty="0" smtClean="0">
                <a:latin typeface="Power Geez Unicode1" pitchFamily="2" charset="0"/>
              </a:rPr>
              <a:t>/</a:t>
            </a:r>
            <a:r>
              <a:rPr lang="en-US" dirty="0" err="1" smtClean="0">
                <a:latin typeface="Power Geez Unicode1" pitchFamily="2" charset="0"/>
              </a:rPr>
              <a:t>የሚገልጥ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ተዋቃሪ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ነው</a:t>
            </a:r>
            <a:r>
              <a:rPr lang="en-US" dirty="0" smtClean="0">
                <a:latin typeface="Power Geez Unicode1" pitchFamily="2" charset="0"/>
              </a:rPr>
              <a:t>፡፡</a:t>
            </a:r>
          </a:p>
          <a:p>
            <a:pPr lvl="0"/>
            <a:r>
              <a:rPr lang="en-US" dirty="0" err="1" smtClean="0">
                <a:latin typeface="Power Geez Unicode1" pitchFamily="2" charset="0"/>
              </a:rPr>
              <a:t>አጎለማሹ</a:t>
            </a:r>
            <a:r>
              <a:rPr lang="en-US" dirty="0" smtClean="0">
                <a:latin typeface="Power Geez Unicode1" pitchFamily="2" charset="0"/>
              </a:rPr>
              <a:t>፡- </a:t>
            </a:r>
            <a:r>
              <a:rPr lang="en-US" dirty="0" err="1" smtClean="0">
                <a:latin typeface="Power Geez Unicode1" pitchFamily="2" charset="0"/>
              </a:rPr>
              <a:t>ስማዊ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ሀረግ</a:t>
            </a:r>
            <a:r>
              <a:rPr lang="en-US" dirty="0" smtClean="0">
                <a:latin typeface="Power Geez Unicode1" pitchFamily="2" charset="0"/>
              </a:rPr>
              <a:t>፣ </a:t>
            </a:r>
            <a:r>
              <a:rPr lang="en-US" dirty="0" err="1" smtClean="0">
                <a:latin typeface="Power Geez Unicode1" pitchFamily="2" charset="0"/>
              </a:rPr>
              <a:t>ቅፅላዊ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ወይም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ዐ.ነገር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ሊሆን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ይችላል</a:t>
            </a:r>
            <a:r>
              <a:rPr lang="en-US" dirty="0" smtClean="0">
                <a:latin typeface="Power Geez Unicode1" pitchFamily="2" charset="0"/>
              </a:rPr>
              <a:t>፡፡ </a:t>
            </a:r>
            <a:r>
              <a:rPr lang="en-US" dirty="0" err="1" smtClean="0">
                <a:latin typeface="Power Geez Unicode1" pitchFamily="2" charset="0"/>
              </a:rPr>
              <a:t>አንድ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ስማዊ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ሀረግ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አንድ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ወይም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ከአንድ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በላይ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አጎላማሾች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ሊኖሩት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ይችላል</a:t>
            </a:r>
            <a:r>
              <a:rPr lang="en-US" dirty="0" smtClean="0">
                <a:latin typeface="Power Geez Unicode1" pitchFamily="2" charset="0"/>
              </a:rPr>
              <a:t>፡፡</a:t>
            </a:r>
          </a:p>
          <a:p>
            <a:pPr lvl="0"/>
            <a:r>
              <a:rPr lang="en-US" b="1" u="sng" dirty="0" err="1" smtClean="0">
                <a:latin typeface="Power Geez Unicode1" pitchFamily="2" charset="0"/>
              </a:rPr>
              <a:t>አጭር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የብርት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ሳጥን</a:t>
            </a:r>
            <a:r>
              <a:rPr lang="en-US" dirty="0" smtClean="0">
                <a:latin typeface="Power Geez Unicode1" pitchFamily="2" charset="0"/>
              </a:rPr>
              <a:t> - </a:t>
            </a:r>
            <a:r>
              <a:rPr lang="en-US" dirty="0" err="1" smtClean="0">
                <a:latin typeface="Power Geez Unicode1" pitchFamily="2" charset="0"/>
              </a:rPr>
              <a:t>ከመጠን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አንፃር</a:t>
            </a:r>
            <a:endParaRPr lang="en-US" dirty="0" smtClean="0">
              <a:latin typeface="Power Geez Unicode1" pitchFamily="2" charset="0"/>
            </a:endParaRPr>
          </a:p>
          <a:p>
            <a:pPr lvl="0"/>
            <a:r>
              <a:rPr lang="en-US" b="1" u="sng" dirty="0" err="1" smtClean="0">
                <a:latin typeface="Power Geez Unicode1" pitchFamily="2" charset="0"/>
              </a:rPr>
              <a:t>የልደት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ኬክ</a:t>
            </a:r>
            <a:r>
              <a:rPr lang="en-US" dirty="0" smtClean="0">
                <a:latin typeface="Power Geez Unicode1" pitchFamily="2" charset="0"/>
              </a:rPr>
              <a:t> - </a:t>
            </a:r>
            <a:r>
              <a:rPr lang="en-US" dirty="0" err="1" smtClean="0">
                <a:latin typeface="Power Geez Unicode1" pitchFamily="2" charset="0"/>
              </a:rPr>
              <a:t>ከአይነት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አንፃር</a:t>
            </a:r>
            <a:r>
              <a:rPr lang="en-US" dirty="0" smtClean="0">
                <a:latin typeface="Power Geez Unicode1" pitchFamily="2" charset="0"/>
              </a:rPr>
              <a:t> </a:t>
            </a:r>
          </a:p>
          <a:p>
            <a:pPr lvl="0"/>
            <a:r>
              <a:rPr lang="en-US" dirty="0" err="1" smtClean="0">
                <a:latin typeface="Power Geez Unicode1" pitchFamily="2" charset="0"/>
              </a:rPr>
              <a:t>አንድ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u="sng" dirty="0" err="1" smtClean="0">
                <a:latin typeface="Power Geez Unicode1" pitchFamily="2" charset="0"/>
              </a:rPr>
              <a:t>ስስ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የጤፍ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እንጀራ</a:t>
            </a:r>
            <a:r>
              <a:rPr lang="en-US" dirty="0" smtClean="0">
                <a:latin typeface="Power Geez Unicode1" pitchFamily="2" charset="0"/>
              </a:rPr>
              <a:t> - </a:t>
            </a:r>
            <a:r>
              <a:rPr lang="en-US" dirty="0" err="1" smtClean="0">
                <a:latin typeface="Power Geez Unicode1" pitchFamily="2" charset="0"/>
              </a:rPr>
              <a:t>ከመጠን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አንፃር</a:t>
            </a:r>
            <a:endParaRPr lang="en-US" dirty="0" smtClean="0">
              <a:latin typeface="Power Geez Unicode1" pitchFamily="2" charset="0"/>
            </a:endParaRPr>
          </a:p>
          <a:p>
            <a:pPr lvl="0"/>
            <a:r>
              <a:rPr lang="en-US" dirty="0" err="1" smtClean="0">
                <a:latin typeface="Power Geez Unicode1" pitchFamily="2" charset="0"/>
              </a:rPr>
              <a:t>መስተዓምር</a:t>
            </a:r>
            <a:r>
              <a:rPr lang="en-US" dirty="0" smtClean="0">
                <a:latin typeface="Power Geez Unicode1" pitchFamily="2" charset="0"/>
              </a:rPr>
              <a:t>፡- </a:t>
            </a:r>
            <a:r>
              <a:rPr lang="en-US" dirty="0" err="1" smtClean="0">
                <a:latin typeface="Power Geez Unicode1" pitchFamily="2" charset="0"/>
              </a:rPr>
              <a:t>መሪውን</a:t>
            </a:r>
            <a:r>
              <a:rPr lang="en-US" dirty="0" smtClean="0">
                <a:latin typeface="Power Geez Unicode1" pitchFamily="2" charset="0"/>
              </a:rPr>
              <a:t> (</a:t>
            </a:r>
            <a:r>
              <a:rPr lang="en-US" dirty="0" err="1" smtClean="0">
                <a:latin typeface="Power Geez Unicode1" pitchFamily="2" charset="0"/>
              </a:rPr>
              <a:t>ስሙን</a:t>
            </a:r>
            <a:r>
              <a:rPr lang="en-US" dirty="0" smtClean="0">
                <a:latin typeface="Power Geez Unicode1" pitchFamily="2" charset="0"/>
              </a:rPr>
              <a:t>) </a:t>
            </a:r>
            <a:r>
              <a:rPr lang="en-US" dirty="0" err="1" smtClean="0">
                <a:latin typeface="Power Geez Unicode1" pitchFamily="2" charset="0"/>
              </a:rPr>
              <a:t>የሚለይ</a:t>
            </a:r>
            <a:r>
              <a:rPr lang="en-US" dirty="0" smtClean="0">
                <a:latin typeface="Power Geez Unicode1" pitchFamily="2" charset="0"/>
              </a:rPr>
              <a:t>/</a:t>
            </a:r>
            <a:r>
              <a:rPr lang="en-US" dirty="0" err="1" smtClean="0">
                <a:latin typeface="Power Geez Unicode1" pitchFamily="2" charset="0"/>
              </a:rPr>
              <a:t>የሚያሳውቅ</a:t>
            </a:r>
            <a:r>
              <a:rPr lang="en-US" dirty="0" smtClean="0">
                <a:latin typeface="Power Geez Unicode1" pitchFamily="2" charset="0"/>
              </a:rPr>
              <a:t>/</a:t>
            </a:r>
            <a:r>
              <a:rPr lang="en-US" dirty="0" err="1" smtClean="0">
                <a:latin typeface="Power Geez Unicode1" pitchFamily="2" charset="0"/>
              </a:rPr>
              <a:t>የሚጠቁም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ተዋቃሪ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ሲሆን</a:t>
            </a:r>
            <a:r>
              <a:rPr lang="en-US" dirty="0" smtClean="0">
                <a:latin typeface="Power Geez Unicode1" pitchFamily="2" charset="0"/>
              </a:rPr>
              <a:t>፣ </a:t>
            </a:r>
            <a:r>
              <a:rPr lang="en-US" dirty="0" err="1" smtClean="0">
                <a:latin typeface="Power Geez Unicode1" pitchFamily="2" charset="0"/>
              </a:rPr>
              <a:t>ስሙን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ከመጠን</a:t>
            </a:r>
            <a:r>
              <a:rPr lang="en-US" dirty="0" smtClean="0">
                <a:latin typeface="Power Geez Unicode1" pitchFamily="2" charset="0"/>
              </a:rPr>
              <a:t>፣ </a:t>
            </a:r>
            <a:r>
              <a:rPr lang="en-US" dirty="0" err="1" smtClean="0">
                <a:latin typeface="Power Geez Unicode1" pitchFamily="2" charset="0"/>
              </a:rPr>
              <a:t>ከቦታ</a:t>
            </a:r>
            <a:r>
              <a:rPr lang="en-US" dirty="0" smtClean="0">
                <a:latin typeface="Power Geez Unicode1" pitchFamily="2" charset="0"/>
              </a:rPr>
              <a:t>፣ </a:t>
            </a:r>
            <a:r>
              <a:rPr lang="en-US" dirty="0" err="1" smtClean="0">
                <a:latin typeface="Power Geez Unicode1" pitchFamily="2" charset="0"/>
              </a:rPr>
              <a:t>ከጊዜ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ያመለክታል</a:t>
            </a:r>
            <a:r>
              <a:rPr lang="en-US" dirty="0" smtClean="0">
                <a:latin typeface="Power Geez Unicode1" pitchFamily="2" charset="0"/>
              </a:rPr>
              <a:t>፡፡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1166</TotalTime>
  <Words>4376</Words>
  <Application>Microsoft Office PowerPoint</Application>
  <PresentationFormat>On-screen Show (4:3)</PresentationFormat>
  <Paragraphs>968</Paragraphs>
  <Slides>88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88</vt:i4>
      </vt:variant>
    </vt:vector>
  </HeadingPairs>
  <TitlesOfParts>
    <vt:vector size="89" baseType="lpstr">
      <vt:lpstr>Office Theme</vt:lpstr>
      <vt:lpstr>.</vt:lpstr>
      <vt:lpstr>የመዋቅር ምንነት</vt:lpstr>
      <vt:lpstr>የሀረግ ምንነት</vt:lpstr>
      <vt:lpstr>ቅንፋዊ መዋቅር </vt:lpstr>
      <vt:lpstr>የሀረግ አይነቶች</vt:lpstr>
      <vt:lpstr>ስማዊ ሀረግ</vt:lpstr>
      <vt:lpstr>…</vt:lpstr>
      <vt:lpstr>…</vt:lpstr>
      <vt:lpstr>…</vt:lpstr>
      <vt:lpstr>…</vt:lpstr>
      <vt:lpstr> ግሳዊ ሀረግ </vt:lpstr>
      <vt:lpstr>…</vt:lpstr>
      <vt:lpstr>…</vt:lpstr>
      <vt:lpstr>…</vt:lpstr>
      <vt:lpstr>…</vt:lpstr>
      <vt:lpstr>Slide 16</vt:lpstr>
      <vt:lpstr>…</vt:lpstr>
      <vt:lpstr>ቅፅላዊ ሀረግ </vt:lpstr>
      <vt:lpstr>…</vt:lpstr>
      <vt:lpstr>…</vt:lpstr>
      <vt:lpstr>…</vt:lpstr>
      <vt:lpstr>ተውሳከ ግሳዊ ሀረግ </vt:lpstr>
      <vt:lpstr>…</vt:lpstr>
      <vt:lpstr>…</vt:lpstr>
      <vt:lpstr>…</vt:lpstr>
      <vt:lpstr>መስተዋድዳዊ ሀረግ </vt:lpstr>
      <vt:lpstr>…</vt:lpstr>
      <vt:lpstr>…</vt:lpstr>
      <vt:lpstr>…</vt:lpstr>
      <vt:lpstr>…</vt:lpstr>
      <vt:lpstr>...</vt:lpstr>
      <vt:lpstr>የሚከተሉትን ሀረጎች በእፀ መዋቅር አሳዩ </vt:lpstr>
      <vt:lpstr>መስተዓምራዊ ሀረግ </vt:lpstr>
      <vt:lpstr>…</vt:lpstr>
      <vt:lpstr>…</vt:lpstr>
      <vt:lpstr>…</vt:lpstr>
      <vt:lpstr>…</vt:lpstr>
      <vt:lpstr>…</vt:lpstr>
      <vt:lpstr>…</vt:lpstr>
      <vt:lpstr>…</vt:lpstr>
      <vt:lpstr>…</vt:lpstr>
      <vt:lpstr>…</vt:lpstr>
      <vt:lpstr>መልመጃ</vt:lpstr>
      <vt:lpstr>አረፍተ ነገር</vt:lpstr>
      <vt:lpstr>…</vt:lpstr>
      <vt:lpstr>…</vt:lpstr>
      <vt:lpstr>…</vt:lpstr>
      <vt:lpstr>…</vt:lpstr>
      <vt:lpstr>…</vt:lpstr>
      <vt:lpstr>…</vt:lpstr>
      <vt:lpstr>…</vt:lpstr>
      <vt:lpstr>…</vt:lpstr>
      <vt:lpstr>…</vt:lpstr>
      <vt:lpstr>…</vt:lpstr>
      <vt:lpstr>…</vt:lpstr>
      <vt:lpstr>…</vt:lpstr>
      <vt:lpstr>…</vt:lpstr>
      <vt:lpstr>…</vt:lpstr>
      <vt:lpstr>…</vt:lpstr>
      <vt:lpstr>…</vt:lpstr>
      <vt:lpstr>…</vt:lpstr>
      <vt:lpstr>…</vt:lpstr>
      <vt:lpstr>…</vt:lpstr>
      <vt:lpstr>…</vt:lpstr>
      <vt:lpstr>…</vt:lpstr>
      <vt:lpstr>…</vt:lpstr>
      <vt:lpstr>…</vt:lpstr>
      <vt:lpstr>…</vt:lpstr>
      <vt:lpstr>…</vt:lpstr>
      <vt:lpstr>…</vt:lpstr>
      <vt:lpstr>…</vt:lpstr>
      <vt:lpstr>…</vt:lpstr>
      <vt:lpstr>…</vt:lpstr>
      <vt:lpstr>…</vt:lpstr>
      <vt:lpstr>…</vt:lpstr>
      <vt:lpstr>…</vt:lpstr>
      <vt:lpstr>…</vt:lpstr>
      <vt:lpstr>…</vt:lpstr>
      <vt:lpstr>…</vt:lpstr>
      <vt:lpstr>…</vt:lpstr>
      <vt:lpstr>…</vt:lpstr>
      <vt:lpstr>…</vt:lpstr>
      <vt:lpstr>…</vt:lpstr>
      <vt:lpstr>…</vt:lpstr>
      <vt:lpstr>…</vt:lpstr>
      <vt:lpstr>ባለቤት አልባ አረፍተ ነገር</vt:lpstr>
      <vt:lpstr>…</vt:lpstr>
      <vt:lpstr>መልመጃ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.</dc:title>
  <dc:creator>user</dc:creator>
  <cp:lastModifiedBy>user</cp:lastModifiedBy>
  <cp:revision>11</cp:revision>
  <dcterms:created xsi:type="dcterms:W3CDTF">2019-05-02T14:18:42Z</dcterms:created>
  <dcterms:modified xsi:type="dcterms:W3CDTF">2020-04-30T11:37:19Z</dcterms:modified>
</cp:coreProperties>
</file>