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BC785F-A9FE-4378-B0A1-1112EE355C4B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FB1C7A-3E19-4CE5-A16C-E267C521BC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FB1C7A-3E19-4CE5-A16C-E267C521BCF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1FA8-9DAD-41ED-890A-F3782E46A08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FF6F-7E1E-4DCB-8283-E229D1403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1FA8-9DAD-41ED-890A-F3782E46A08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FF6F-7E1E-4DCB-8283-E229D1403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1FA8-9DAD-41ED-890A-F3782E46A08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FF6F-7E1E-4DCB-8283-E229D1403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1FA8-9DAD-41ED-890A-F3782E46A08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FF6F-7E1E-4DCB-8283-E229D1403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1FA8-9DAD-41ED-890A-F3782E46A08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FF6F-7E1E-4DCB-8283-E229D1403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1FA8-9DAD-41ED-890A-F3782E46A08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FF6F-7E1E-4DCB-8283-E229D1403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1FA8-9DAD-41ED-890A-F3782E46A08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FF6F-7E1E-4DCB-8283-E229D1403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1FA8-9DAD-41ED-890A-F3782E46A08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FF6F-7E1E-4DCB-8283-E229D1403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1FA8-9DAD-41ED-890A-F3782E46A08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FF6F-7E1E-4DCB-8283-E229D1403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1FA8-9DAD-41ED-890A-F3782E46A08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FF6F-7E1E-4DCB-8283-E229D1403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1FA8-9DAD-41ED-890A-F3782E46A08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FF6F-7E1E-4DCB-8283-E229D1403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B1FA8-9DAD-41ED-890A-F3782E46A08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8FF6F-7E1E-4DCB-8283-E229D1403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1"/>
            <a:ext cx="7772400" cy="1371599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የአማርኛ</a:t>
            </a:r>
            <a:r>
              <a:rPr lang="en-US" b="1" dirty="0"/>
              <a:t> </a:t>
            </a:r>
            <a:r>
              <a:rPr lang="en-US" b="1" dirty="0" err="1"/>
              <a:t>ሥነጽሑፍ</a:t>
            </a:r>
            <a:r>
              <a:rPr lang="en-US" b="1" dirty="0"/>
              <a:t> </a:t>
            </a:r>
            <a:r>
              <a:rPr lang="en-US" b="1" dirty="0" err="1"/>
              <a:t>ቅኝት</a:t>
            </a:r>
            <a:r>
              <a:rPr lang="en-US" b="1" dirty="0"/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>(Survey of Amharic Literature)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219200"/>
          </a:xfrm>
        </p:spPr>
        <p:txBody>
          <a:bodyPr>
            <a:normAutofit fontScale="25000" lnSpcReduction="20000"/>
          </a:bodyPr>
          <a:lstStyle/>
          <a:p>
            <a:r>
              <a:rPr lang="en-US" sz="12300" b="1" dirty="0" err="1"/>
              <a:t>ለተማሪዎች</a:t>
            </a:r>
            <a:r>
              <a:rPr lang="en-US" sz="12300" b="1" dirty="0"/>
              <a:t> </a:t>
            </a:r>
            <a:r>
              <a:rPr lang="en-US" sz="12300" b="1" dirty="0" err="1"/>
              <a:t>ንባብ</a:t>
            </a:r>
            <a:r>
              <a:rPr lang="en-US" sz="12300" b="1" dirty="0"/>
              <a:t> </a:t>
            </a:r>
            <a:r>
              <a:rPr lang="en-US" sz="12300" b="1" dirty="0" err="1"/>
              <a:t>የቀረበ</a:t>
            </a:r>
            <a:r>
              <a:rPr lang="en-US" sz="12300" b="1" dirty="0"/>
              <a:t> </a:t>
            </a:r>
            <a:r>
              <a:rPr lang="en-US" sz="12300" b="1" dirty="0" err="1"/>
              <a:t>አጭር</a:t>
            </a:r>
            <a:r>
              <a:rPr lang="en-US" sz="12300" b="1" dirty="0"/>
              <a:t> </a:t>
            </a:r>
            <a:r>
              <a:rPr lang="en-US" sz="12300" b="1" dirty="0" err="1"/>
              <a:t>ማስታወሻ</a:t>
            </a:r>
            <a:endParaRPr lang="en-US" sz="12300" b="1" dirty="0"/>
          </a:p>
          <a:p>
            <a:r>
              <a:rPr lang="en-US" b="1" dirty="0"/>
              <a:t> </a:t>
            </a:r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b="1" dirty="0"/>
              <a:t> 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err="1" smtClean="0"/>
              <a:t>ስለአማርኛ</a:t>
            </a:r>
            <a:r>
              <a:rPr lang="en-US" b="1" dirty="0" smtClean="0"/>
              <a:t> </a:t>
            </a:r>
            <a:r>
              <a:rPr lang="en-US" b="1" dirty="0" err="1" smtClean="0"/>
              <a:t>ፊደል</a:t>
            </a:r>
            <a:r>
              <a:rPr lang="en-US" b="1" dirty="0" smtClean="0"/>
              <a:t> </a:t>
            </a:r>
            <a:r>
              <a:rPr lang="en-US" b="1" dirty="0" err="1" smtClean="0"/>
              <a:t>የተሰነዘሩ</a:t>
            </a:r>
            <a:r>
              <a:rPr lang="en-US" b="1" dirty="0" smtClean="0"/>
              <a:t> </a:t>
            </a:r>
            <a:r>
              <a:rPr lang="en-US" b="1" dirty="0" err="1" smtClean="0"/>
              <a:t>አስተያየቶች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ፊደሎች</a:t>
            </a:r>
            <a:r>
              <a:rPr lang="en-US" dirty="0" smtClean="0"/>
              <a:t> </a:t>
            </a:r>
            <a:r>
              <a:rPr lang="en-US" dirty="0" err="1" smtClean="0"/>
              <a:t>አቀራረጽ</a:t>
            </a:r>
            <a:r>
              <a:rPr lang="en-US" dirty="0" smtClean="0"/>
              <a:t> </a:t>
            </a:r>
            <a:r>
              <a:rPr lang="en-US" dirty="0" err="1" smtClean="0"/>
              <a:t>ቀላል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ሁሉም</a:t>
            </a:r>
            <a:r>
              <a:rPr lang="en-US" dirty="0" smtClean="0"/>
              <a:t> </a:t>
            </a:r>
            <a:r>
              <a:rPr lang="en-US" dirty="0" err="1" smtClean="0"/>
              <a:t>የመጀመሪያውን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መሠረት</a:t>
            </a:r>
            <a:r>
              <a:rPr lang="en-US" dirty="0" smtClean="0"/>
              <a:t> </a:t>
            </a:r>
            <a:r>
              <a:rPr lang="en-US" dirty="0" err="1" smtClean="0"/>
              <a:t>አድርገው</a:t>
            </a:r>
            <a:r>
              <a:rPr lang="en-US" dirty="0" smtClean="0"/>
              <a:t> </a:t>
            </a:r>
            <a:r>
              <a:rPr lang="en-US" dirty="0" err="1" smtClean="0"/>
              <a:t>የሚቀረጹ</a:t>
            </a:r>
            <a:r>
              <a:rPr lang="en-US" dirty="0" smtClean="0"/>
              <a:t> </a:t>
            </a:r>
            <a:r>
              <a:rPr lang="en-US" dirty="0" err="1" smtClean="0"/>
              <a:t>ናቸውና</a:t>
            </a:r>
            <a:r>
              <a:rPr lang="en-US" dirty="0" smtClean="0"/>
              <a:t>፡፡</a:t>
            </a:r>
            <a:r>
              <a:rPr lang="en-US" dirty="0" err="1" smtClean="0"/>
              <a:t>እንዲሁም</a:t>
            </a:r>
            <a:r>
              <a:rPr lang="en-US" dirty="0" smtClean="0"/>
              <a:t> </a:t>
            </a:r>
            <a:r>
              <a:rPr lang="en-US" dirty="0" err="1" smtClean="0"/>
              <a:t>አንድን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ከሌላው</a:t>
            </a:r>
            <a:r>
              <a:rPr lang="en-US" dirty="0" smtClean="0"/>
              <a:t> </a:t>
            </a:r>
            <a:r>
              <a:rPr lang="en-US" dirty="0" err="1" smtClean="0"/>
              <a:t>ለመቅረጽም</a:t>
            </a:r>
            <a:r>
              <a:rPr lang="en-US" dirty="0" smtClean="0"/>
              <a:t> </a:t>
            </a:r>
            <a:r>
              <a:rPr lang="en-US" dirty="0" err="1" smtClean="0"/>
              <a:t>አማርኛ</a:t>
            </a:r>
            <a:r>
              <a:rPr lang="en-US" dirty="0" smtClean="0"/>
              <a:t> </a:t>
            </a:r>
            <a:r>
              <a:rPr lang="en-US" dirty="0" err="1" smtClean="0"/>
              <a:t>ቀላል</a:t>
            </a:r>
            <a:r>
              <a:rPr lang="en-US" dirty="0" smtClean="0"/>
              <a:t> </a:t>
            </a:r>
            <a:r>
              <a:rPr lang="en-US" dirty="0" err="1" smtClean="0"/>
              <a:t>ዘዴ</a:t>
            </a:r>
            <a:r>
              <a:rPr lang="en-US" dirty="0" smtClean="0"/>
              <a:t> </a:t>
            </a:r>
            <a:r>
              <a:rPr lang="en-US" dirty="0" err="1" smtClean="0"/>
              <a:t>አለው</a:t>
            </a:r>
            <a:r>
              <a:rPr lang="en-US" dirty="0" smtClean="0"/>
              <a:t>፡፡ </a:t>
            </a:r>
            <a:r>
              <a:rPr lang="en-US" dirty="0" err="1" smtClean="0"/>
              <a:t>ይሁን</a:t>
            </a:r>
            <a:r>
              <a:rPr lang="en-US" dirty="0" smtClean="0"/>
              <a:t> </a:t>
            </a:r>
            <a:r>
              <a:rPr lang="en-US" dirty="0" err="1" smtClean="0"/>
              <a:t>እንጂ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ችግሮች</a:t>
            </a:r>
            <a:r>
              <a:rPr lang="en-US" dirty="0" smtClean="0"/>
              <a:t> (</a:t>
            </a:r>
            <a:r>
              <a:rPr lang="en-US" dirty="0" err="1" smtClean="0"/>
              <a:t>ጉድለቶች</a:t>
            </a:r>
            <a:r>
              <a:rPr lang="en-US" dirty="0" smtClean="0"/>
              <a:t>) </a:t>
            </a:r>
            <a:r>
              <a:rPr lang="en-US" dirty="0" err="1" smtClean="0"/>
              <a:t>አሉት</a:t>
            </a:r>
            <a:r>
              <a:rPr lang="en-US" dirty="0" smtClean="0"/>
              <a:t> </a:t>
            </a:r>
            <a:r>
              <a:rPr lang="en-US" dirty="0" err="1" smtClean="0"/>
              <a:t>በሚል</a:t>
            </a:r>
            <a:r>
              <a:rPr lang="en-US" dirty="0" smtClean="0"/>
              <a:t> </a:t>
            </a:r>
            <a:r>
              <a:rPr lang="en-US" dirty="0" err="1" smtClean="0"/>
              <a:t>አስተያየት</a:t>
            </a:r>
            <a:r>
              <a:rPr lang="en-US" dirty="0" smtClean="0"/>
              <a:t> </a:t>
            </a:r>
            <a:r>
              <a:rPr lang="en-US" dirty="0" err="1" smtClean="0"/>
              <a:t>የሚሰጡ</a:t>
            </a:r>
            <a:r>
              <a:rPr lang="en-US" dirty="0" smtClean="0"/>
              <a:t> </a:t>
            </a:r>
            <a:r>
              <a:rPr lang="en-US" dirty="0" err="1" smtClean="0"/>
              <a:t>ወገኖች</a:t>
            </a:r>
            <a:r>
              <a:rPr lang="en-US" dirty="0" smtClean="0"/>
              <a:t> </a:t>
            </a:r>
            <a:r>
              <a:rPr lang="en-US" dirty="0" err="1" smtClean="0"/>
              <a:t>አሉ</a:t>
            </a:r>
            <a:r>
              <a:rPr lang="en-US" dirty="0" smtClean="0"/>
              <a:t>፡፡</a:t>
            </a:r>
            <a:r>
              <a:rPr lang="en-US" dirty="0" err="1" smtClean="0"/>
              <a:t>እንደ</a:t>
            </a:r>
            <a:r>
              <a:rPr lang="en-US" dirty="0" smtClean="0"/>
              <a:t> </a:t>
            </a:r>
            <a:r>
              <a:rPr lang="en-US" dirty="0" err="1" smtClean="0"/>
              <a:t>ችግር</a:t>
            </a:r>
            <a:r>
              <a:rPr lang="en-US" dirty="0" smtClean="0"/>
              <a:t> </a:t>
            </a:r>
            <a:r>
              <a:rPr lang="en-US" dirty="0" err="1" smtClean="0"/>
              <a:t>የሚጠቅሷቸውም</a:t>
            </a:r>
            <a:r>
              <a:rPr lang="en-US" dirty="0" smtClean="0"/>
              <a:t>፡-</a:t>
            </a:r>
          </a:p>
          <a:p>
            <a:pPr>
              <a:buNone/>
            </a:pPr>
            <a:r>
              <a:rPr lang="en-US" dirty="0" smtClean="0"/>
              <a:t>ሀ. </a:t>
            </a:r>
            <a:r>
              <a:rPr lang="en-US" dirty="0" err="1" smtClean="0"/>
              <a:t>ትርፍ</a:t>
            </a:r>
            <a:r>
              <a:rPr lang="en-US" dirty="0" smtClean="0"/>
              <a:t> </a:t>
            </a:r>
            <a:r>
              <a:rPr lang="en-US" dirty="0" err="1" smtClean="0"/>
              <a:t>የሆኑ</a:t>
            </a:r>
            <a:r>
              <a:rPr lang="en-US" dirty="0" smtClean="0"/>
              <a:t> </a:t>
            </a:r>
            <a:r>
              <a:rPr lang="en-US" dirty="0" err="1" smtClean="0"/>
              <a:t>ስድስት</a:t>
            </a:r>
            <a:r>
              <a:rPr lang="en-US" dirty="0" smtClean="0"/>
              <a:t> </a:t>
            </a:r>
            <a:r>
              <a:rPr lang="en-US" dirty="0" err="1" smtClean="0"/>
              <a:t>ሞክሼ</a:t>
            </a:r>
            <a:r>
              <a:rPr lang="en-US" dirty="0" smtClean="0"/>
              <a:t> </a:t>
            </a:r>
            <a:r>
              <a:rPr lang="en-US" dirty="0" err="1" smtClean="0"/>
              <a:t>ፊደላት</a:t>
            </a:r>
            <a:r>
              <a:rPr lang="en-US" dirty="0" smtClean="0"/>
              <a:t> </a:t>
            </a:r>
            <a:r>
              <a:rPr lang="en-US" dirty="0" err="1" smtClean="0"/>
              <a:t>ከነርባታቸው</a:t>
            </a:r>
            <a:r>
              <a:rPr lang="en-US" dirty="0" smtClean="0"/>
              <a:t> </a:t>
            </a:r>
            <a:r>
              <a:rPr lang="en-US" dirty="0" err="1" smtClean="0"/>
              <a:t>አሉ</a:t>
            </a:r>
            <a:r>
              <a:rPr lang="en-US" dirty="0" smtClean="0"/>
              <a:t>፡፡ </a:t>
            </a:r>
            <a:r>
              <a:rPr lang="en-US" dirty="0" err="1" smtClean="0"/>
              <a:t>የነሱ</a:t>
            </a:r>
            <a:r>
              <a:rPr lang="en-US" dirty="0" smtClean="0"/>
              <a:t> </a:t>
            </a:r>
            <a:r>
              <a:rPr lang="en-US" dirty="0" err="1" smtClean="0"/>
              <a:t>ስራ</a:t>
            </a:r>
            <a:r>
              <a:rPr lang="en-US" dirty="0" smtClean="0"/>
              <a:t> </a:t>
            </a:r>
            <a:r>
              <a:rPr lang="en-US" dirty="0" err="1" smtClean="0"/>
              <a:t>በሌሎች</a:t>
            </a:r>
            <a:r>
              <a:rPr lang="en-US" dirty="0" smtClean="0"/>
              <a:t> </a:t>
            </a:r>
            <a:r>
              <a:rPr lang="en-US" dirty="0" err="1" smtClean="0"/>
              <a:t>ፊደላት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dirty="0" err="1" smtClean="0"/>
              <a:t>ሊወከል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 </a:t>
            </a:r>
            <a:r>
              <a:rPr lang="en-US" dirty="0" err="1" smtClean="0"/>
              <a:t>ባይ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ለ.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አጻጻፍ</a:t>
            </a:r>
            <a:r>
              <a:rPr lang="en-US" dirty="0" smtClean="0"/>
              <a:t> </a:t>
            </a:r>
            <a:r>
              <a:rPr lang="en-US" dirty="0" err="1" smtClean="0"/>
              <a:t>ጥብቀትን</a:t>
            </a:r>
            <a:r>
              <a:rPr lang="en-US" dirty="0" smtClean="0"/>
              <a:t> </a:t>
            </a:r>
            <a:r>
              <a:rPr lang="en-US" dirty="0" err="1" smtClean="0"/>
              <a:t>የሚያስለይ</a:t>
            </a:r>
            <a:r>
              <a:rPr lang="en-US" dirty="0" smtClean="0"/>
              <a:t> </a:t>
            </a:r>
            <a:r>
              <a:rPr lang="en-US" dirty="0" err="1" smtClean="0"/>
              <a:t>ዘዴ</a:t>
            </a:r>
            <a:r>
              <a:rPr lang="en-US" dirty="0" smtClean="0"/>
              <a:t> </a:t>
            </a:r>
            <a:r>
              <a:rPr lang="en-US" dirty="0" err="1" smtClean="0"/>
              <a:t>የለውም</a:t>
            </a:r>
            <a:r>
              <a:rPr lang="en-US" dirty="0" smtClean="0"/>
              <a:t> </a:t>
            </a:r>
            <a:r>
              <a:rPr lang="en-US" dirty="0" err="1" smtClean="0"/>
              <a:t>ይላሉ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ሐ. </a:t>
            </a:r>
            <a:r>
              <a:rPr lang="en-US" dirty="0" err="1" smtClean="0"/>
              <a:t>የአናባቢዎች</a:t>
            </a:r>
            <a:r>
              <a:rPr lang="en-US" dirty="0" smtClean="0"/>
              <a:t> </a:t>
            </a:r>
            <a:r>
              <a:rPr lang="en-US" dirty="0" err="1" smtClean="0"/>
              <a:t>ቅጥያ</a:t>
            </a:r>
            <a:r>
              <a:rPr lang="en-US" dirty="0" smtClean="0"/>
              <a:t> </a:t>
            </a:r>
            <a:r>
              <a:rPr lang="en-US" dirty="0" err="1" smtClean="0"/>
              <a:t>ወጥነት</a:t>
            </a:r>
            <a:r>
              <a:rPr lang="en-US" dirty="0" smtClean="0"/>
              <a:t> </a:t>
            </a:r>
            <a:r>
              <a:rPr lang="en-US" dirty="0" err="1" smtClean="0"/>
              <a:t>የለውም፤የፊደላቱ</a:t>
            </a:r>
            <a:r>
              <a:rPr lang="en-US" dirty="0" smtClean="0"/>
              <a:t> </a:t>
            </a:r>
            <a:r>
              <a:rPr lang="en-US" dirty="0" err="1" smtClean="0"/>
              <a:t>አቀማመጥ</a:t>
            </a:r>
            <a:r>
              <a:rPr lang="en-US" dirty="0" smtClean="0"/>
              <a:t> </a:t>
            </a:r>
            <a:r>
              <a:rPr lang="en-US" dirty="0" err="1" smtClean="0"/>
              <a:t>ቅደም</a:t>
            </a:r>
            <a:r>
              <a:rPr lang="en-US" dirty="0" smtClean="0"/>
              <a:t> </a:t>
            </a:r>
            <a:r>
              <a:rPr lang="en-US" dirty="0" err="1" smtClean="0"/>
              <a:t>ተከተልም</a:t>
            </a:r>
            <a:r>
              <a:rPr lang="en-US" dirty="0" smtClean="0"/>
              <a:t> </a:t>
            </a:r>
            <a:r>
              <a:rPr lang="en-US" dirty="0" err="1" smtClean="0"/>
              <a:t>ከቀላል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err="1" smtClean="0"/>
              <a:t>ወደከባድ</a:t>
            </a:r>
            <a:r>
              <a:rPr lang="en-US" dirty="0" smtClean="0"/>
              <a:t> </a:t>
            </a:r>
            <a:r>
              <a:rPr lang="en-US" dirty="0" err="1" smtClean="0"/>
              <a:t>አይደለም</a:t>
            </a:r>
            <a:r>
              <a:rPr lang="en-US" dirty="0" smtClean="0"/>
              <a:t> </a:t>
            </a:r>
            <a:r>
              <a:rPr lang="en-US" dirty="0" err="1" smtClean="0"/>
              <a:t>የሚሉ</a:t>
            </a:r>
            <a:r>
              <a:rPr lang="en-US" dirty="0" smtClean="0"/>
              <a:t> </a:t>
            </a:r>
            <a:r>
              <a:rPr lang="en-US" dirty="0" err="1" smtClean="0"/>
              <a:t>አሉ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መ. </a:t>
            </a:r>
            <a:r>
              <a:rPr lang="en-US" dirty="0" err="1" smtClean="0"/>
              <a:t>የዲቃላ</a:t>
            </a:r>
            <a:r>
              <a:rPr lang="en-US" dirty="0" smtClean="0"/>
              <a:t> </a:t>
            </a:r>
            <a:r>
              <a:rPr lang="en-US" dirty="0" err="1" smtClean="0"/>
              <a:t>ድምጾቹ</a:t>
            </a:r>
            <a:r>
              <a:rPr lang="en-US" dirty="0" smtClean="0"/>
              <a:t> </a:t>
            </a:r>
            <a:r>
              <a:rPr lang="en-US" dirty="0" err="1" smtClean="0"/>
              <a:t>አጻጻፍም</a:t>
            </a:r>
            <a:r>
              <a:rPr lang="en-US" dirty="0" smtClean="0"/>
              <a:t> </a:t>
            </a:r>
            <a:r>
              <a:rPr lang="en-US" dirty="0" err="1" smtClean="0"/>
              <a:t>በየጊዜው</a:t>
            </a:r>
            <a:r>
              <a:rPr lang="en-US" dirty="0" smtClean="0"/>
              <a:t> </a:t>
            </a:r>
            <a:r>
              <a:rPr lang="en-US" dirty="0" err="1" smtClean="0"/>
              <a:t>ተለዋዋጭ</a:t>
            </a:r>
            <a:r>
              <a:rPr lang="en-US" dirty="0" smtClean="0"/>
              <a:t> </a:t>
            </a:r>
            <a:r>
              <a:rPr lang="en-US" dirty="0" err="1" smtClean="0"/>
              <a:t>መሆን</a:t>
            </a:r>
            <a:r>
              <a:rPr lang="en-US" dirty="0" smtClean="0"/>
              <a:t> </a:t>
            </a:r>
            <a:r>
              <a:rPr lang="en-US" dirty="0" err="1" smtClean="0"/>
              <a:t>የሚሉት</a:t>
            </a:r>
            <a:r>
              <a:rPr lang="en-US" dirty="0" smtClean="0"/>
              <a:t> </a:t>
            </a:r>
            <a:r>
              <a:rPr lang="en-US" dirty="0" err="1" smtClean="0"/>
              <a:t>በዋናነት</a:t>
            </a:r>
            <a:r>
              <a:rPr lang="en-US" dirty="0" smtClean="0"/>
              <a:t> </a:t>
            </a:r>
            <a:r>
              <a:rPr lang="en-US" dirty="0" err="1" smtClean="0"/>
              <a:t>ይጠቀሳሉ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በዚህም</a:t>
            </a:r>
            <a:r>
              <a:rPr lang="en-US" dirty="0" smtClean="0"/>
              <a:t> </a:t>
            </a:r>
            <a:r>
              <a:rPr lang="en-US" dirty="0" err="1" smtClean="0"/>
              <a:t>የተነሳ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ሆሄያትን</a:t>
            </a:r>
            <a:r>
              <a:rPr lang="en-US" dirty="0" smtClean="0"/>
              <a:t> </a:t>
            </a:r>
            <a:r>
              <a:rPr lang="en-US" dirty="0" err="1" smtClean="0"/>
              <a:t>ብዛት</a:t>
            </a:r>
            <a:r>
              <a:rPr lang="en-US" dirty="0" smtClean="0"/>
              <a:t> </a:t>
            </a:r>
            <a:r>
              <a:rPr lang="en-US" dirty="0" err="1" smtClean="0"/>
              <a:t>መቀነስ፣የአቀማመጥ</a:t>
            </a:r>
            <a:r>
              <a:rPr lang="en-US" dirty="0" smtClean="0"/>
              <a:t> </a:t>
            </a:r>
            <a:r>
              <a:rPr lang="en-US" dirty="0" err="1" smtClean="0"/>
              <a:t>ቅደም</a:t>
            </a:r>
            <a:r>
              <a:rPr lang="en-US" dirty="0" smtClean="0"/>
              <a:t> </a:t>
            </a:r>
            <a:r>
              <a:rPr lang="en-US" dirty="0" err="1" smtClean="0"/>
              <a:t>ተከተሉን</a:t>
            </a:r>
            <a:r>
              <a:rPr lang="en-US" dirty="0" smtClean="0"/>
              <a:t> </a:t>
            </a:r>
            <a:r>
              <a:rPr lang="en-US" dirty="0" err="1" smtClean="0"/>
              <a:t>መቀየርና</a:t>
            </a:r>
            <a:r>
              <a:rPr lang="en-US" dirty="0" smtClean="0"/>
              <a:t> </a:t>
            </a:r>
            <a:r>
              <a:rPr lang="en-US" dirty="0" err="1" smtClean="0"/>
              <a:t>ጥብቀትን</a:t>
            </a:r>
            <a:r>
              <a:rPr lang="en-US" dirty="0" smtClean="0"/>
              <a:t> </a:t>
            </a:r>
            <a:r>
              <a:rPr lang="en-US" dirty="0" err="1" smtClean="0"/>
              <a:t>ለማመልከት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በሚጠብቀው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አናት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ነቁጥ</a:t>
            </a:r>
            <a:r>
              <a:rPr lang="en-US" dirty="0" smtClean="0"/>
              <a:t> </a:t>
            </a:r>
            <a:r>
              <a:rPr lang="en-US" dirty="0" err="1" smtClean="0"/>
              <a:t>ማስቀመጥን</a:t>
            </a:r>
            <a:r>
              <a:rPr lang="en-US" dirty="0" smtClean="0"/>
              <a:t> </a:t>
            </a:r>
            <a:r>
              <a:rPr lang="en-US" dirty="0" err="1" smtClean="0"/>
              <a:t>እንደመፍትሔ</a:t>
            </a:r>
            <a:r>
              <a:rPr lang="en-US" dirty="0" smtClean="0"/>
              <a:t> </a:t>
            </a:r>
            <a:r>
              <a:rPr lang="en-US" dirty="0" err="1" smtClean="0"/>
              <a:t>የሚሰነዝሩ</a:t>
            </a:r>
            <a:r>
              <a:rPr lang="en-US" dirty="0" smtClean="0"/>
              <a:t> </a:t>
            </a:r>
            <a:r>
              <a:rPr lang="en-US" dirty="0" err="1" smtClean="0"/>
              <a:t>በርካታ</a:t>
            </a:r>
            <a:r>
              <a:rPr lang="en-US" dirty="0" smtClean="0"/>
              <a:t> </a:t>
            </a:r>
            <a:r>
              <a:rPr lang="en-US" dirty="0" err="1" smtClean="0"/>
              <a:t>ምሁራን</a:t>
            </a:r>
            <a:r>
              <a:rPr lang="en-US" dirty="0" smtClean="0"/>
              <a:t> </a:t>
            </a:r>
            <a:r>
              <a:rPr lang="en-US" dirty="0" err="1" smtClean="0"/>
              <a:t>አሉ</a:t>
            </a:r>
            <a:r>
              <a:rPr lang="en-US" dirty="0" smtClean="0"/>
              <a:t>፡፡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ስለአማርኛ</a:t>
            </a:r>
            <a:r>
              <a:rPr lang="en-US" b="1" dirty="0" smtClean="0"/>
              <a:t> </a:t>
            </a:r>
            <a:r>
              <a:rPr lang="en-US" b="1" dirty="0" err="1" smtClean="0"/>
              <a:t>ፊደል</a:t>
            </a:r>
            <a:r>
              <a:rPr lang="en-US" b="1" dirty="0" smtClean="0"/>
              <a:t> </a:t>
            </a:r>
            <a:r>
              <a:rPr lang="en-US" b="1" dirty="0" err="1" smtClean="0"/>
              <a:t>የተሰነዘሩ</a:t>
            </a:r>
            <a:r>
              <a:rPr lang="en-US" b="1" dirty="0" smtClean="0"/>
              <a:t> </a:t>
            </a:r>
            <a:r>
              <a:rPr lang="en-US" b="1" dirty="0" err="1" smtClean="0"/>
              <a:t>አስተያየቶች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ፊደሉን</a:t>
            </a:r>
            <a:r>
              <a:rPr lang="en-US" dirty="0" smtClean="0"/>
              <a:t> </a:t>
            </a:r>
            <a:r>
              <a:rPr lang="en-US" dirty="0" err="1" smtClean="0"/>
              <a:t>መቀነስ</a:t>
            </a:r>
            <a:r>
              <a:rPr lang="en-US" dirty="0" smtClean="0"/>
              <a:t> </a:t>
            </a:r>
            <a:r>
              <a:rPr lang="en-US" dirty="0" err="1" smtClean="0"/>
              <a:t>የሚያሳድራቸው</a:t>
            </a:r>
            <a:r>
              <a:rPr lang="en-US" dirty="0" smtClean="0"/>
              <a:t> </a:t>
            </a:r>
            <a:r>
              <a:rPr lang="en-US" dirty="0" err="1" smtClean="0"/>
              <a:t>በርካታ</a:t>
            </a:r>
            <a:r>
              <a:rPr lang="en-US" dirty="0" smtClean="0"/>
              <a:t> </a:t>
            </a:r>
            <a:r>
              <a:rPr lang="en-US" dirty="0" err="1" smtClean="0"/>
              <a:t>አሉታዊ</a:t>
            </a:r>
            <a:r>
              <a:rPr lang="en-US" dirty="0" smtClean="0"/>
              <a:t> </a:t>
            </a:r>
            <a:r>
              <a:rPr lang="en-US" dirty="0" err="1" smtClean="0"/>
              <a:t>ተጽዕኖዎች</a:t>
            </a:r>
            <a:r>
              <a:rPr lang="en-US" dirty="0" smtClean="0"/>
              <a:t> </a:t>
            </a:r>
            <a:r>
              <a:rPr lang="en-US" dirty="0" err="1" smtClean="0"/>
              <a:t>ቢኖሩትም</a:t>
            </a:r>
            <a:r>
              <a:rPr lang="en-US" dirty="0" smtClean="0"/>
              <a:t> </a:t>
            </a:r>
            <a:r>
              <a:rPr lang="en-US" dirty="0" err="1" smtClean="0"/>
              <a:t>በዋናነት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መጪው</a:t>
            </a:r>
            <a:r>
              <a:rPr lang="en-US" dirty="0" smtClean="0"/>
              <a:t> </a:t>
            </a:r>
            <a:r>
              <a:rPr lang="en-US" dirty="0" err="1" smtClean="0"/>
              <a:t>ትውልድ</a:t>
            </a:r>
            <a:r>
              <a:rPr lang="en-US" dirty="0" smtClean="0"/>
              <a:t> </a:t>
            </a:r>
            <a:r>
              <a:rPr lang="en-US" dirty="0" err="1" smtClean="0"/>
              <a:t>የቀደመውን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አንብቦ</a:t>
            </a:r>
            <a:r>
              <a:rPr lang="en-US" dirty="0" smtClean="0"/>
              <a:t> </a:t>
            </a:r>
            <a:r>
              <a:rPr lang="en-US" dirty="0" err="1" smtClean="0"/>
              <a:t>መረዳት</a:t>
            </a:r>
            <a:r>
              <a:rPr lang="en-US" dirty="0" smtClean="0"/>
              <a:t> </a:t>
            </a:r>
            <a:r>
              <a:rPr lang="en-US" dirty="0" err="1" smtClean="0"/>
              <a:t>እንዳይችል</a:t>
            </a:r>
            <a:r>
              <a:rPr lang="en-US" dirty="0" smtClean="0"/>
              <a:t> </a:t>
            </a:r>
            <a:r>
              <a:rPr lang="en-US" dirty="0" err="1" smtClean="0"/>
              <a:t>ትልቅ</a:t>
            </a:r>
            <a:r>
              <a:rPr lang="en-US" dirty="0" smtClean="0"/>
              <a:t> </a:t>
            </a:r>
            <a:r>
              <a:rPr lang="en-US" dirty="0" err="1" smtClean="0"/>
              <a:t>እንቅፋት</a:t>
            </a:r>
            <a:r>
              <a:rPr lang="en-US" dirty="0" smtClean="0"/>
              <a:t> </a:t>
            </a:r>
            <a:r>
              <a:rPr lang="en-US" dirty="0" err="1" smtClean="0"/>
              <a:t>የሚፈጥር</a:t>
            </a:r>
            <a:r>
              <a:rPr lang="en-US" dirty="0" smtClean="0"/>
              <a:t> </a:t>
            </a:r>
            <a:r>
              <a:rPr lang="en-US" dirty="0" err="1" smtClean="0"/>
              <a:t>በመሆኑ</a:t>
            </a:r>
            <a:r>
              <a:rPr lang="en-US" dirty="0" smtClean="0"/>
              <a:t> </a:t>
            </a:r>
            <a:r>
              <a:rPr lang="en-US" dirty="0" err="1" smtClean="0"/>
              <a:t>ባብዛኛው</a:t>
            </a:r>
            <a:r>
              <a:rPr lang="en-US" dirty="0" smtClean="0"/>
              <a:t> </a:t>
            </a:r>
            <a:r>
              <a:rPr lang="en-US" dirty="0" err="1" smtClean="0"/>
              <a:t>ተቀባይነት</a:t>
            </a:r>
            <a:r>
              <a:rPr lang="en-US" dirty="0" smtClean="0"/>
              <a:t> </a:t>
            </a:r>
            <a:r>
              <a:rPr lang="en-US" dirty="0" err="1" smtClean="0"/>
              <a:t>አላገኘም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ችግር</a:t>
            </a:r>
            <a:r>
              <a:rPr lang="en-US" dirty="0" smtClean="0"/>
              <a:t> </a:t>
            </a:r>
            <a:r>
              <a:rPr lang="en-US" dirty="0" err="1" smtClean="0"/>
              <a:t>ተብለው</a:t>
            </a:r>
            <a:r>
              <a:rPr lang="en-US" dirty="0" smtClean="0"/>
              <a:t> </a:t>
            </a:r>
            <a:r>
              <a:rPr lang="en-US" dirty="0" err="1" smtClean="0"/>
              <a:t>የተነሱቱ</a:t>
            </a:r>
            <a:r>
              <a:rPr lang="en-US" dirty="0" smtClean="0"/>
              <a:t> </a:t>
            </a:r>
            <a:r>
              <a:rPr lang="en-US" dirty="0" err="1" smtClean="0"/>
              <a:t>የቋንቋውን</a:t>
            </a:r>
            <a:r>
              <a:rPr lang="en-US" dirty="0" smtClean="0"/>
              <a:t> </a:t>
            </a:r>
            <a:r>
              <a:rPr lang="en-US" dirty="0" err="1" smtClean="0"/>
              <a:t>አሰራር</a:t>
            </a:r>
            <a:r>
              <a:rPr lang="en-US" dirty="0" smtClean="0"/>
              <a:t> </a:t>
            </a:r>
            <a:r>
              <a:rPr lang="en-US" dirty="0" err="1" smtClean="0"/>
              <a:t>የሚያውኩ</a:t>
            </a:r>
            <a:r>
              <a:rPr lang="en-US" dirty="0" smtClean="0"/>
              <a:t> </a:t>
            </a:r>
            <a:r>
              <a:rPr lang="en-US" dirty="0" err="1" smtClean="0"/>
              <a:t>አይደሉምና</a:t>
            </a:r>
            <a:r>
              <a:rPr lang="en-US" dirty="0" smtClean="0"/>
              <a:t>፡፡</a:t>
            </a:r>
            <a:r>
              <a:rPr lang="en-US" dirty="0" err="1" smtClean="0"/>
              <a:t>ባጠቃላይ</a:t>
            </a:r>
            <a:r>
              <a:rPr lang="en-US" dirty="0" smtClean="0"/>
              <a:t> </a:t>
            </a:r>
            <a:r>
              <a:rPr lang="en-US" dirty="0" err="1" smtClean="0"/>
              <a:t>ክርክሩ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እስካሁንም</a:t>
            </a:r>
            <a:r>
              <a:rPr lang="en-US" dirty="0" smtClean="0"/>
              <a:t> </a:t>
            </a:r>
            <a:r>
              <a:rPr lang="en-US" dirty="0" err="1" smtClean="0"/>
              <a:t>በአለፍ</a:t>
            </a:r>
            <a:r>
              <a:rPr lang="en-US" dirty="0" smtClean="0"/>
              <a:t> </a:t>
            </a:r>
            <a:r>
              <a:rPr lang="en-US" dirty="0" err="1" smtClean="0"/>
              <a:t>አገደም</a:t>
            </a:r>
            <a:r>
              <a:rPr lang="en-US" dirty="0" smtClean="0"/>
              <a:t> </a:t>
            </a:r>
            <a:r>
              <a:rPr lang="en-US" dirty="0" err="1" smtClean="0"/>
              <a:t>ይነሳል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ምእራፍ</a:t>
            </a:r>
            <a:r>
              <a:rPr lang="en-US" b="1" dirty="0" smtClean="0"/>
              <a:t> </a:t>
            </a:r>
            <a:r>
              <a:rPr lang="en-US" b="1" dirty="0" err="1" smtClean="0"/>
              <a:t>ሁለት</a:t>
            </a:r>
            <a:r>
              <a:rPr lang="en-US" b="1" dirty="0" smtClean="0"/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የግእዝ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በሀገራችን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ተንሰራፍቶ</a:t>
            </a:r>
            <a:r>
              <a:rPr lang="en-US" dirty="0" smtClean="0"/>
              <a:t> </a:t>
            </a:r>
            <a:r>
              <a:rPr lang="en-US" dirty="0" err="1" smtClean="0"/>
              <a:t>የቆየው</a:t>
            </a:r>
            <a:r>
              <a:rPr lang="en-US" dirty="0" smtClean="0"/>
              <a:t> </a:t>
            </a:r>
            <a:r>
              <a:rPr lang="en-US" dirty="0" err="1" smtClean="0"/>
              <a:t>ለረጅም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ይህም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ተብሎ</a:t>
            </a:r>
            <a:r>
              <a:rPr lang="en-US" dirty="0" smtClean="0"/>
              <a:t> </a:t>
            </a:r>
            <a:r>
              <a:rPr lang="en-US" dirty="0" err="1" smtClean="0"/>
              <a:t>ይታወቃል</a:t>
            </a:r>
            <a:r>
              <a:rPr lang="en-US" dirty="0" smtClean="0"/>
              <a:t>፡፡</a:t>
            </a:r>
            <a:r>
              <a:rPr lang="en-US" dirty="0" err="1" smtClean="0"/>
              <a:t>ስለዚህ</a:t>
            </a:r>
            <a:r>
              <a:rPr lang="en-US" dirty="0" smtClean="0"/>
              <a:t> </a:t>
            </a:r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ሥነጽሁፍ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የሚባለው</a:t>
            </a:r>
            <a:r>
              <a:rPr lang="en-US" dirty="0" smtClean="0"/>
              <a:t> </a:t>
            </a:r>
            <a:r>
              <a:rPr lang="en-US" dirty="0" err="1" smtClean="0"/>
              <a:t>ከአራተኛው</a:t>
            </a:r>
            <a:r>
              <a:rPr lang="en-US" dirty="0" smtClean="0"/>
              <a:t> </a:t>
            </a:r>
            <a:r>
              <a:rPr lang="en-US" dirty="0" err="1" smtClean="0"/>
              <a:t>መቶ</a:t>
            </a:r>
            <a:r>
              <a:rPr lang="en-US" dirty="0" smtClean="0"/>
              <a:t> </a:t>
            </a:r>
            <a:r>
              <a:rPr lang="en-US" dirty="0" err="1" smtClean="0"/>
              <a:t>ክፍለ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አስራ</a:t>
            </a:r>
            <a:r>
              <a:rPr lang="en-US" dirty="0" smtClean="0"/>
              <a:t> </a:t>
            </a:r>
            <a:r>
              <a:rPr lang="en-US" dirty="0" err="1" smtClean="0"/>
              <a:t>ዘጠነኛው</a:t>
            </a:r>
            <a:r>
              <a:rPr lang="en-US" dirty="0" smtClean="0"/>
              <a:t> </a:t>
            </a:r>
            <a:r>
              <a:rPr lang="en-US" dirty="0" err="1" smtClean="0"/>
              <a:t>መቶ</a:t>
            </a:r>
            <a:r>
              <a:rPr lang="en-US" dirty="0" smtClean="0"/>
              <a:t> </a:t>
            </a:r>
            <a:r>
              <a:rPr lang="en-US" dirty="0" err="1" smtClean="0"/>
              <a:t>ክፍለዘመን</a:t>
            </a:r>
            <a:r>
              <a:rPr lang="en-US" dirty="0" smtClean="0"/>
              <a:t> </a:t>
            </a:r>
            <a:r>
              <a:rPr lang="en-US" dirty="0" err="1" smtClean="0"/>
              <a:t>መጨረሻ</a:t>
            </a:r>
            <a:r>
              <a:rPr lang="en-US" dirty="0" smtClean="0"/>
              <a:t> </a:t>
            </a:r>
            <a:r>
              <a:rPr lang="en-US" dirty="0" err="1" smtClean="0"/>
              <a:t>አካባቢ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ወቅት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በመሆኑም</a:t>
            </a:r>
            <a:r>
              <a:rPr lang="en-US" dirty="0" smtClean="0"/>
              <a:t> </a:t>
            </a:r>
            <a:r>
              <a:rPr lang="en-US" dirty="0" err="1" smtClean="0"/>
              <a:t>ከሥነጽሑፍ</a:t>
            </a:r>
            <a:r>
              <a:rPr lang="en-US" dirty="0" smtClean="0"/>
              <a:t> </a:t>
            </a:r>
            <a:r>
              <a:rPr lang="en-US" dirty="0" err="1" smtClean="0"/>
              <a:t>ቅኝት</a:t>
            </a:r>
            <a:r>
              <a:rPr lang="en-US" dirty="0" smtClean="0"/>
              <a:t> </a:t>
            </a:r>
            <a:r>
              <a:rPr lang="en-US" dirty="0" err="1" smtClean="0"/>
              <a:t>አንጻር</a:t>
            </a:r>
            <a:r>
              <a:rPr lang="en-US" dirty="0" smtClean="0"/>
              <a:t> </a:t>
            </a:r>
            <a:r>
              <a:rPr lang="en-US" dirty="0" err="1" smtClean="0"/>
              <a:t>ይህንን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በአራት</a:t>
            </a:r>
            <a:r>
              <a:rPr lang="en-US" dirty="0" smtClean="0"/>
              <a:t> </a:t>
            </a:r>
            <a:r>
              <a:rPr lang="en-US" dirty="0" err="1" smtClean="0"/>
              <a:t>ከፍሎ</a:t>
            </a:r>
            <a:r>
              <a:rPr lang="en-US" dirty="0" smtClean="0"/>
              <a:t> </a:t>
            </a:r>
            <a:r>
              <a:rPr lang="en-US" dirty="0" err="1" smtClean="0"/>
              <a:t>ማየት</a:t>
            </a:r>
            <a:r>
              <a:rPr lang="en-US" dirty="0" smtClean="0"/>
              <a:t> </a:t>
            </a:r>
            <a:r>
              <a:rPr lang="en-US" dirty="0" err="1" smtClean="0"/>
              <a:t>ይቻላል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b="1" dirty="0" smtClean="0"/>
              <a:t>1</a:t>
            </a:r>
            <a:r>
              <a:rPr lang="en-US" dirty="0" smtClean="0"/>
              <a:t>. </a:t>
            </a:r>
            <a:r>
              <a:rPr lang="en-US" b="1" dirty="0" smtClean="0"/>
              <a:t>ከ4ኛው </a:t>
            </a:r>
            <a:r>
              <a:rPr lang="en-US" b="1" dirty="0" smtClean="0"/>
              <a:t>----- </a:t>
            </a:r>
            <a:r>
              <a:rPr lang="en-US" b="1" dirty="0" smtClean="0"/>
              <a:t>8ኛው </a:t>
            </a:r>
            <a:r>
              <a:rPr lang="en-US" b="1" dirty="0" err="1" smtClean="0"/>
              <a:t>መቶ</a:t>
            </a:r>
            <a:r>
              <a:rPr lang="en-US" b="1" dirty="0" smtClean="0"/>
              <a:t> </a:t>
            </a:r>
            <a:r>
              <a:rPr lang="en-US" b="1" dirty="0" err="1" smtClean="0"/>
              <a:t>ክፍለዘመን</a:t>
            </a:r>
            <a:r>
              <a:rPr lang="en-US" b="1" dirty="0" smtClean="0"/>
              <a:t>-----  </a:t>
            </a:r>
            <a:r>
              <a:rPr lang="en-US" b="1" dirty="0" err="1" smtClean="0"/>
              <a:t>የአክሱም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endParaRPr lang="en-US" dirty="0" smtClean="0"/>
          </a:p>
          <a:p>
            <a:r>
              <a:rPr lang="en-US" b="1" dirty="0" smtClean="0"/>
              <a:t> 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የነበሩት</a:t>
            </a:r>
            <a:r>
              <a:rPr lang="en-US" dirty="0" smtClean="0"/>
              <a:t> </a:t>
            </a:r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ሥነጽሑፎች</a:t>
            </a:r>
            <a:r>
              <a:rPr lang="en-US" dirty="0" smtClean="0"/>
              <a:t> </a:t>
            </a:r>
            <a:r>
              <a:rPr lang="en-US" dirty="0" err="1" smtClean="0"/>
              <a:t>ከይዘታቸው</a:t>
            </a:r>
            <a:r>
              <a:rPr lang="en-US" dirty="0" smtClean="0"/>
              <a:t> </a:t>
            </a:r>
            <a:r>
              <a:rPr lang="en-US" dirty="0" err="1" smtClean="0"/>
              <a:t>አኳያ</a:t>
            </a:r>
            <a:r>
              <a:rPr lang="en-US" dirty="0" smtClean="0"/>
              <a:t> </a:t>
            </a:r>
            <a:r>
              <a:rPr lang="en-US" dirty="0" err="1" smtClean="0"/>
              <a:t>ስለነገሥታት</a:t>
            </a:r>
            <a:r>
              <a:rPr lang="en-US" dirty="0" smtClean="0"/>
              <a:t> </a:t>
            </a:r>
            <a:r>
              <a:rPr lang="en-US" dirty="0" err="1" smtClean="0"/>
              <a:t>የተጻፉና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ስለሀይማኖት</a:t>
            </a:r>
            <a:r>
              <a:rPr lang="en-US" dirty="0" smtClean="0"/>
              <a:t> </a:t>
            </a:r>
            <a:r>
              <a:rPr lang="en-US" dirty="0" err="1" smtClean="0"/>
              <a:t>የተጻፉ</a:t>
            </a:r>
            <a:r>
              <a:rPr lang="en-US" dirty="0" smtClean="0"/>
              <a:t> </a:t>
            </a:r>
            <a:r>
              <a:rPr lang="en-US" dirty="0" err="1" smtClean="0"/>
              <a:t>በማለት</a:t>
            </a:r>
            <a:r>
              <a:rPr lang="en-US" dirty="0" smtClean="0"/>
              <a:t> </a:t>
            </a:r>
            <a:r>
              <a:rPr lang="en-US" dirty="0" err="1" smtClean="0"/>
              <a:t>በሁለት</a:t>
            </a:r>
            <a:r>
              <a:rPr lang="en-US" dirty="0" smtClean="0"/>
              <a:t> </a:t>
            </a:r>
            <a:r>
              <a:rPr lang="en-US" dirty="0" err="1" smtClean="0"/>
              <a:t>ይከፈላሉ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የግእዝ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ሀ.</a:t>
            </a:r>
            <a:r>
              <a:rPr lang="en-US" dirty="0" smtClean="0"/>
              <a:t> </a:t>
            </a:r>
            <a:r>
              <a:rPr lang="en-US" b="1" u="sng" dirty="0" err="1" smtClean="0"/>
              <a:t>ስለነገሥታት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የተጻፉ</a:t>
            </a:r>
            <a:r>
              <a:rPr lang="en-US" dirty="0" smtClean="0"/>
              <a:t> ፡- </a:t>
            </a:r>
            <a:r>
              <a:rPr lang="en-US" dirty="0" err="1" smtClean="0"/>
              <a:t>በግእዝ፣በግሪክና</a:t>
            </a:r>
            <a:r>
              <a:rPr lang="en-US" dirty="0" smtClean="0"/>
              <a:t> </a:t>
            </a:r>
            <a:r>
              <a:rPr lang="en-US" dirty="0" err="1" smtClean="0"/>
              <a:t>በሳባ</a:t>
            </a:r>
            <a:r>
              <a:rPr lang="en-US" dirty="0" smtClean="0"/>
              <a:t> </a:t>
            </a:r>
            <a:r>
              <a:rPr lang="en-US" dirty="0" err="1" smtClean="0"/>
              <a:t>ፊደላት</a:t>
            </a:r>
            <a:r>
              <a:rPr lang="en-US" dirty="0" smtClean="0"/>
              <a:t> </a:t>
            </a:r>
            <a:r>
              <a:rPr lang="en-US" dirty="0" err="1" smtClean="0"/>
              <a:t>በድንጋይ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ተጽፈዋል</a:t>
            </a:r>
            <a:r>
              <a:rPr lang="en-US" dirty="0" smtClean="0"/>
              <a:t>፡፡</a:t>
            </a:r>
            <a:r>
              <a:rPr lang="en-US" dirty="0" err="1" smtClean="0"/>
              <a:t>ጽሑፎቹ</a:t>
            </a:r>
            <a:r>
              <a:rPr lang="en-US" dirty="0" smtClean="0"/>
              <a:t> </a:t>
            </a:r>
            <a:r>
              <a:rPr lang="en-US" dirty="0" err="1" smtClean="0"/>
              <a:t>ስያሜያቸውን</a:t>
            </a:r>
            <a:r>
              <a:rPr lang="en-US" dirty="0" smtClean="0"/>
              <a:t> </a:t>
            </a:r>
            <a:r>
              <a:rPr lang="en-US" dirty="0" err="1" smtClean="0"/>
              <a:t>ያገኙት</a:t>
            </a:r>
            <a:r>
              <a:rPr lang="en-US" dirty="0" smtClean="0"/>
              <a:t> </a:t>
            </a:r>
            <a:r>
              <a:rPr lang="en-US" dirty="0" err="1" smtClean="0"/>
              <a:t>በተገኙበት</a:t>
            </a:r>
            <a:r>
              <a:rPr lang="en-US" dirty="0" smtClean="0"/>
              <a:t>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መነሻነት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ጽሑፎች</a:t>
            </a:r>
            <a:r>
              <a:rPr lang="en-US" dirty="0" smtClean="0"/>
              <a:t> 12 </a:t>
            </a:r>
            <a:r>
              <a:rPr lang="en-US" dirty="0" err="1" smtClean="0"/>
              <a:t>ሲሆኑ</a:t>
            </a:r>
            <a:r>
              <a:rPr lang="en-US" dirty="0" smtClean="0"/>
              <a:t> </a:t>
            </a:r>
            <a:r>
              <a:rPr lang="en-US" dirty="0" err="1" smtClean="0"/>
              <a:t>ሊትማን</a:t>
            </a:r>
            <a:r>
              <a:rPr lang="en-US" dirty="0" smtClean="0"/>
              <a:t> </a:t>
            </a:r>
            <a:r>
              <a:rPr lang="en-US" dirty="0" err="1" smtClean="0"/>
              <a:t>በተባሉ</a:t>
            </a:r>
            <a:r>
              <a:rPr lang="en-US" dirty="0" smtClean="0"/>
              <a:t> </a:t>
            </a:r>
            <a:r>
              <a:rPr lang="en-US" dirty="0" err="1" smtClean="0"/>
              <a:t>ጀርመናዊ</a:t>
            </a:r>
            <a:r>
              <a:rPr lang="en-US" dirty="0" smtClean="0"/>
              <a:t> </a:t>
            </a:r>
            <a:r>
              <a:rPr lang="en-US" dirty="0" err="1" smtClean="0"/>
              <a:t>የተጠኑ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1. </a:t>
            </a:r>
            <a:r>
              <a:rPr lang="en-US" dirty="0" err="1" smtClean="0"/>
              <a:t>አባ</a:t>
            </a:r>
            <a:r>
              <a:rPr lang="en-US" dirty="0" smtClean="0"/>
              <a:t> </a:t>
            </a:r>
            <a:r>
              <a:rPr lang="en-US" dirty="0" err="1" smtClean="0"/>
              <a:t>ጰንጠሌዎን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፡- </a:t>
            </a:r>
            <a:r>
              <a:rPr lang="en-US" dirty="0" err="1" smtClean="0"/>
              <a:t>ስለጦርነት</a:t>
            </a:r>
            <a:r>
              <a:rPr lang="en-US" dirty="0" smtClean="0"/>
              <a:t> </a:t>
            </a:r>
            <a:r>
              <a:rPr lang="en-US" dirty="0" err="1" smtClean="0"/>
              <a:t>የተጻፈ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የተጻፈውም</a:t>
            </a:r>
            <a:r>
              <a:rPr lang="en-US" dirty="0" smtClean="0"/>
              <a:t> </a:t>
            </a:r>
            <a:r>
              <a:rPr lang="en-US" dirty="0" err="1" smtClean="0"/>
              <a:t>በግሪክኛ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2. </a:t>
            </a:r>
            <a:r>
              <a:rPr lang="en-US" dirty="0" err="1" smtClean="0"/>
              <a:t>አባ</a:t>
            </a:r>
            <a:r>
              <a:rPr lang="en-US" dirty="0" smtClean="0"/>
              <a:t> </a:t>
            </a:r>
            <a:r>
              <a:rPr lang="en-US" dirty="0" err="1" smtClean="0"/>
              <a:t>ጰንጠሌዎን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፡- </a:t>
            </a:r>
            <a:r>
              <a:rPr lang="en-US" dirty="0" err="1" smtClean="0"/>
              <a:t>ንጉሡ</a:t>
            </a:r>
            <a:r>
              <a:rPr lang="en-US" dirty="0" smtClean="0"/>
              <a:t> </a:t>
            </a:r>
            <a:r>
              <a:rPr lang="en-US" dirty="0" err="1" smtClean="0"/>
              <a:t>ጦርነትን</a:t>
            </a:r>
            <a:r>
              <a:rPr lang="en-US" dirty="0" smtClean="0"/>
              <a:t> </a:t>
            </a:r>
            <a:r>
              <a:rPr lang="en-US" dirty="0" err="1" smtClean="0"/>
              <a:t>አሸንፎ</a:t>
            </a:r>
            <a:r>
              <a:rPr lang="en-US" dirty="0" smtClean="0"/>
              <a:t> </a:t>
            </a:r>
            <a:r>
              <a:rPr lang="en-US" dirty="0" err="1" smtClean="0"/>
              <a:t>አምላኩን</a:t>
            </a:r>
            <a:r>
              <a:rPr lang="en-US" dirty="0" smtClean="0"/>
              <a:t> </a:t>
            </a:r>
            <a:r>
              <a:rPr lang="en-US" dirty="0" err="1" smtClean="0"/>
              <a:t>ለማመስገን</a:t>
            </a:r>
            <a:r>
              <a:rPr lang="en-US" dirty="0" smtClean="0"/>
              <a:t> </a:t>
            </a:r>
            <a:r>
              <a:rPr lang="en-US" dirty="0" err="1" smtClean="0"/>
              <a:t>የተጻፈ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3. </a:t>
            </a:r>
            <a:r>
              <a:rPr lang="en-US" dirty="0" err="1" smtClean="0"/>
              <a:t>ደቀመሃሪ</a:t>
            </a:r>
            <a:r>
              <a:rPr lang="en-US" dirty="0" smtClean="0"/>
              <a:t>፡- </a:t>
            </a:r>
            <a:r>
              <a:rPr lang="en-US" dirty="0" err="1" smtClean="0"/>
              <a:t>ስለቤተመቅደስ</a:t>
            </a:r>
            <a:r>
              <a:rPr lang="en-US" dirty="0" smtClean="0"/>
              <a:t> </a:t>
            </a:r>
            <a:r>
              <a:rPr lang="en-US" dirty="0" err="1" smtClean="0"/>
              <a:t>ጉብኝት</a:t>
            </a:r>
            <a:r>
              <a:rPr lang="en-US" dirty="0" smtClean="0"/>
              <a:t> </a:t>
            </a:r>
            <a:r>
              <a:rPr lang="en-US" dirty="0" err="1" smtClean="0"/>
              <a:t>በግሪክኛ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የተጻፈ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4. አክሱም4፡-</a:t>
            </a:r>
            <a:r>
              <a:rPr lang="en-US" dirty="0" err="1" smtClean="0"/>
              <a:t>ስለንጉሥ</a:t>
            </a:r>
            <a:r>
              <a:rPr lang="en-US" dirty="0" smtClean="0"/>
              <a:t> </a:t>
            </a:r>
            <a:r>
              <a:rPr lang="en-US" dirty="0" err="1" smtClean="0"/>
              <a:t>ኢዛና</a:t>
            </a:r>
            <a:r>
              <a:rPr lang="en-US" dirty="0" smtClean="0"/>
              <a:t> </a:t>
            </a:r>
            <a:r>
              <a:rPr lang="en-US" dirty="0" err="1" smtClean="0"/>
              <a:t>የዘር</a:t>
            </a:r>
            <a:r>
              <a:rPr lang="en-US" dirty="0" smtClean="0"/>
              <a:t> </a:t>
            </a:r>
            <a:r>
              <a:rPr lang="en-US" dirty="0" err="1" smtClean="0"/>
              <a:t>ግንድና</a:t>
            </a:r>
            <a:r>
              <a:rPr lang="en-US" dirty="0" smtClean="0"/>
              <a:t> </a:t>
            </a:r>
            <a:r>
              <a:rPr lang="en-US" dirty="0" err="1" smtClean="0"/>
              <a:t>ለአምላኩ</a:t>
            </a:r>
            <a:r>
              <a:rPr lang="en-US" dirty="0" smtClean="0"/>
              <a:t> </a:t>
            </a:r>
            <a:r>
              <a:rPr lang="en-US" dirty="0" err="1" smtClean="0"/>
              <a:t>ሐውልት</a:t>
            </a:r>
            <a:r>
              <a:rPr lang="en-US" dirty="0" smtClean="0"/>
              <a:t> </a:t>
            </a:r>
            <a:r>
              <a:rPr lang="en-US" dirty="0" err="1" smtClean="0"/>
              <a:t>ስለማቆሙ</a:t>
            </a:r>
            <a:r>
              <a:rPr lang="en-US" dirty="0" smtClean="0"/>
              <a:t> </a:t>
            </a:r>
            <a:r>
              <a:rPr lang="en-US" dirty="0" err="1" smtClean="0"/>
              <a:t>በግሪክኛ</a:t>
            </a:r>
            <a:r>
              <a:rPr lang="en-US" dirty="0" smtClean="0"/>
              <a:t> </a:t>
            </a:r>
            <a:r>
              <a:rPr lang="en-US" dirty="0" err="1" smtClean="0"/>
              <a:t>ተጽፏል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5. </a:t>
            </a:r>
            <a:r>
              <a:rPr lang="en-US" dirty="0" err="1" smtClean="0"/>
              <a:t>አክሱም</a:t>
            </a:r>
            <a:r>
              <a:rPr lang="en-US" dirty="0" smtClean="0"/>
              <a:t> </a:t>
            </a:r>
            <a:r>
              <a:rPr lang="en-US" dirty="0" err="1" smtClean="0"/>
              <a:t>አምስት</a:t>
            </a:r>
            <a:r>
              <a:rPr lang="en-US" dirty="0" smtClean="0"/>
              <a:t>፡- </a:t>
            </a:r>
            <a:r>
              <a:rPr lang="en-US" dirty="0" err="1" smtClean="0"/>
              <a:t>ሐሳቡ</a:t>
            </a:r>
            <a:r>
              <a:rPr lang="en-US" dirty="0" smtClean="0"/>
              <a:t> </a:t>
            </a:r>
            <a:r>
              <a:rPr lang="en-US" dirty="0" err="1" smtClean="0"/>
              <a:t>ስለምን</a:t>
            </a:r>
            <a:r>
              <a:rPr lang="en-US" dirty="0" smtClean="0"/>
              <a:t> </a:t>
            </a:r>
            <a:r>
              <a:rPr lang="en-US" dirty="0" err="1" smtClean="0"/>
              <a:t>እንደተጻፈ</a:t>
            </a:r>
            <a:r>
              <a:rPr lang="en-US" dirty="0" smtClean="0"/>
              <a:t> </a:t>
            </a:r>
            <a:r>
              <a:rPr lang="en-US" dirty="0" err="1" smtClean="0"/>
              <a:t>ማወቅ</a:t>
            </a:r>
            <a:r>
              <a:rPr lang="en-US" dirty="0" smtClean="0"/>
              <a:t> </a:t>
            </a:r>
            <a:r>
              <a:rPr lang="en-US" dirty="0" err="1" smtClean="0"/>
              <a:t>ባይቻልም</a:t>
            </a:r>
            <a:r>
              <a:rPr lang="en-US" dirty="0" smtClean="0"/>
              <a:t> </a:t>
            </a:r>
            <a:r>
              <a:rPr lang="en-US" dirty="0" err="1" smtClean="0"/>
              <a:t>በግሪክኛ</a:t>
            </a:r>
            <a:r>
              <a:rPr lang="en-US" dirty="0" smtClean="0"/>
              <a:t> </a:t>
            </a:r>
            <a:r>
              <a:rPr lang="en-US" dirty="0" err="1" smtClean="0"/>
              <a:t>የተጻፈ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6. </a:t>
            </a:r>
            <a:r>
              <a:rPr lang="en-US" dirty="0" err="1" smtClean="0"/>
              <a:t>አክሱም</a:t>
            </a:r>
            <a:r>
              <a:rPr lang="en-US" dirty="0" smtClean="0"/>
              <a:t> </a:t>
            </a:r>
            <a:r>
              <a:rPr lang="en-US" dirty="0" err="1" smtClean="0"/>
              <a:t>ስድስት</a:t>
            </a:r>
            <a:r>
              <a:rPr lang="en-US" dirty="0" smtClean="0"/>
              <a:t> ፡- </a:t>
            </a:r>
            <a:r>
              <a:rPr lang="en-US" dirty="0" err="1" smtClean="0"/>
              <a:t>ሐሳቡ</a:t>
            </a:r>
            <a:r>
              <a:rPr lang="en-US" dirty="0" smtClean="0"/>
              <a:t> </a:t>
            </a:r>
            <a:r>
              <a:rPr lang="en-US" dirty="0" err="1" smtClean="0"/>
              <a:t>ከአከሱም</a:t>
            </a:r>
            <a:r>
              <a:rPr lang="en-US" dirty="0" smtClean="0"/>
              <a:t> 4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በሳባ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የተጻፈ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7. </a:t>
            </a:r>
            <a:r>
              <a:rPr lang="en-US" dirty="0" err="1" smtClean="0"/>
              <a:t>አክሱም</a:t>
            </a:r>
            <a:r>
              <a:rPr lang="en-US" dirty="0" smtClean="0"/>
              <a:t> </a:t>
            </a:r>
            <a:r>
              <a:rPr lang="en-US" dirty="0" err="1" smtClean="0"/>
              <a:t>ሰባት</a:t>
            </a:r>
            <a:r>
              <a:rPr lang="en-US" dirty="0" smtClean="0"/>
              <a:t>፡- </a:t>
            </a:r>
            <a:r>
              <a:rPr lang="en-US" dirty="0" err="1" smtClean="0"/>
              <a:t>ሐሳቡ</a:t>
            </a:r>
            <a:r>
              <a:rPr lang="en-US" dirty="0" smtClean="0"/>
              <a:t> </a:t>
            </a:r>
            <a:r>
              <a:rPr lang="en-US" dirty="0" err="1" smtClean="0"/>
              <a:t>ከአከሱም</a:t>
            </a:r>
            <a:r>
              <a:rPr lang="en-US" dirty="0" smtClean="0"/>
              <a:t> 4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አናባቢ</a:t>
            </a:r>
            <a:r>
              <a:rPr lang="en-US" dirty="0" smtClean="0"/>
              <a:t> </a:t>
            </a:r>
            <a:r>
              <a:rPr lang="en-US" dirty="0" err="1" smtClean="0"/>
              <a:t>በሌለው</a:t>
            </a:r>
            <a:r>
              <a:rPr lang="en-US" dirty="0" smtClean="0"/>
              <a:t> </a:t>
            </a:r>
            <a:r>
              <a:rPr lang="en-US" dirty="0" err="1" smtClean="0"/>
              <a:t>በጥንታዊ</a:t>
            </a:r>
            <a:r>
              <a:rPr lang="en-US" dirty="0" smtClean="0"/>
              <a:t> </a:t>
            </a:r>
            <a:r>
              <a:rPr lang="en-US" dirty="0" err="1" smtClean="0"/>
              <a:t>ግእዝ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               </a:t>
            </a:r>
            <a:r>
              <a:rPr lang="en-US" dirty="0" err="1" smtClean="0"/>
              <a:t>የተጻፈ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ከቃል</a:t>
            </a:r>
            <a:r>
              <a:rPr lang="en-US" dirty="0" smtClean="0"/>
              <a:t> </a:t>
            </a:r>
            <a:r>
              <a:rPr lang="en-US" dirty="0" err="1" smtClean="0"/>
              <a:t>የተለየውም</a:t>
            </a:r>
            <a:r>
              <a:rPr lang="en-US" dirty="0" smtClean="0"/>
              <a:t> </a:t>
            </a:r>
            <a:r>
              <a:rPr lang="en-US" dirty="0" err="1" smtClean="0"/>
              <a:t>በእዝባር</a:t>
            </a:r>
            <a:r>
              <a:rPr lang="en-US" dirty="0" smtClean="0"/>
              <a:t> </a:t>
            </a:r>
            <a:r>
              <a:rPr lang="en-US" dirty="0" err="1" smtClean="0"/>
              <a:t>ምልክት</a:t>
            </a:r>
            <a:r>
              <a:rPr lang="en-US" dirty="0" smtClean="0"/>
              <a:t> </a:t>
            </a:r>
            <a:r>
              <a:rPr lang="en-US" dirty="0" err="1" smtClean="0"/>
              <a:t>ነበረ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የግእዝ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 8. </a:t>
            </a:r>
            <a:r>
              <a:rPr lang="en-US" dirty="0" err="1" smtClean="0"/>
              <a:t>አክሱም</a:t>
            </a:r>
            <a:r>
              <a:rPr lang="en-US" dirty="0" smtClean="0"/>
              <a:t> </a:t>
            </a:r>
            <a:r>
              <a:rPr lang="en-US" dirty="0" err="1" smtClean="0"/>
              <a:t>ስምንት</a:t>
            </a:r>
            <a:r>
              <a:rPr lang="en-US" dirty="0" smtClean="0"/>
              <a:t>፡- </a:t>
            </a:r>
            <a:r>
              <a:rPr lang="en-US" dirty="0" err="1" smtClean="0"/>
              <a:t>በሳባ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የተጻፈና</a:t>
            </a:r>
            <a:r>
              <a:rPr lang="en-US" dirty="0" smtClean="0"/>
              <a:t> </a:t>
            </a:r>
            <a:r>
              <a:rPr lang="en-US" dirty="0" err="1" smtClean="0"/>
              <a:t>የንጉሡን</a:t>
            </a:r>
            <a:r>
              <a:rPr lang="en-US" dirty="0" smtClean="0"/>
              <a:t> </a:t>
            </a:r>
            <a:r>
              <a:rPr lang="en-US" dirty="0" err="1" smtClean="0"/>
              <a:t>ሕግ</a:t>
            </a:r>
            <a:r>
              <a:rPr lang="en-US" dirty="0" smtClean="0"/>
              <a:t> </a:t>
            </a:r>
            <a:r>
              <a:rPr lang="en-US" dirty="0" err="1" smtClean="0"/>
              <a:t>ያልተቀበለ</a:t>
            </a:r>
            <a:r>
              <a:rPr lang="en-US" dirty="0" smtClean="0"/>
              <a:t> </a:t>
            </a:r>
            <a:r>
              <a:rPr lang="en-US" dirty="0" err="1" smtClean="0"/>
              <a:t>እንደሚቀጣ</a:t>
            </a: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የሚጠቁም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ድንጋዩ</a:t>
            </a:r>
            <a:r>
              <a:rPr lang="en-US" dirty="0" smtClean="0"/>
              <a:t> </a:t>
            </a:r>
            <a:r>
              <a:rPr lang="en-US" dirty="0" err="1" smtClean="0"/>
              <a:t>በመሸራረፉ</a:t>
            </a:r>
            <a:r>
              <a:rPr lang="en-US" dirty="0" smtClean="0"/>
              <a:t> </a:t>
            </a:r>
            <a:r>
              <a:rPr lang="en-US" dirty="0" err="1" smtClean="0"/>
              <a:t>ሙሉውን</a:t>
            </a:r>
            <a:r>
              <a:rPr lang="en-US" dirty="0" smtClean="0"/>
              <a:t> </a:t>
            </a:r>
            <a:r>
              <a:rPr lang="en-US" dirty="0" err="1" smtClean="0"/>
              <a:t>ሐሳብ</a:t>
            </a:r>
            <a:r>
              <a:rPr lang="en-US" dirty="0" smtClean="0"/>
              <a:t> </a:t>
            </a:r>
            <a:r>
              <a:rPr lang="en-US" dirty="0" err="1" smtClean="0"/>
              <a:t>ማግኘት</a:t>
            </a:r>
            <a:r>
              <a:rPr lang="en-US" dirty="0" smtClean="0"/>
              <a:t> </a:t>
            </a:r>
            <a:r>
              <a:rPr lang="en-US" dirty="0" err="1" smtClean="0"/>
              <a:t>አልተቻለም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9. </a:t>
            </a:r>
            <a:r>
              <a:rPr lang="en-US" dirty="0" err="1" smtClean="0"/>
              <a:t>አክሱም</a:t>
            </a:r>
            <a:r>
              <a:rPr lang="en-US" dirty="0" smtClean="0"/>
              <a:t> </a:t>
            </a:r>
            <a:r>
              <a:rPr lang="en-US" dirty="0" err="1" smtClean="0"/>
              <a:t>ዘጠኝ</a:t>
            </a:r>
            <a:r>
              <a:rPr lang="en-US" dirty="0" smtClean="0"/>
              <a:t>፡- </a:t>
            </a:r>
            <a:r>
              <a:rPr lang="en-US" dirty="0" err="1" smtClean="0"/>
              <a:t>በግእዝ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የተጻፈና</a:t>
            </a:r>
            <a:r>
              <a:rPr lang="en-US" dirty="0" smtClean="0"/>
              <a:t> </a:t>
            </a:r>
            <a:r>
              <a:rPr lang="en-US" dirty="0" err="1" smtClean="0"/>
              <a:t>ንጉሡ</a:t>
            </a:r>
            <a:r>
              <a:rPr lang="en-US" dirty="0" smtClean="0"/>
              <a:t> </a:t>
            </a:r>
            <a:r>
              <a:rPr lang="en-US" dirty="0" err="1" smtClean="0"/>
              <a:t>ስላደረገው</a:t>
            </a:r>
            <a:r>
              <a:rPr lang="en-US" dirty="0" smtClean="0"/>
              <a:t> </a:t>
            </a:r>
            <a:r>
              <a:rPr lang="en-US" dirty="0" err="1" smtClean="0"/>
              <a:t>ጦርነትና</a:t>
            </a:r>
            <a:r>
              <a:rPr lang="en-US" dirty="0" smtClean="0"/>
              <a:t> </a:t>
            </a:r>
            <a:r>
              <a:rPr lang="en-US" dirty="0" err="1" smtClean="0"/>
              <a:t>ስላስገበራቸው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ሀገሮች</a:t>
            </a:r>
            <a:r>
              <a:rPr lang="en-US" dirty="0" smtClean="0"/>
              <a:t> </a:t>
            </a:r>
            <a:r>
              <a:rPr lang="en-US" dirty="0" err="1" smtClean="0"/>
              <a:t>ያወራል</a:t>
            </a:r>
            <a:r>
              <a:rPr lang="en-US" dirty="0" smtClean="0"/>
              <a:t>፡፡ </a:t>
            </a:r>
            <a:r>
              <a:rPr lang="en-US" dirty="0" err="1" smtClean="0"/>
              <a:t>ይህኛው</a:t>
            </a:r>
            <a:r>
              <a:rPr lang="en-US" dirty="0" smtClean="0"/>
              <a:t> </a:t>
            </a:r>
            <a:r>
              <a:rPr lang="en-US" dirty="0" err="1" smtClean="0"/>
              <a:t>ግእዝ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የአናባቢ</a:t>
            </a:r>
            <a:r>
              <a:rPr lang="en-US" dirty="0" smtClean="0"/>
              <a:t> </a:t>
            </a:r>
            <a:r>
              <a:rPr lang="en-US" dirty="0" err="1" smtClean="0"/>
              <a:t>ምልክት</a:t>
            </a:r>
            <a:r>
              <a:rPr lang="en-US" dirty="0" smtClean="0"/>
              <a:t> </a:t>
            </a:r>
            <a:r>
              <a:rPr lang="en-US" dirty="0" err="1" smtClean="0"/>
              <a:t>ያለውና</a:t>
            </a:r>
            <a:r>
              <a:rPr lang="en-US" dirty="0" smtClean="0"/>
              <a:t> </a:t>
            </a:r>
            <a:r>
              <a:rPr lang="en-US" dirty="0" err="1" smtClean="0"/>
              <a:t>ጎባባና</a:t>
            </a:r>
            <a:r>
              <a:rPr lang="en-US" dirty="0" smtClean="0"/>
              <a:t> </a:t>
            </a:r>
            <a:r>
              <a:rPr lang="en-US" dirty="0" err="1" smtClean="0"/>
              <a:t>ከበብ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ያሉ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ከፍተኛ</a:t>
            </a:r>
            <a:r>
              <a:rPr lang="en-US" dirty="0" smtClean="0"/>
              <a:t> </a:t>
            </a:r>
            <a:r>
              <a:rPr lang="en-US" dirty="0" err="1" smtClean="0"/>
              <a:t>እድገት</a:t>
            </a:r>
            <a:r>
              <a:rPr lang="en-US" dirty="0" smtClean="0"/>
              <a:t> </a:t>
            </a:r>
            <a:r>
              <a:rPr lang="en-US" dirty="0" err="1" smtClean="0"/>
              <a:t>ያሳየበት</a:t>
            </a:r>
            <a:r>
              <a:rPr lang="en-US" dirty="0" smtClean="0"/>
              <a:t> </a:t>
            </a:r>
            <a:r>
              <a:rPr lang="en-US" dirty="0" err="1" smtClean="0"/>
              <a:t>ወቅት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ይቻላል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10. </a:t>
            </a:r>
            <a:r>
              <a:rPr lang="en-US" dirty="0" err="1" smtClean="0"/>
              <a:t>አክሱም</a:t>
            </a:r>
            <a:r>
              <a:rPr lang="en-US" dirty="0" smtClean="0"/>
              <a:t> </a:t>
            </a:r>
            <a:r>
              <a:rPr lang="en-US" dirty="0" err="1" smtClean="0"/>
              <a:t>አስር</a:t>
            </a:r>
            <a:r>
              <a:rPr lang="en-US" dirty="0" smtClean="0"/>
              <a:t>፡- </a:t>
            </a:r>
            <a:r>
              <a:rPr lang="en-US" dirty="0" err="1" smtClean="0"/>
              <a:t>በጦርነት</a:t>
            </a:r>
            <a:r>
              <a:rPr lang="en-US" dirty="0" smtClean="0"/>
              <a:t> </a:t>
            </a:r>
            <a:r>
              <a:rPr lang="en-US" dirty="0" err="1" smtClean="0"/>
              <a:t>በመሸነፉ</a:t>
            </a:r>
            <a:r>
              <a:rPr lang="en-US" dirty="0" smtClean="0"/>
              <a:t> </a:t>
            </a:r>
            <a:r>
              <a:rPr lang="en-US" dirty="0" err="1" smtClean="0"/>
              <a:t>ከብቶችንና</a:t>
            </a:r>
            <a:r>
              <a:rPr lang="en-US" dirty="0" smtClean="0"/>
              <a:t> </a:t>
            </a:r>
            <a:r>
              <a:rPr lang="en-US" dirty="0" err="1" smtClean="0"/>
              <a:t>እስረኞችን</a:t>
            </a:r>
            <a:r>
              <a:rPr lang="en-US" dirty="0" smtClean="0"/>
              <a:t> </a:t>
            </a:r>
            <a:r>
              <a:rPr lang="en-US" dirty="0" err="1" smtClean="0"/>
              <a:t>መስዋዕት</a:t>
            </a:r>
            <a:r>
              <a:rPr lang="en-US" dirty="0" smtClean="0"/>
              <a:t> </a:t>
            </a:r>
            <a:r>
              <a:rPr lang="en-US" dirty="0" err="1" smtClean="0"/>
              <a:t>ስለማቅረቡ</a:t>
            </a:r>
            <a:r>
              <a:rPr lang="en-US" dirty="0" smtClean="0"/>
              <a:t> </a:t>
            </a:r>
            <a:r>
              <a:rPr lang="en-US" dirty="0" err="1" smtClean="0"/>
              <a:t>በግእዝ</a:t>
            </a: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የተጻፈ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11. </a:t>
            </a:r>
            <a:r>
              <a:rPr lang="en-US" dirty="0" err="1" smtClean="0"/>
              <a:t>አክሱም</a:t>
            </a:r>
            <a:r>
              <a:rPr lang="en-US" dirty="0" smtClean="0"/>
              <a:t> 11፡- </a:t>
            </a:r>
            <a:r>
              <a:rPr lang="en-US" dirty="0" err="1" smtClean="0"/>
              <a:t>በግእዝ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የተጻፈና</a:t>
            </a:r>
            <a:r>
              <a:rPr lang="en-US" dirty="0" smtClean="0"/>
              <a:t> </a:t>
            </a:r>
            <a:r>
              <a:rPr lang="en-US" dirty="0" err="1" smtClean="0"/>
              <a:t>ንጉሡ</a:t>
            </a:r>
            <a:r>
              <a:rPr lang="en-US" dirty="0" smtClean="0"/>
              <a:t> </a:t>
            </a:r>
            <a:r>
              <a:rPr lang="en-US" dirty="0" err="1" smtClean="0"/>
              <a:t>ጦርነቱን</a:t>
            </a:r>
            <a:r>
              <a:rPr lang="en-US" dirty="0" smtClean="0"/>
              <a:t> </a:t>
            </a:r>
            <a:r>
              <a:rPr lang="en-US" dirty="0" err="1" smtClean="0"/>
              <a:t>እንዲያሸንፍ</a:t>
            </a:r>
            <a:r>
              <a:rPr lang="en-US" dirty="0" smtClean="0"/>
              <a:t> </a:t>
            </a:r>
            <a:r>
              <a:rPr lang="en-US" dirty="0" err="1" smtClean="0"/>
              <a:t>የረዳው</a:t>
            </a:r>
            <a:r>
              <a:rPr lang="en-US" dirty="0" smtClean="0"/>
              <a:t> </a:t>
            </a:r>
            <a:r>
              <a:rPr lang="en-US" dirty="0" err="1" smtClean="0"/>
              <a:t>እግዚአብሔር</a:t>
            </a: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እንደሆነ</a:t>
            </a:r>
            <a:r>
              <a:rPr lang="en-US" dirty="0" smtClean="0"/>
              <a:t> </a:t>
            </a:r>
            <a:r>
              <a:rPr lang="en-US" dirty="0" err="1" smtClean="0"/>
              <a:t>የሚናገርና</a:t>
            </a:r>
            <a:r>
              <a:rPr lang="en-US" dirty="0" smtClean="0"/>
              <a:t> </a:t>
            </a:r>
            <a:r>
              <a:rPr lang="en-US" dirty="0" err="1" smtClean="0"/>
              <a:t>በጽዮን</a:t>
            </a:r>
            <a:r>
              <a:rPr lang="en-US" dirty="0" smtClean="0"/>
              <a:t> </a:t>
            </a:r>
            <a:r>
              <a:rPr lang="en-US" dirty="0" err="1" smtClean="0"/>
              <a:t>ቤተክርስቲያን</a:t>
            </a:r>
            <a:r>
              <a:rPr lang="en-US" dirty="0" smtClean="0"/>
              <a:t> </a:t>
            </a:r>
            <a:r>
              <a:rPr lang="en-US" dirty="0" err="1" smtClean="0"/>
              <a:t>ግምጃ</a:t>
            </a:r>
            <a:r>
              <a:rPr lang="en-US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የሚገኝ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12. </a:t>
            </a:r>
            <a:r>
              <a:rPr lang="en-US" dirty="0" err="1" smtClean="0"/>
              <a:t>አክሱም</a:t>
            </a:r>
            <a:r>
              <a:rPr lang="en-US" dirty="0" smtClean="0"/>
              <a:t> 12፡- </a:t>
            </a:r>
            <a:r>
              <a:rPr lang="en-US" dirty="0" err="1" smtClean="0"/>
              <a:t>በግእዝ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የተጻፈና</a:t>
            </a:r>
            <a:r>
              <a:rPr lang="en-US" dirty="0" smtClean="0"/>
              <a:t> </a:t>
            </a:r>
            <a:r>
              <a:rPr lang="en-US" dirty="0" err="1" smtClean="0"/>
              <a:t>በመንፈሳዊ</a:t>
            </a:r>
            <a:r>
              <a:rPr lang="en-US" dirty="0" smtClean="0"/>
              <a:t> </a:t>
            </a:r>
            <a:r>
              <a:rPr lang="en-US" dirty="0" err="1" smtClean="0"/>
              <a:t>ሰላምታ</a:t>
            </a:r>
            <a:r>
              <a:rPr lang="en-US" dirty="0" smtClean="0"/>
              <a:t> </a:t>
            </a:r>
            <a:r>
              <a:rPr lang="en-US" dirty="0" err="1" smtClean="0"/>
              <a:t>የሚጀምር</a:t>
            </a:r>
            <a:r>
              <a:rPr lang="en-US" dirty="0" smtClean="0"/>
              <a:t> </a:t>
            </a:r>
            <a:r>
              <a:rPr lang="en-US" dirty="0" err="1" smtClean="0"/>
              <a:t>ደብዳቤ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ከሌላው</a:t>
            </a:r>
            <a:r>
              <a:rPr lang="en-US" dirty="0" smtClean="0"/>
              <a:t> </a:t>
            </a:r>
            <a:r>
              <a:rPr lang="en-US" dirty="0" err="1" smtClean="0"/>
              <a:t>የተለየ</a:t>
            </a:r>
            <a:r>
              <a:rPr lang="en-US" dirty="0" smtClean="0"/>
              <a:t> </a:t>
            </a:r>
            <a:r>
              <a:rPr lang="en-US" dirty="0" err="1" smtClean="0"/>
              <a:t>የሚያደርገው</a:t>
            </a:r>
            <a:r>
              <a:rPr lang="en-US" dirty="0" smtClean="0"/>
              <a:t> </a:t>
            </a:r>
            <a:r>
              <a:rPr lang="en-US" dirty="0" err="1" smtClean="0"/>
              <a:t>ቃልን</a:t>
            </a:r>
            <a:r>
              <a:rPr lang="en-US" dirty="0" smtClean="0"/>
              <a:t> </a:t>
            </a:r>
            <a:r>
              <a:rPr lang="en-US" dirty="0" err="1" smtClean="0"/>
              <a:t>ከቃል</a:t>
            </a:r>
            <a:r>
              <a:rPr lang="en-US" dirty="0" smtClean="0"/>
              <a:t> </a:t>
            </a:r>
            <a:r>
              <a:rPr lang="en-US" dirty="0" err="1" smtClean="0"/>
              <a:t>ለመለየት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ነጥብን</a:t>
            </a:r>
            <a:r>
              <a:rPr lang="en-US" dirty="0" smtClean="0"/>
              <a:t> </a:t>
            </a:r>
            <a:r>
              <a:rPr lang="en-US" dirty="0" err="1" smtClean="0"/>
              <a:t>መጠቀሙ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የግእዝ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b="1" dirty="0" smtClean="0"/>
              <a:t>ለ. </a:t>
            </a:r>
            <a:r>
              <a:rPr lang="en-US" b="1" dirty="0" err="1" smtClean="0"/>
              <a:t>ስለሐይማኖት</a:t>
            </a:r>
            <a:r>
              <a:rPr lang="en-US" b="1" dirty="0" smtClean="0"/>
              <a:t> </a:t>
            </a:r>
            <a:r>
              <a:rPr lang="en-US" b="1" dirty="0" err="1" smtClean="0"/>
              <a:t>የተጻፉ</a:t>
            </a:r>
            <a:r>
              <a:rPr lang="en-US" b="1" dirty="0" smtClean="0"/>
              <a:t>፡- </a:t>
            </a:r>
            <a:r>
              <a:rPr lang="en-US" dirty="0" err="1" smtClean="0"/>
              <a:t>በወቅቱ</a:t>
            </a:r>
            <a:r>
              <a:rPr lang="en-US" dirty="0" smtClean="0"/>
              <a:t> </a:t>
            </a:r>
            <a:r>
              <a:rPr lang="en-US" dirty="0" err="1" smtClean="0"/>
              <a:t>የተጻፉት</a:t>
            </a:r>
            <a:r>
              <a:rPr lang="en-US" dirty="0" smtClean="0"/>
              <a:t> </a:t>
            </a:r>
            <a:r>
              <a:rPr lang="en-US" dirty="0" err="1" smtClean="0"/>
              <a:t>ሐይማኖት</a:t>
            </a:r>
            <a:r>
              <a:rPr lang="en-US" dirty="0" smtClean="0"/>
              <a:t> </a:t>
            </a:r>
            <a:r>
              <a:rPr lang="en-US" dirty="0" err="1" smtClean="0"/>
              <a:t>ነክ</a:t>
            </a:r>
            <a:r>
              <a:rPr lang="en-US" dirty="0" smtClean="0"/>
              <a:t> </a:t>
            </a:r>
            <a:r>
              <a:rPr lang="en-US" dirty="0" err="1" smtClean="0"/>
              <a:t>ጽሑፎች</a:t>
            </a:r>
            <a:r>
              <a:rPr lang="en-US" dirty="0" smtClean="0"/>
              <a:t> </a:t>
            </a:r>
            <a:r>
              <a:rPr lang="en-US" dirty="0" err="1" smtClean="0"/>
              <a:t>በርካታ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የብሉይና</a:t>
            </a:r>
            <a:r>
              <a:rPr lang="en-US" dirty="0" smtClean="0"/>
              <a:t> </a:t>
            </a:r>
            <a:r>
              <a:rPr lang="en-US" dirty="0" err="1" smtClean="0"/>
              <a:t>የሀዲስ</a:t>
            </a:r>
            <a:r>
              <a:rPr lang="en-US" dirty="0" smtClean="0"/>
              <a:t> </a:t>
            </a:r>
            <a:r>
              <a:rPr lang="en-US" dirty="0" err="1" smtClean="0"/>
              <a:t>ኪዳን</a:t>
            </a:r>
            <a:r>
              <a:rPr lang="en-US" dirty="0" smtClean="0"/>
              <a:t> </a:t>
            </a:r>
            <a:r>
              <a:rPr lang="en-US" dirty="0" err="1" smtClean="0"/>
              <a:t>መጻሕፍት</a:t>
            </a:r>
            <a:r>
              <a:rPr lang="en-US" dirty="0" smtClean="0"/>
              <a:t> -- </a:t>
            </a:r>
            <a:r>
              <a:rPr lang="en-US" dirty="0" err="1" smtClean="0"/>
              <a:t>ከሱርስት</a:t>
            </a:r>
            <a:r>
              <a:rPr lang="en-US" dirty="0" smtClean="0"/>
              <a:t> </a:t>
            </a:r>
            <a:r>
              <a:rPr lang="en-US" dirty="0" err="1" smtClean="0"/>
              <a:t>ወደግእዝ</a:t>
            </a:r>
            <a:r>
              <a:rPr lang="en-US" dirty="0" smtClean="0"/>
              <a:t> </a:t>
            </a:r>
            <a:r>
              <a:rPr lang="en-US" dirty="0" err="1" smtClean="0"/>
              <a:t>ተተርጉሟል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አርባእቱ</a:t>
            </a:r>
            <a:r>
              <a:rPr lang="en-US" dirty="0" smtClean="0"/>
              <a:t> </a:t>
            </a:r>
            <a:r>
              <a:rPr lang="en-US" dirty="0" err="1" smtClean="0"/>
              <a:t>ወንጌላውያን</a:t>
            </a:r>
            <a:r>
              <a:rPr lang="en-US" dirty="0" smtClean="0"/>
              <a:t>--- </a:t>
            </a:r>
            <a:r>
              <a:rPr lang="en-US" dirty="0" err="1" smtClean="0"/>
              <a:t>ከግሪክ</a:t>
            </a:r>
            <a:r>
              <a:rPr lang="en-US" dirty="0" smtClean="0"/>
              <a:t> </a:t>
            </a:r>
            <a:r>
              <a:rPr lang="en-US" dirty="0" err="1" smtClean="0"/>
              <a:t>ወደግእዝ</a:t>
            </a:r>
            <a:r>
              <a:rPr lang="en-US" dirty="0" smtClean="0"/>
              <a:t> </a:t>
            </a:r>
            <a:r>
              <a:rPr lang="en-US" dirty="0" err="1" smtClean="0"/>
              <a:t>ተተርጉመዋል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ቄርሎስ</a:t>
            </a:r>
            <a:r>
              <a:rPr lang="en-US" dirty="0" smtClean="0"/>
              <a:t>-- </a:t>
            </a:r>
            <a:r>
              <a:rPr lang="en-US" dirty="0" err="1" smtClean="0"/>
              <a:t>ንስጥሮስ</a:t>
            </a:r>
            <a:r>
              <a:rPr lang="en-US" dirty="0" smtClean="0"/>
              <a:t> </a:t>
            </a:r>
            <a:r>
              <a:rPr lang="en-US" dirty="0" err="1" smtClean="0"/>
              <a:t>ስለተባለ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እምነት</a:t>
            </a:r>
            <a:r>
              <a:rPr lang="en-US" dirty="0" smtClean="0"/>
              <a:t> </a:t>
            </a:r>
            <a:r>
              <a:rPr lang="en-US" dirty="0" err="1" smtClean="0"/>
              <a:t>መዛባት</a:t>
            </a:r>
            <a:r>
              <a:rPr lang="en-US" dirty="0" smtClean="0"/>
              <a:t> </a:t>
            </a:r>
            <a:r>
              <a:rPr lang="en-US" dirty="0" err="1" smtClean="0"/>
              <a:t>በግእዝ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ተጽፏል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ፈስሎገስ</a:t>
            </a:r>
            <a:r>
              <a:rPr lang="en-US" dirty="0" smtClean="0"/>
              <a:t>---</a:t>
            </a:r>
            <a:r>
              <a:rPr lang="en-US" dirty="0" err="1" smtClean="0"/>
              <a:t>ስለእንስሳትናዕፀዋት</a:t>
            </a:r>
            <a:r>
              <a:rPr lang="en-US" dirty="0" smtClean="0"/>
              <a:t> </a:t>
            </a:r>
            <a:r>
              <a:rPr lang="en-US" dirty="0" err="1" smtClean="0"/>
              <a:t>ከሀይማኖት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አያይዞ</a:t>
            </a:r>
            <a:r>
              <a:rPr lang="en-US" dirty="0" smtClean="0"/>
              <a:t> </a:t>
            </a:r>
            <a:r>
              <a:rPr lang="en-US" dirty="0" err="1" smtClean="0"/>
              <a:t>በግሪክ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ተጽፏል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የግእዝ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2.</a:t>
            </a:r>
            <a:r>
              <a:rPr lang="en-US" dirty="0" smtClean="0"/>
              <a:t> </a:t>
            </a:r>
            <a:r>
              <a:rPr lang="en-US" b="1" dirty="0" smtClean="0"/>
              <a:t>ከ9ኛው ------- 12ኛው </a:t>
            </a:r>
            <a:r>
              <a:rPr lang="en-US" b="1" dirty="0" err="1" smtClean="0"/>
              <a:t>መቶ</a:t>
            </a:r>
            <a:r>
              <a:rPr lang="en-US" b="1" dirty="0" smtClean="0"/>
              <a:t> </a:t>
            </a:r>
            <a:r>
              <a:rPr lang="en-US" b="1" dirty="0" err="1" smtClean="0"/>
              <a:t>ክፍለ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r>
              <a:rPr lang="en-US" b="1" dirty="0" smtClean="0"/>
              <a:t>---- </a:t>
            </a:r>
            <a:r>
              <a:rPr lang="en-US" b="1" dirty="0" err="1" smtClean="0"/>
              <a:t>የጨለማው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፡፡</a:t>
            </a:r>
            <a:endParaRPr lang="en-US" dirty="0" smtClean="0"/>
          </a:p>
          <a:p>
            <a:r>
              <a:rPr lang="en-US" b="1" dirty="0" smtClean="0"/>
              <a:t> 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ወቅት</a:t>
            </a:r>
            <a:r>
              <a:rPr lang="en-US" dirty="0" smtClean="0"/>
              <a:t> </a:t>
            </a:r>
            <a:r>
              <a:rPr lang="en-US" dirty="0" err="1" smtClean="0"/>
              <a:t>የጨለማ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የተባለው</a:t>
            </a:r>
            <a:r>
              <a:rPr lang="en-US" dirty="0" smtClean="0"/>
              <a:t> </a:t>
            </a:r>
            <a:r>
              <a:rPr lang="en-US" dirty="0" err="1" smtClean="0"/>
              <a:t>የሃገሪቱ</a:t>
            </a:r>
            <a:r>
              <a:rPr lang="en-US" dirty="0" smtClean="0"/>
              <a:t> </a:t>
            </a:r>
            <a:r>
              <a:rPr lang="en-US" dirty="0" err="1" smtClean="0"/>
              <a:t>የሥነጽሑፍ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እድገት</a:t>
            </a:r>
            <a:r>
              <a:rPr lang="en-US" dirty="0" smtClean="0"/>
              <a:t> </a:t>
            </a:r>
            <a:r>
              <a:rPr lang="en-US" dirty="0" err="1" smtClean="0"/>
              <a:t>የቆመበትና</a:t>
            </a:r>
            <a:r>
              <a:rPr lang="en-US" dirty="0" smtClean="0"/>
              <a:t> </a:t>
            </a:r>
            <a:r>
              <a:rPr lang="en-US" dirty="0" err="1" smtClean="0"/>
              <a:t>የተቋረጠበት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ስለነበር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ምክንያቱም</a:t>
            </a:r>
            <a:r>
              <a:rPr lang="en-US" dirty="0" smtClean="0"/>
              <a:t> </a:t>
            </a:r>
            <a:r>
              <a:rPr lang="en-US" dirty="0" err="1" smtClean="0"/>
              <a:t>በውጫዊና</a:t>
            </a:r>
            <a:r>
              <a:rPr lang="en-US" dirty="0" smtClean="0"/>
              <a:t> </a:t>
            </a:r>
            <a:r>
              <a:rPr lang="en-US" dirty="0" err="1" smtClean="0"/>
              <a:t>በውስጣዊ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በመካከለኛው</a:t>
            </a:r>
            <a:r>
              <a:rPr lang="en-US" dirty="0" smtClean="0"/>
              <a:t> </a:t>
            </a:r>
            <a:r>
              <a:rPr lang="en-US" dirty="0" err="1" smtClean="0"/>
              <a:t>ምስራቅ</a:t>
            </a:r>
            <a:r>
              <a:rPr lang="en-US" dirty="0" smtClean="0"/>
              <a:t> </a:t>
            </a:r>
            <a:r>
              <a:rPr lang="en-US" dirty="0" err="1" smtClean="0"/>
              <a:t>ሃገራት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የእስልምና</a:t>
            </a:r>
            <a:r>
              <a:rPr lang="en-US" dirty="0" smtClean="0"/>
              <a:t> </a:t>
            </a:r>
            <a:r>
              <a:rPr lang="en-US" dirty="0" err="1" smtClean="0"/>
              <a:t>ዕምነት</a:t>
            </a:r>
            <a:r>
              <a:rPr lang="en-US" dirty="0" smtClean="0"/>
              <a:t> </a:t>
            </a:r>
            <a:r>
              <a:rPr lang="en-US" dirty="0" err="1" smtClean="0"/>
              <a:t>በመስፋፋቱ</a:t>
            </a:r>
            <a:r>
              <a:rPr lang="en-US" dirty="0" smtClean="0"/>
              <a:t> </a:t>
            </a:r>
            <a:r>
              <a:rPr lang="en-US" dirty="0" err="1" smtClean="0"/>
              <a:t>ክርስቲያናዊ</a:t>
            </a:r>
            <a:r>
              <a:rPr lang="en-US" dirty="0" smtClean="0"/>
              <a:t> </a:t>
            </a:r>
            <a:r>
              <a:rPr lang="en-US" dirty="0" err="1" smtClean="0"/>
              <a:t>ጽሑፎች</a:t>
            </a:r>
            <a:r>
              <a:rPr lang="en-US" dirty="0" smtClean="0"/>
              <a:t> </a:t>
            </a:r>
            <a:r>
              <a:rPr lang="en-US" dirty="0" err="1" smtClean="0"/>
              <a:t>ከውጭ</a:t>
            </a:r>
            <a:r>
              <a:rPr lang="en-US" dirty="0" smtClean="0"/>
              <a:t> </a:t>
            </a:r>
            <a:r>
              <a:rPr lang="en-US" dirty="0" err="1" smtClean="0"/>
              <a:t>አለመግባታቸውና</a:t>
            </a:r>
            <a:r>
              <a:rPr lang="en-US" dirty="0" smtClean="0"/>
              <a:t> </a:t>
            </a:r>
            <a:r>
              <a:rPr lang="en-US" dirty="0" err="1" smtClean="0"/>
              <a:t>ሃገሪቱ</a:t>
            </a:r>
            <a:r>
              <a:rPr lang="en-US" dirty="0" smtClean="0"/>
              <a:t> </a:t>
            </a:r>
            <a:r>
              <a:rPr lang="en-US" dirty="0" err="1" smtClean="0"/>
              <a:t>ከውጭ</a:t>
            </a:r>
            <a:r>
              <a:rPr lang="en-US" dirty="0" smtClean="0"/>
              <a:t> </a:t>
            </a:r>
            <a:r>
              <a:rPr lang="en-US" dirty="0" err="1" smtClean="0"/>
              <a:t>ሀገራት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ግንኙነት</a:t>
            </a:r>
            <a:r>
              <a:rPr lang="en-US" dirty="0" smtClean="0"/>
              <a:t> </a:t>
            </a:r>
            <a:r>
              <a:rPr lang="en-US" dirty="0" err="1" smtClean="0"/>
              <a:t>ባለማድረጓ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በውስጥም</a:t>
            </a:r>
            <a:r>
              <a:rPr lang="en-US" dirty="0" smtClean="0"/>
              <a:t> </a:t>
            </a:r>
            <a:r>
              <a:rPr lang="en-US" dirty="0" err="1" smtClean="0"/>
              <a:t>የነገሥታት</a:t>
            </a:r>
            <a:r>
              <a:rPr lang="en-US" dirty="0" smtClean="0"/>
              <a:t> </a:t>
            </a:r>
            <a:r>
              <a:rPr lang="en-US" dirty="0" err="1" smtClean="0"/>
              <a:t>መለዋወጥና</a:t>
            </a:r>
            <a:r>
              <a:rPr lang="en-US" dirty="0" smtClean="0"/>
              <a:t> </a:t>
            </a:r>
            <a:r>
              <a:rPr lang="en-US" dirty="0" err="1" smtClean="0"/>
              <a:t>የእርስ</a:t>
            </a:r>
            <a:r>
              <a:rPr lang="en-US" dirty="0" smtClean="0"/>
              <a:t> </a:t>
            </a:r>
            <a:r>
              <a:rPr lang="en-US" dirty="0" err="1" smtClean="0"/>
              <a:t>በእርስ</a:t>
            </a:r>
            <a:r>
              <a:rPr lang="en-US" dirty="0" smtClean="0"/>
              <a:t> </a:t>
            </a:r>
            <a:r>
              <a:rPr lang="en-US" dirty="0" err="1" smtClean="0"/>
              <a:t>ጦርነት</a:t>
            </a:r>
            <a:r>
              <a:rPr lang="en-US" dirty="0" smtClean="0"/>
              <a:t> </a:t>
            </a:r>
            <a:r>
              <a:rPr lang="en-US" dirty="0" err="1" smtClean="0"/>
              <a:t>ስለነበረ</a:t>
            </a:r>
            <a:r>
              <a:rPr lang="en-US" dirty="0" smtClean="0"/>
              <a:t> </a:t>
            </a:r>
            <a:r>
              <a:rPr lang="en-US" dirty="0" err="1" smtClean="0"/>
              <a:t>ፀጥታ</a:t>
            </a:r>
            <a:r>
              <a:rPr lang="en-US" dirty="0" smtClean="0"/>
              <a:t> </a:t>
            </a:r>
            <a:r>
              <a:rPr lang="en-US" dirty="0" err="1" smtClean="0"/>
              <a:t>በመደፍረሱና</a:t>
            </a:r>
            <a:r>
              <a:rPr lang="en-US" dirty="0" smtClean="0"/>
              <a:t> </a:t>
            </a:r>
            <a:r>
              <a:rPr lang="en-US" dirty="0" err="1" smtClean="0"/>
              <a:t>አብያተ</a:t>
            </a:r>
            <a:r>
              <a:rPr lang="en-US" dirty="0" smtClean="0"/>
              <a:t> </a:t>
            </a:r>
            <a:r>
              <a:rPr lang="en-US" dirty="0" err="1" smtClean="0"/>
              <a:t>ክርስቲያናት</a:t>
            </a:r>
            <a:r>
              <a:rPr lang="en-US" dirty="0" smtClean="0"/>
              <a:t> </a:t>
            </a:r>
            <a:r>
              <a:rPr lang="en-US" dirty="0" err="1" smtClean="0"/>
              <a:t>በመቃጠላቸው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3. ከ13ኛው ----16ኛው----- </a:t>
            </a:r>
            <a:r>
              <a:rPr lang="en-US" b="1" dirty="0" err="1" smtClean="0"/>
              <a:t>የአምደጽዮን</a:t>
            </a:r>
            <a:r>
              <a:rPr lang="en-US" b="1" dirty="0" smtClean="0"/>
              <a:t> </a:t>
            </a:r>
            <a:r>
              <a:rPr lang="en-US" b="1" dirty="0" err="1" smtClean="0"/>
              <a:t>የዘርያቆብ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፡፡  </a:t>
            </a:r>
            <a:endParaRPr lang="en-US" dirty="0" smtClean="0"/>
          </a:p>
          <a:p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ግብጽና</a:t>
            </a:r>
            <a:r>
              <a:rPr lang="en-US" dirty="0" smtClean="0"/>
              <a:t> </a:t>
            </a:r>
            <a:r>
              <a:rPr lang="en-US" dirty="0" err="1" smtClean="0"/>
              <a:t>ኢትዮጵያ</a:t>
            </a:r>
            <a:r>
              <a:rPr lang="en-US" dirty="0" smtClean="0"/>
              <a:t> </a:t>
            </a:r>
            <a:r>
              <a:rPr lang="en-US" dirty="0" err="1" smtClean="0"/>
              <a:t>አዲስ</a:t>
            </a:r>
            <a:r>
              <a:rPr lang="en-US" dirty="0" smtClean="0"/>
              <a:t> </a:t>
            </a:r>
            <a:r>
              <a:rPr lang="en-US" dirty="0" err="1" smtClean="0"/>
              <a:t>ግንኙነትና</a:t>
            </a:r>
            <a:r>
              <a:rPr lang="en-US" dirty="0" smtClean="0"/>
              <a:t> </a:t>
            </a:r>
            <a:r>
              <a:rPr lang="en-US" dirty="0" err="1" smtClean="0"/>
              <a:t>ሃይል</a:t>
            </a:r>
            <a:r>
              <a:rPr lang="en-US" dirty="0" smtClean="0"/>
              <a:t> </a:t>
            </a:r>
            <a:r>
              <a:rPr lang="en-US" dirty="0" err="1" smtClean="0"/>
              <a:t>ያጠናከሩበት</a:t>
            </a:r>
            <a:r>
              <a:rPr lang="en-US" dirty="0" smtClean="0"/>
              <a:t> </a:t>
            </a:r>
            <a:r>
              <a:rPr lang="en-US" dirty="0" err="1" smtClean="0"/>
              <a:t>ወቅት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</a:t>
            </a:r>
            <a:r>
              <a:rPr lang="en-US" dirty="0" err="1" smtClean="0"/>
              <a:t>ስለዚህ</a:t>
            </a:r>
            <a:r>
              <a:rPr lang="en-US" dirty="0" smtClean="0"/>
              <a:t> </a:t>
            </a:r>
            <a:r>
              <a:rPr lang="en-US" dirty="0" err="1" smtClean="0"/>
              <a:t>አረባዊ</a:t>
            </a:r>
            <a:r>
              <a:rPr lang="en-US" dirty="0" smtClean="0"/>
              <a:t> </a:t>
            </a:r>
            <a:r>
              <a:rPr lang="en-US" dirty="0" err="1" smtClean="0"/>
              <a:t>ክርስቲያናዊ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ተስፋፋ</a:t>
            </a:r>
            <a:r>
              <a:rPr lang="en-US" dirty="0" smtClean="0"/>
              <a:t>፡፡</a:t>
            </a:r>
            <a:r>
              <a:rPr lang="en-US" dirty="0" err="1" smtClean="0"/>
              <a:t>በግብጽ</a:t>
            </a:r>
            <a:r>
              <a:rPr lang="en-US" dirty="0" smtClean="0"/>
              <a:t> </a:t>
            </a:r>
            <a:r>
              <a:rPr lang="en-US" dirty="0" err="1" smtClean="0"/>
              <a:t>ሃገር</a:t>
            </a:r>
            <a:r>
              <a:rPr lang="en-US" dirty="0" smtClean="0"/>
              <a:t> </a:t>
            </a:r>
            <a:r>
              <a:rPr lang="en-US" dirty="0" err="1" smtClean="0"/>
              <a:t>የተጻፉ</a:t>
            </a:r>
            <a:r>
              <a:rPr lang="en-US" dirty="0" smtClean="0"/>
              <a:t> </a:t>
            </a:r>
            <a:r>
              <a:rPr lang="en-US" dirty="0" err="1" smtClean="0"/>
              <a:t>የሃይማኖት</a:t>
            </a:r>
            <a:r>
              <a:rPr lang="en-US" dirty="0" smtClean="0"/>
              <a:t> </a:t>
            </a:r>
            <a:r>
              <a:rPr lang="en-US" dirty="0" err="1" smtClean="0"/>
              <a:t>ጽሑፎች</a:t>
            </a:r>
            <a:r>
              <a:rPr lang="en-US" dirty="0" smtClean="0"/>
              <a:t> </a:t>
            </a:r>
            <a:r>
              <a:rPr lang="en-US" dirty="0" err="1" smtClean="0"/>
              <a:t>በብዛት</a:t>
            </a:r>
            <a:r>
              <a:rPr lang="en-US" dirty="0" smtClean="0"/>
              <a:t> </a:t>
            </a:r>
            <a:r>
              <a:rPr lang="en-US" dirty="0" err="1" smtClean="0"/>
              <a:t>የተተረጎሙበት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የሃገር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ጽሑፎችም</a:t>
            </a:r>
            <a:r>
              <a:rPr lang="en-US" dirty="0" smtClean="0"/>
              <a:t> </a:t>
            </a:r>
            <a:r>
              <a:rPr lang="en-US" dirty="0" err="1" smtClean="0"/>
              <a:t>በብዛት</a:t>
            </a:r>
            <a:r>
              <a:rPr lang="en-US" dirty="0" smtClean="0"/>
              <a:t> </a:t>
            </a:r>
            <a:r>
              <a:rPr lang="en-US" dirty="0" err="1" smtClean="0"/>
              <a:t>የተጻፉበት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የግእዝ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u="sng" dirty="0" err="1" smtClean="0"/>
              <a:t>የትርጉም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ሥራዎች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ከነበሩት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ውስጥ</a:t>
            </a:r>
            <a:r>
              <a:rPr lang="en-US" dirty="0" smtClean="0"/>
              <a:t> ፡- </a:t>
            </a:r>
            <a:r>
              <a:rPr lang="en-US" dirty="0" err="1" smtClean="0"/>
              <a:t>መጽሐፍ</a:t>
            </a:r>
            <a:r>
              <a:rPr lang="en-US" dirty="0" smtClean="0"/>
              <a:t>  </a:t>
            </a:r>
            <a:r>
              <a:rPr lang="en-US" dirty="0" err="1" smtClean="0"/>
              <a:t>ቅዱስ</a:t>
            </a:r>
            <a:r>
              <a:rPr lang="en-US" dirty="0" smtClean="0"/>
              <a:t>፣ </a:t>
            </a:r>
            <a:r>
              <a:rPr lang="en-US" dirty="0" err="1" smtClean="0"/>
              <a:t>መጽሐፈ</a:t>
            </a:r>
            <a:r>
              <a:rPr lang="en-US" dirty="0" smtClean="0"/>
              <a:t> </a:t>
            </a:r>
            <a:r>
              <a:rPr lang="en-US" dirty="0" err="1" smtClean="0"/>
              <a:t>ሰዓታት፣ዜና</a:t>
            </a:r>
            <a:r>
              <a:rPr lang="en-US" dirty="0" smtClean="0"/>
              <a:t>  </a:t>
            </a:r>
            <a:r>
              <a:rPr lang="en-US" dirty="0" err="1" smtClean="0"/>
              <a:t>አይሁድ፣ግብረ</a:t>
            </a:r>
            <a:r>
              <a:rPr lang="en-US" dirty="0" smtClean="0"/>
              <a:t>  </a:t>
            </a:r>
            <a:r>
              <a:rPr lang="en-US" dirty="0" err="1" smtClean="0"/>
              <a:t>ሕማማት፣መጽሐፈ</a:t>
            </a:r>
            <a:r>
              <a:rPr lang="en-US" dirty="0" smtClean="0"/>
              <a:t> </a:t>
            </a:r>
            <a:r>
              <a:rPr lang="en-US" dirty="0" err="1" smtClean="0"/>
              <a:t>ግንዘት</a:t>
            </a:r>
            <a:r>
              <a:rPr lang="en-US" dirty="0" smtClean="0"/>
              <a:t>፣ </a:t>
            </a:r>
            <a:r>
              <a:rPr lang="en-US" dirty="0" err="1" smtClean="0"/>
              <a:t>ውዳሴ</a:t>
            </a:r>
            <a:r>
              <a:rPr lang="en-US" dirty="0" smtClean="0"/>
              <a:t>  </a:t>
            </a:r>
            <a:r>
              <a:rPr lang="en-US" dirty="0" err="1" smtClean="0"/>
              <a:t>ማርያም፤ስንክሳር፣ወዘተ.ይጠቀሳሉ</a:t>
            </a:r>
            <a:r>
              <a:rPr lang="en-US" dirty="0" smtClean="0"/>
              <a:t>፡፡</a:t>
            </a:r>
          </a:p>
          <a:p>
            <a:r>
              <a:rPr lang="en-US" dirty="0" smtClean="0"/>
              <a:t>  </a:t>
            </a:r>
            <a:r>
              <a:rPr lang="en-US" b="1" u="sng" dirty="0" err="1" smtClean="0"/>
              <a:t>በሀገር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ውስጥ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ከተጻፉት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ውስጥ</a:t>
            </a:r>
            <a:r>
              <a:rPr lang="en-US" b="1" u="sng" dirty="0" smtClean="0"/>
              <a:t>፡-</a:t>
            </a:r>
            <a:r>
              <a:rPr lang="en-US" dirty="0" smtClean="0"/>
              <a:t> </a:t>
            </a:r>
            <a:r>
              <a:rPr lang="en-US" dirty="0" err="1" smtClean="0"/>
              <a:t>ክብረ</a:t>
            </a:r>
            <a:r>
              <a:rPr lang="en-US" dirty="0" smtClean="0"/>
              <a:t> </a:t>
            </a:r>
            <a:r>
              <a:rPr lang="en-US" dirty="0" err="1" smtClean="0"/>
              <a:t>ነገሥት</a:t>
            </a:r>
            <a:r>
              <a:rPr lang="en-US" dirty="0" smtClean="0"/>
              <a:t>፣ </a:t>
            </a:r>
            <a:r>
              <a:rPr lang="en-US" dirty="0" err="1" smtClean="0"/>
              <a:t>ሥርዓተ</a:t>
            </a:r>
            <a:r>
              <a:rPr lang="en-US" dirty="0" smtClean="0"/>
              <a:t> </a:t>
            </a:r>
            <a:r>
              <a:rPr lang="en-US" dirty="0" err="1" smtClean="0"/>
              <a:t>መንግሥት</a:t>
            </a:r>
            <a:r>
              <a:rPr lang="en-US" dirty="0" smtClean="0"/>
              <a:t>፣ </a:t>
            </a:r>
            <a:r>
              <a:rPr lang="en-US" dirty="0" err="1" smtClean="0"/>
              <a:t>ፍካሬ</a:t>
            </a:r>
            <a:r>
              <a:rPr lang="en-US" dirty="0" smtClean="0"/>
              <a:t> </a:t>
            </a:r>
            <a:r>
              <a:rPr lang="en-US" dirty="0" err="1" smtClean="0"/>
              <a:t>ኢየሱስ</a:t>
            </a:r>
            <a:r>
              <a:rPr lang="en-US" dirty="0" smtClean="0"/>
              <a:t>፣ </a:t>
            </a:r>
            <a:r>
              <a:rPr lang="en-US" dirty="0" err="1" smtClean="0"/>
              <a:t>መጽሐፈ</a:t>
            </a:r>
            <a:r>
              <a:rPr lang="en-US" dirty="0" smtClean="0"/>
              <a:t> </a:t>
            </a:r>
            <a:r>
              <a:rPr lang="en-US" dirty="0" err="1" smtClean="0"/>
              <a:t>ምስጢር</a:t>
            </a:r>
            <a:r>
              <a:rPr lang="en-US" dirty="0" smtClean="0"/>
              <a:t>፣ </a:t>
            </a:r>
            <a:r>
              <a:rPr lang="en-US" dirty="0" err="1" smtClean="0"/>
              <a:t>መጽሐፈ</a:t>
            </a:r>
            <a:r>
              <a:rPr lang="en-US" dirty="0" smtClean="0"/>
              <a:t> </a:t>
            </a:r>
            <a:r>
              <a:rPr lang="en-US" dirty="0" err="1" smtClean="0"/>
              <a:t>ብርሃን</a:t>
            </a:r>
            <a:r>
              <a:rPr lang="en-US" dirty="0" smtClean="0"/>
              <a:t>፣ </a:t>
            </a:r>
            <a:r>
              <a:rPr lang="en-US" dirty="0" err="1" smtClean="0"/>
              <a:t>መጽሐፈ</a:t>
            </a:r>
            <a:r>
              <a:rPr lang="en-US" dirty="0" smtClean="0"/>
              <a:t> </a:t>
            </a:r>
            <a:r>
              <a:rPr lang="en-US" dirty="0" err="1" smtClean="0"/>
              <a:t>ሙላድ</a:t>
            </a:r>
            <a:r>
              <a:rPr lang="en-US" dirty="0" smtClean="0"/>
              <a:t>፣ </a:t>
            </a:r>
            <a:r>
              <a:rPr lang="en-US" dirty="0" err="1" smtClean="0"/>
              <a:t>ተአቅቦ</a:t>
            </a:r>
            <a:r>
              <a:rPr lang="en-US" dirty="0" smtClean="0"/>
              <a:t> </a:t>
            </a:r>
            <a:r>
              <a:rPr lang="en-US" dirty="0" err="1" smtClean="0"/>
              <a:t>ምስጢር</a:t>
            </a:r>
            <a:r>
              <a:rPr lang="en-US" dirty="0" smtClean="0"/>
              <a:t>፣ </a:t>
            </a:r>
            <a:r>
              <a:rPr lang="en-US" dirty="0" err="1" smtClean="0"/>
              <a:t>መጽሐፈ</a:t>
            </a:r>
            <a:r>
              <a:rPr lang="en-US" dirty="0" smtClean="0"/>
              <a:t> </a:t>
            </a:r>
            <a:r>
              <a:rPr lang="en-US" dirty="0" err="1" smtClean="0"/>
              <a:t>ባህርይ</a:t>
            </a:r>
            <a:r>
              <a:rPr lang="en-US" dirty="0" smtClean="0"/>
              <a:t>፣ </a:t>
            </a:r>
            <a:r>
              <a:rPr lang="en-US" dirty="0" err="1" smtClean="0"/>
              <a:t>ክህደተ</a:t>
            </a:r>
            <a:r>
              <a:rPr lang="en-US" dirty="0" smtClean="0"/>
              <a:t> </a:t>
            </a:r>
            <a:r>
              <a:rPr lang="en-US" dirty="0" err="1" smtClean="0"/>
              <a:t>ሰይጣን፣ጦማረ</a:t>
            </a:r>
            <a:r>
              <a:rPr lang="en-US" dirty="0" smtClean="0"/>
              <a:t> </a:t>
            </a:r>
            <a:r>
              <a:rPr lang="en-US" dirty="0" err="1" smtClean="0"/>
              <a:t>ትስብዕት፣ገድላትና</a:t>
            </a:r>
            <a:r>
              <a:rPr lang="en-US" dirty="0" smtClean="0"/>
              <a:t> </a:t>
            </a:r>
            <a:r>
              <a:rPr lang="en-US" dirty="0" err="1" smtClean="0"/>
              <a:t>ተአምራት፣ወዘተ</a:t>
            </a:r>
            <a:r>
              <a:rPr lang="en-US" dirty="0" smtClean="0"/>
              <a:t>.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የየመጽሐፉን</a:t>
            </a:r>
            <a:r>
              <a:rPr lang="en-US" dirty="0" smtClean="0"/>
              <a:t> </a:t>
            </a:r>
            <a:r>
              <a:rPr lang="en-US" dirty="0" err="1" smtClean="0"/>
              <a:t>ይዘት</a:t>
            </a:r>
            <a:r>
              <a:rPr lang="en-US" dirty="0" smtClean="0"/>
              <a:t> </a:t>
            </a:r>
            <a:r>
              <a:rPr lang="en-US" dirty="0" err="1" smtClean="0"/>
              <a:t>ከመምህሮቻቸው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ተማሪዎቹ</a:t>
            </a:r>
            <a:r>
              <a:rPr lang="en-US" dirty="0" smtClean="0"/>
              <a:t> </a:t>
            </a:r>
            <a:r>
              <a:rPr lang="en-US" dirty="0" err="1" smtClean="0"/>
              <a:t>እንዲያጠኑ</a:t>
            </a:r>
            <a:r>
              <a:rPr lang="en-US" dirty="0" smtClean="0"/>
              <a:t> </a:t>
            </a:r>
            <a:r>
              <a:rPr lang="en-US" dirty="0" err="1" smtClean="0"/>
              <a:t>ይመከራል</a:t>
            </a:r>
            <a:r>
              <a:rPr lang="en-US" dirty="0" smtClean="0"/>
              <a:t>፡፡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የግእዝ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 4. ከ17ኛው ---- 19ኛው </a:t>
            </a:r>
            <a:r>
              <a:rPr lang="en-US" b="1" dirty="0" err="1" smtClean="0"/>
              <a:t>መቶ</a:t>
            </a:r>
            <a:r>
              <a:rPr lang="en-US" b="1" dirty="0" smtClean="0"/>
              <a:t> </a:t>
            </a:r>
            <a:r>
              <a:rPr lang="en-US" b="1" dirty="0" err="1" smtClean="0"/>
              <a:t>ክፍለዘመን</a:t>
            </a:r>
            <a:r>
              <a:rPr lang="en-US" b="1" dirty="0" smtClean="0"/>
              <a:t>----- </a:t>
            </a:r>
            <a:r>
              <a:rPr lang="en-US" b="1" dirty="0" err="1" smtClean="0"/>
              <a:t>የመጨረሻው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r>
              <a:rPr lang="en-US" b="1" dirty="0" smtClean="0"/>
              <a:t> </a:t>
            </a:r>
            <a:r>
              <a:rPr lang="en-US" b="1" dirty="0" err="1" smtClean="0"/>
              <a:t>የግእዝ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endParaRPr lang="en-US" dirty="0" smtClean="0"/>
          </a:p>
          <a:p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ወቅት</a:t>
            </a:r>
            <a:r>
              <a:rPr lang="en-US" dirty="0" smtClean="0"/>
              <a:t> </a:t>
            </a:r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በአህመድ</a:t>
            </a:r>
            <a:r>
              <a:rPr lang="en-US" dirty="0" smtClean="0"/>
              <a:t> </a:t>
            </a:r>
            <a:r>
              <a:rPr lang="en-US" dirty="0" err="1" smtClean="0"/>
              <a:t>ግራኝ</a:t>
            </a:r>
            <a:r>
              <a:rPr lang="en-US" dirty="0" smtClean="0"/>
              <a:t> </a:t>
            </a:r>
            <a:r>
              <a:rPr lang="en-US" dirty="0" err="1" smtClean="0"/>
              <a:t>ጦርነት</a:t>
            </a:r>
            <a:r>
              <a:rPr lang="en-US" dirty="0" smtClean="0"/>
              <a:t> </a:t>
            </a:r>
            <a:r>
              <a:rPr lang="en-US" dirty="0" err="1" smtClean="0"/>
              <a:t>የተነሳ</a:t>
            </a:r>
            <a:r>
              <a:rPr lang="en-US" dirty="0" smtClean="0"/>
              <a:t> </a:t>
            </a:r>
            <a:r>
              <a:rPr lang="en-US" dirty="0" err="1" smtClean="0"/>
              <a:t>በመሆኑ</a:t>
            </a:r>
            <a:r>
              <a:rPr lang="en-US" dirty="0" smtClean="0"/>
              <a:t> </a:t>
            </a:r>
            <a:r>
              <a:rPr lang="en-US" dirty="0" err="1" smtClean="0"/>
              <a:t>እየቀዘቀዘ</a:t>
            </a:r>
            <a:r>
              <a:rPr lang="en-US" dirty="0" smtClean="0"/>
              <a:t> </a:t>
            </a:r>
            <a:r>
              <a:rPr lang="en-US" dirty="0" err="1" smtClean="0"/>
              <a:t>የሔደበት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</a:t>
            </a:r>
            <a:r>
              <a:rPr lang="en-US" dirty="0" err="1" smtClean="0"/>
              <a:t>የግራኝ</a:t>
            </a:r>
            <a:r>
              <a:rPr lang="en-US" dirty="0" smtClean="0"/>
              <a:t> </a:t>
            </a:r>
            <a:r>
              <a:rPr lang="en-US" dirty="0" err="1" smtClean="0"/>
              <a:t>አህመድ</a:t>
            </a:r>
            <a:r>
              <a:rPr lang="en-US" dirty="0" smtClean="0"/>
              <a:t> </a:t>
            </a:r>
            <a:r>
              <a:rPr lang="en-US" dirty="0" err="1" smtClean="0"/>
              <a:t>ጦርነት</a:t>
            </a:r>
            <a:r>
              <a:rPr lang="en-US" dirty="0" smtClean="0"/>
              <a:t> </a:t>
            </a:r>
            <a:r>
              <a:rPr lang="en-US" dirty="0" err="1" smtClean="0"/>
              <a:t>በሥነጽሑፉ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ጫና</a:t>
            </a:r>
            <a:r>
              <a:rPr lang="en-US" dirty="0" smtClean="0"/>
              <a:t> </a:t>
            </a:r>
            <a:r>
              <a:rPr lang="en-US" dirty="0" err="1" smtClean="0"/>
              <a:t>ያሳደረው</a:t>
            </a:r>
            <a:r>
              <a:rPr lang="en-US" dirty="0" smtClean="0"/>
              <a:t> </a:t>
            </a:r>
            <a:r>
              <a:rPr lang="en-US" dirty="0" err="1" smtClean="0"/>
              <a:t>በሁለት</a:t>
            </a:r>
            <a:r>
              <a:rPr lang="en-US" dirty="0" smtClean="0"/>
              <a:t> </a:t>
            </a:r>
            <a:r>
              <a:rPr lang="en-US" dirty="0" err="1" smtClean="0"/>
              <a:t>መልኩ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አንዱ</a:t>
            </a:r>
            <a:r>
              <a:rPr lang="en-US" dirty="0" smtClean="0"/>
              <a:t> </a:t>
            </a:r>
            <a:r>
              <a:rPr lang="en-US" dirty="0" err="1" smtClean="0"/>
              <a:t>ጦርነቱ</a:t>
            </a:r>
            <a:r>
              <a:rPr lang="en-US" dirty="0" smtClean="0"/>
              <a:t> </a:t>
            </a:r>
            <a:r>
              <a:rPr lang="en-US" dirty="0" err="1" smtClean="0"/>
              <a:t>የሃይማኖት</a:t>
            </a:r>
            <a:r>
              <a:rPr lang="en-US" dirty="0" smtClean="0"/>
              <a:t> </a:t>
            </a:r>
            <a:r>
              <a:rPr lang="en-US" dirty="0" err="1" smtClean="0"/>
              <a:t>በመሆኑ</a:t>
            </a:r>
            <a:r>
              <a:rPr lang="en-US" dirty="0" smtClean="0"/>
              <a:t> </a:t>
            </a:r>
            <a:r>
              <a:rPr lang="en-US" dirty="0" err="1" smtClean="0"/>
              <a:t>በረጅም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የተጠራቀመው</a:t>
            </a:r>
            <a:r>
              <a:rPr lang="en-US" dirty="0" smtClean="0"/>
              <a:t> </a:t>
            </a:r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ሃይማኖታዊ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በጥቂት</a:t>
            </a:r>
            <a:r>
              <a:rPr lang="en-US" dirty="0" smtClean="0"/>
              <a:t> </a:t>
            </a:r>
            <a:r>
              <a:rPr lang="en-US" dirty="0" err="1" smtClean="0"/>
              <a:t>ዓመታት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ወድሟል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ሌላው</a:t>
            </a:r>
            <a:r>
              <a:rPr lang="en-US" dirty="0" smtClean="0"/>
              <a:t> </a:t>
            </a:r>
            <a:r>
              <a:rPr lang="en-US" dirty="0" err="1" smtClean="0"/>
              <a:t>ጊዜው</a:t>
            </a:r>
            <a:r>
              <a:rPr lang="en-US" dirty="0" smtClean="0"/>
              <a:t> </a:t>
            </a:r>
            <a:r>
              <a:rPr lang="en-US" dirty="0" err="1" smtClean="0"/>
              <a:t>የጦርነት</a:t>
            </a:r>
            <a:r>
              <a:rPr lang="en-US" dirty="0" smtClean="0"/>
              <a:t> </a:t>
            </a:r>
            <a:r>
              <a:rPr lang="en-US" dirty="0" err="1" smtClean="0"/>
              <a:t>በመሆኑ</a:t>
            </a:r>
            <a:r>
              <a:rPr lang="en-US" dirty="0" smtClean="0"/>
              <a:t> </a:t>
            </a:r>
            <a:r>
              <a:rPr lang="en-US" dirty="0" err="1" smtClean="0"/>
              <a:t>የጽሑፍ</a:t>
            </a:r>
            <a:r>
              <a:rPr lang="en-US" dirty="0" smtClean="0"/>
              <a:t> </a:t>
            </a:r>
            <a:r>
              <a:rPr lang="en-US" dirty="0" err="1" smtClean="0"/>
              <a:t>ስራው</a:t>
            </a:r>
            <a:r>
              <a:rPr lang="en-US" dirty="0" smtClean="0"/>
              <a:t> </a:t>
            </a:r>
            <a:r>
              <a:rPr lang="en-US" dirty="0" err="1" smtClean="0"/>
              <a:t>ቆሞ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</a:t>
            </a:r>
            <a:r>
              <a:rPr lang="en-US" dirty="0" err="1" smtClean="0"/>
              <a:t>ሆኖም</a:t>
            </a:r>
            <a:r>
              <a:rPr lang="en-US" dirty="0" smtClean="0"/>
              <a:t> </a:t>
            </a:r>
            <a:r>
              <a:rPr lang="en-US" dirty="0" err="1" smtClean="0"/>
              <a:t>ጦርነቱ</a:t>
            </a:r>
            <a:r>
              <a:rPr lang="en-US" dirty="0" smtClean="0"/>
              <a:t> </a:t>
            </a:r>
            <a:r>
              <a:rPr lang="en-US" dirty="0" err="1" smtClean="0"/>
              <a:t>እንዳበቃ</a:t>
            </a:r>
            <a:r>
              <a:rPr lang="en-US" dirty="0" smtClean="0"/>
              <a:t> </a:t>
            </a:r>
            <a:r>
              <a:rPr lang="en-US" dirty="0" err="1" smtClean="0"/>
              <a:t>ጽሑፉ</a:t>
            </a:r>
            <a:r>
              <a:rPr lang="en-US" dirty="0" smtClean="0"/>
              <a:t> </a:t>
            </a:r>
            <a:r>
              <a:rPr lang="en-US" dirty="0" err="1" smtClean="0"/>
              <a:t>ወዲያውኑ</a:t>
            </a:r>
            <a:r>
              <a:rPr lang="en-US" dirty="0" smtClean="0"/>
              <a:t> </a:t>
            </a:r>
            <a:r>
              <a:rPr lang="en-US" dirty="0" err="1" smtClean="0"/>
              <a:t>ቀጥሏል</a:t>
            </a:r>
            <a:r>
              <a:rPr lang="en-US" dirty="0" smtClean="0"/>
              <a:t>፡፡</a:t>
            </a:r>
            <a:r>
              <a:rPr lang="en-US" dirty="0" err="1" smtClean="0"/>
              <a:t>ባብዘኛው</a:t>
            </a:r>
            <a:r>
              <a:rPr lang="en-US" dirty="0" smtClean="0"/>
              <a:t> </a:t>
            </a:r>
            <a:r>
              <a:rPr lang="en-US" dirty="0" err="1" smtClean="0"/>
              <a:t>በዚያን</a:t>
            </a:r>
            <a:r>
              <a:rPr lang="en-US" dirty="0" smtClean="0"/>
              <a:t> </a:t>
            </a:r>
            <a:r>
              <a:rPr lang="en-US" dirty="0" err="1" smtClean="0"/>
              <a:t>ወቅት</a:t>
            </a:r>
            <a:r>
              <a:rPr lang="en-US" dirty="0" smtClean="0"/>
              <a:t> </a:t>
            </a:r>
            <a:r>
              <a:rPr lang="en-US" dirty="0" err="1" smtClean="0"/>
              <a:t>የተጻፉት</a:t>
            </a:r>
            <a:r>
              <a:rPr lang="en-US" dirty="0" smtClean="0"/>
              <a:t> </a:t>
            </a:r>
            <a:r>
              <a:rPr lang="en-US" dirty="0" err="1" smtClean="0"/>
              <a:t>ጽሑፎች</a:t>
            </a:r>
            <a:r>
              <a:rPr lang="en-US" dirty="0" smtClean="0"/>
              <a:t> </a:t>
            </a:r>
            <a:r>
              <a:rPr lang="en-US" dirty="0" err="1" smtClean="0"/>
              <a:t>ያነጣጠሩት</a:t>
            </a:r>
            <a:r>
              <a:rPr lang="en-US" dirty="0" smtClean="0"/>
              <a:t> "</a:t>
            </a:r>
            <a:r>
              <a:rPr lang="en-US" dirty="0" err="1" smtClean="0"/>
              <a:t>ከኦርቶዶክስ</a:t>
            </a:r>
            <a:r>
              <a:rPr lang="en-US" dirty="0" smtClean="0"/>
              <a:t> </a:t>
            </a:r>
            <a:r>
              <a:rPr lang="en-US" dirty="0" err="1" smtClean="0"/>
              <a:t>ደእስልምና</a:t>
            </a:r>
            <a:r>
              <a:rPr lang="en-US" dirty="0" smtClean="0"/>
              <a:t> </a:t>
            </a:r>
            <a:r>
              <a:rPr lang="en-US" dirty="0" err="1" smtClean="0"/>
              <a:t>የገቡ</a:t>
            </a:r>
            <a:r>
              <a:rPr lang="en-US" dirty="0" smtClean="0"/>
              <a:t> </a:t>
            </a:r>
            <a:r>
              <a:rPr lang="en-US" dirty="0" err="1" smtClean="0"/>
              <a:t>ሰዎችን</a:t>
            </a:r>
            <a:r>
              <a:rPr lang="en-US" dirty="0" smtClean="0"/>
              <a:t> </a:t>
            </a:r>
            <a:r>
              <a:rPr lang="en-US" dirty="0" err="1" smtClean="0"/>
              <a:t>በመመለስ</a:t>
            </a:r>
            <a:r>
              <a:rPr lang="en-US" dirty="0" smtClean="0"/>
              <a:t>"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</a:t>
            </a:r>
            <a:r>
              <a:rPr lang="en-US" dirty="0" err="1" smtClean="0"/>
              <a:t>ለዚህም</a:t>
            </a:r>
            <a:r>
              <a:rPr lang="en-US" dirty="0" smtClean="0"/>
              <a:t> </a:t>
            </a:r>
            <a:r>
              <a:rPr lang="en-US" dirty="0" err="1" smtClean="0"/>
              <a:t>በዋናነት</a:t>
            </a:r>
            <a:r>
              <a:rPr lang="en-US" dirty="0" smtClean="0"/>
              <a:t> </a:t>
            </a:r>
            <a:r>
              <a:rPr lang="en-US" dirty="0" err="1" smtClean="0"/>
              <a:t>የሚጠቀሰው</a:t>
            </a:r>
            <a:r>
              <a:rPr lang="en-US" dirty="0" smtClean="0"/>
              <a:t> "</a:t>
            </a:r>
            <a:r>
              <a:rPr lang="en-US" dirty="0" err="1" smtClean="0"/>
              <a:t>መጽሐፈ</a:t>
            </a:r>
            <a:r>
              <a:rPr lang="en-US" dirty="0" smtClean="0"/>
              <a:t> </a:t>
            </a:r>
            <a:r>
              <a:rPr lang="en-US" dirty="0" err="1" smtClean="0"/>
              <a:t>አሚን</a:t>
            </a:r>
            <a:r>
              <a:rPr lang="en-US" dirty="0" smtClean="0"/>
              <a:t>"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ከዚህ</a:t>
            </a:r>
            <a:r>
              <a:rPr lang="en-US" dirty="0" smtClean="0"/>
              <a:t> </a:t>
            </a:r>
            <a:r>
              <a:rPr lang="en-US" dirty="0" err="1" smtClean="0"/>
              <a:t>ውጭ</a:t>
            </a:r>
            <a:r>
              <a:rPr lang="en-US" dirty="0" smtClean="0"/>
              <a:t>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የተሰሩ</a:t>
            </a:r>
            <a:r>
              <a:rPr lang="en-US" dirty="0" smtClean="0"/>
              <a:t> </a:t>
            </a:r>
            <a:r>
              <a:rPr lang="en-US" dirty="0" err="1" smtClean="0"/>
              <a:t>ብዙ</a:t>
            </a:r>
            <a:r>
              <a:rPr lang="en-US" dirty="0" smtClean="0"/>
              <a:t> </a:t>
            </a:r>
            <a:r>
              <a:rPr lang="en-US" dirty="0" err="1" smtClean="0"/>
              <a:t>ጽሑፎች</a:t>
            </a:r>
            <a:r>
              <a:rPr lang="en-US" dirty="0" smtClean="0"/>
              <a:t> </a:t>
            </a:r>
            <a:r>
              <a:rPr lang="en-US" dirty="0" err="1" smtClean="0"/>
              <a:t>አሉ</a:t>
            </a:r>
            <a:r>
              <a:rPr lang="en-US" dirty="0" smtClean="0"/>
              <a:t>፡፡</a:t>
            </a:r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ዋናዎቹም</a:t>
            </a:r>
            <a:r>
              <a:rPr lang="en-US" dirty="0" smtClean="0"/>
              <a:t> </a:t>
            </a:r>
            <a:r>
              <a:rPr lang="en-US" dirty="0" err="1" smtClean="0"/>
              <a:t>የሚከተሉት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ሀ. </a:t>
            </a:r>
            <a:r>
              <a:rPr lang="en-US" dirty="0" err="1" smtClean="0"/>
              <a:t>መጽሐፈ</a:t>
            </a:r>
            <a:r>
              <a:rPr lang="en-US" dirty="0" smtClean="0"/>
              <a:t> </a:t>
            </a:r>
            <a:r>
              <a:rPr lang="en-US" dirty="0" err="1" smtClean="0"/>
              <a:t>ሀዊ</a:t>
            </a:r>
            <a:r>
              <a:rPr lang="en-US" dirty="0" smtClean="0"/>
              <a:t>      ለ. </a:t>
            </a:r>
            <a:r>
              <a:rPr lang="en-US" dirty="0" err="1" smtClean="0"/>
              <a:t>ፍካሬ</a:t>
            </a:r>
            <a:r>
              <a:rPr lang="en-US" dirty="0" smtClean="0"/>
              <a:t> </a:t>
            </a:r>
            <a:r>
              <a:rPr lang="en-US" dirty="0" err="1" smtClean="0"/>
              <a:t>መለኮት</a:t>
            </a:r>
            <a:r>
              <a:rPr lang="en-US" dirty="0" smtClean="0"/>
              <a:t>     ሐ. </a:t>
            </a:r>
            <a:r>
              <a:rPr lang="en-US" dirty="0" err="1" smtClean="0"/>
              <a:t>ሀይማኖተ</a:t>
            </a:r>
            <a:r>
              <a:rPr lang="en-US" dirty="0" smtClean="0"/>
              <a:t> </a:t>
            </a:r>
            <a:r>
              <a:rPr lang="en-US" dirty="0" err="1" smtClean="0"/>
              <a:t>አበው</a:t>
            </a:r>
            <a:r>
              <a:rPr lang="en-US" dirty="0" smtClean="0"/>
              <a:t>   መ. </a:t>
            </a:r>
            <a:r>
              <a:rPr lang="en-US" dirty="0" err="1" smtClean="0"/>
              <a:t>መጽሐፈ</a:t>
            </a:r>
            <a:r>
              <a:rPr lang="en-US" dirty="0" smtClean="0"/>
              <a:t> </a:t>
            </a:r>
            <a:r>
              <a:rPr lang="en-US" dirty="0" err="1" smtClean="0"/>
              <a:t>ንስሐ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ሠ. </a:t>
            </a:r>
            <a:r>
              <a:rPr lang="en-US" dirty="0" err="1" smtClean="0"/>
              <a:t>መጽሐፈ</a:t>
            </a:r>
            <a:r>
              <a:rPr lang="en-US" dirty="0" smtClean="0"/>
              <a:t> </a:t>
            </a:r>
            <a:r>
              <a:rPr lang="en-US" dirty="0" err="1" smtClean="0"/>
              <a:t>ቀንዲል</a:t>
            </a:r>
            <a:r>
              <a:rPr lang="en-US" dirty="0" smtClean="0"/>
              <a:t>   ረ. </a:t>
            </a:r>
            <a:r>
              <a:rPr lang="en-US" dirty="0" err="1" smtClean="0"/>
              <a:t>ጸወነ</a:t>
            </a:r>
            <a:r>
              <a:rPr lang="en-US" dirty="0" smtClean="0"/>
              <a:t> </a:t>
            </a:r>
            <a:r>
              <a:rPr lang="en-US" dirty="0" err="1" smtClean="0"/>
              <a:t>ነፍስ</a:t>
            </a:r>
            <a:r>
              <a:rPr lang="en-US" dirty="0" smtClean="0"/>
              <a:t>        ሰ. </a:t>
            </a:r>
            <a:r>
              <a:rPr lang="en-US" dirty="0" err="1" smtClean="0"/>
              <a:t>ገድለ</a:t>
            </a:r>
            <a:r>
              <a:rPr lang="en-US" dirty="0" smtClean="0"/>
              <a:t> </a:t>
            </a:r>
            <a:r>
              <a:rPr lang="en-US" dirty="0" err="1" smtClean="0"/>
              <a:t>ተክለሀይማኖት</a:t>
            </a:r>
            <a:r>
              <a:rPr lang="en-US" dirty="0" smtClean="0"/>
              <a:t> ሸ. </a:t>
            </a:r>
            <a:r>
              <a:rPr lang="en-US" dirty="0" err="1" smtClean="0"/>
              <a:t>ፍትሀ</a:t>
            </a:r>
            <a:r>
              <a:rPr lang="en-US" dirty="0" smtClean="0"/>
              <a:t> </a:t>
            </a:r>
            <a:r>
              <a:rPr lang="en-US" dirty="0" err="1" smtClean="0"/>
              <a:t>ነገሥት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ቀ. </a:t>
            </a:r>
            <a:r>
              <a:rPr lang="en-US" dirty="0" err="1" smtClean="0"/>
              <a:t>መልክዓ</a:t>
            </a:r>
            <a:r>
              <a:rPr lang="en-US" dirty="0" smtClean="0"/>
              <a:t> </a:t>
            </a:r>
            <a:r>
              <a:rPr lang="en-US" dirty="0" err="1" smtClean="0"/>
              <a:t>ተክለሀይማኖት</a:t>
            </a:r>
            <a:r>
              <a:rPr lang="en-US" dirty="0" smtClean="0"/>
              <a:t>  በ. </a:t>
            </a:r>
            <a:r>
              <a:rPr lang="en-US" dirty="0" err="1" smtClean="0"/>
              <a:t>መዝሙረ</a:t>
            </a:r>
            <a:r>
              <a:rPr lang="en-US" dirty="0" smtClean="0"/>
              <a:t> </a:t>
            </a:r>
            <a:r>
              <a:rPr lang="en-US" dirty="0" err="1" smtClean="0"/>
              <a:t>ክርስቶስ</a:t>
            </a:r>
            <a:r>
              <a:rPr lang="en-US" dirty="0" smtClean="0"/>
              <a:t>    ተ. </a:t>
            </a:r>
            <a:r>
              <a:rPr lang="en-US" dirty="0" err="1" smtClean="0"/>
              <a:t>ዜና</a:t>
            </a:r>
            <a:r>
              <a:rPr lang="en-US" dirty="0" smtClean="0"/>
              <a:t> </a:t>
            </a:r>
            <a:r>
              <a:rPr lang="en-US" dirty="0" err="1" smtClean="0"/>
              <a:t>እስክንድር፣ወዘተ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የግእዝ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በ17ኛው </a:t>
            </a:r>
            <a:r>
              <a:rPr lang="en-US" dirty="0" err="1" smtClean="0"/>
              <a:t>መቶ</a:t>
            </a:r>
            <a:r>
              <a:rPr lang="en-US" dirty="0" smtClean="0"/>
              <a:t> </a:t>
            </a:r>
            <a:r>
              <a:rPr lang="en-US" dirty="0" err="1" smtClean="0"/>
              <a:t>ክፍለ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ለየት</a:t>
            </a:r>
            <a:r>
              <a:rPr lang="en-US" dirty="0" smtClean="0"/>
              <a:t> </a:t>
            </a:r>
            <a:r>
              <a:rPr lang="en-US" dirty="0" err="1" smtClean="0"/>
              <a:t>ያለ</a:t>
            </a:r>
            <a:r>
              <a:rPr lang="en-US" dirty="0" smtClean="0"/>
              <a:t> </a:t>
            </a:r>
            <a:r>
              <a:rPr lang="en-US" dirty="0" err="1" smtClean="0"/>
              <a:t>ስነጽሑፋዊ</a:t>
            </a:r>
            <a:r>
              <a:rPr lang="en-US" dirty="0" smtClean="0"/>
              <a:t> </a:t>
            </a:r>
            <a:r>
              <a:rPr lang="en-US" dirty="0" err="1" smtClean="0"/>
              <a:t>ቋንቋው</a:t>
            </a:r>
            <a:r>
              <a:rPr lang="en-US" dirty="0" smtClean="0"/>
              <a:t> </a:t>
            </a:r>
            <a:r>
              <a:rPr lang="en-US" dirty="0" err="1" smtClean="0"/>
              <a:t>አስደናቂ</a:t>
            </a:r>
            <a:r>
              <a:rPr lang="en-US" dirty="0" smtClean="0"/>
              <a:t> </a:t>
            </a:r>
            <a:r>
              <a:rPr lang="en-US" dirty="0" err="1" smtClean="0"/>
              <a:t>የሆነ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በዘርያቆብ</a:t>
            </a:r>
            <a:r>
              <a:rPr lang="en-US" dirty="0" smtClean="0"/>
              <a:t> </a:t>
            </a:r>
            <a:r>
              <a:rPr lang="en-US" dirty="0" err="1" smtClean="0"/>
              <a:t>አማካይነት</a:t>
            </a:r>
            <a:r>
              <a:rPr lang="en-US" dirty="0" smtClean="0"/>
              <a:t> </a:t>
            </a:r>
            <a:r>
              <a:rPr lang="en-US" dirty="0" err="1" smtClean="0"/>
              <a:t>ተጽፏል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ዘርያቆብ</a:t>
            </a:r>
            <a:r>
              <a:rPr lang="en-US" dirty="0" smtClean="0"/>
              <a:t> </a:t>
            </a:r>
            <a:r>
              <a:rPr lang="en-US" dirty="0" err="1" smtClean="0"/>
              <a:t>ኢትዮጵያዊ</a:t>
            </a:r>
            <a:r>
              <a:rPr lang="en-US" dirty="0" smtClean="0"/>
              <a:t> </a:t>
            </a:r>
            <a:r>
              <a:rPr lang="en-US" dirty="0" err="1" smtClean="0"/>
              <a:t>ፈላስፋ</a:t>
            </a:r>
            <a:r>
              <a:rPr lang="en-US" dirty="0" smtClean="0"/>
              <a:t> </a:t>
            </a:r>
            <a:r>
              <a:rPr lang="en-US" dirty="0" err="1" smtClean="0"/>
              <a:t>በመባልም</a:t>
            </a:r>
            <a:r>
              <a:rPr lang="en-US" dirty="0" smtClean="0"/>
              <a:t> </a:t>
            </a:r>
            <a:r>
              <a:rPr lang="en-US" dirty="0" err="1" smtClean="0"/>
              <a:t>ይታወቃል</a:t>
            </a:r>
            <a:r>
              <a:rPr lang="en-US" dirty="0" smtClean="0"/>
              <a:t>፡፡ </a:t>
            </a:r>
            <a:r>
              <a:rPr lang="en-US" dirty="0" err="1" smtClean="0"/>
              <a:t>የጽሑፉ</a:t>
            </a:r>
            <a:r>
              <a:rPr lang="en-US" dirty="0" smtClean="0"/>
              <a:t> </a:t>
            </a:r>
            <a:r>
              <a:rPr lang="en-US" dirty="0" err="1" smtClean="0"/>
              <a:t>የቋንቋ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ተጠየቃዊ</a:t>
            </a:r>
            <a:r>
              <a:rPr lang="en-US" dirty="0" smtClean="0"/>
              <a:t> </a:t>
            </a:r>
            <a:r>
              <a:rPr lang="en-US" dirty="0" err="1" smtClean="0"/>
              <a:t>አቀራረብ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በሀገራችን</a:t>
            </a:r>
            <a:r>
              <a:rPr lang="en-US" dirty="0" smtClean="0"/>
              <a:t> </a:t>
            </a:r>
            <a:r>
              <a:rPr lang="en-US" dirty="0" err="1" smtClean="0"/>
              <a:t>የሥነጽሑፍ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ያሰጠዋል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የዚህን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ስራ</a:t>
            </a:r>
            <a:r>
              <a:rPr lang="en-US" dirty="0" smtClean="0"/>
              <a:t> </a:t>
            </a:r>
            <a:r>
              <a:rPr lang="en-US" dirty="0" err="1" smtClean="0"/>
              <a:t>ኢጣሊያናዊው</a:t>
            </a:r>
            <a:r>
              <a:rPr lang="en-US" dirty="0" smtClean="0"/>
              <a:t> </a:t>
            </a:r>
            <a:r>
              <a:rPr lang="en-US" dirty="0" err="1" smtClean="0"/>
              <a:t>ካርሎ</a:t>
            </a:r>
            <a:r>
              <a:rPr lang="en-US" dirty="0" smtClean="0"/>
              <a:t> </a:t>
            </a:r>
            <a:r>
              <a:rPr lang="en-US" dirty="0" err="1" smtClean="0"/>
              <a:t>ኮንቲ</a:t>
            </a:r>
            <a:r>
              <a:rPr lang="en-US" dirty="0" smtClean="0"/>
              <a:t> </a:t>
            </a:r>
            <a:r>
              <a:rPr lang="en-US" dirty="0" err="1" smtClean="0"/>
              <a:t>ኢትዮጵያዊ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አይጽፈውም</a:t>
            </a:r>
            <a:r>
              <a:rPr lang="en-US" dirty="0" smtClean="0"/>
              <a:t> </a:t>
            </a:r>
            <a:r>
              <a:rPr lang="en-US" dirty="0" err="1" smtClean="0"/>
              <a:t>ይላሉ</a:t>
            </a:r>
            <a:r>
              <a:rPr lang="en-US" dirty="0" smtClean="0"/>
              <a:t>፡፡</a:t>
            </a:r>
            <a:r>
              <a:rPr lang="en-US" dirty="0" err="1" smtClean="0"/>
              <a:t>ሩሲያዊው</a:t>
            </a:r>
            <a:r>
              <a:rPr lang="en-US" dirty="0" smtClean="0"/>
              <a:t> </a:t>
            </a:r>
            <a:r>
              <a:rPr lang="en-US" dirty="0" err="1" smtClean="0"/>
              <a:t>ክራቶቪስኪ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ኢትዮጵያዊ</a:t>
            </a:r>
            <a:r>
              <a:rPr lang="en-US" dirty="0" smtClean="0"/>
              <a:t> </a:t>
            </a:r>
            <a:r>
              <a:rPr lang="en-US" dirty="0" err="1" smtClean="0"/>
              <a:t>መሆኑን</a:t>
            </a:r>
            <a:r>
              <a:rPr lang="en-US" dirty="0" smtClean="0"/>
              <a:t> </a:t>
            </a:r>
            <a:r>
              <a:rPr lang="en-US" dirty="0" err="1" smtClean="0"/>
              <a:t>ያረዳሉ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ማውጫ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የኢትዮጵያ</a:t>
            </a:r>
            <a:r>
              <a:rPr lang="en-US" dirty="0" smtClean="0"/>
              <a:t> </a:t>
            </a:r>
            <a:r>
              <a:rPr lang="en-US" dirty="0" err="1"/>
              <a:t>ፊደል</a:t>
            </a:r>
            <a:r>
              <a:rPr lang="en-US" dirty="0"/>
              <a:t> </a:t>
            </a:r>
            <a:r>
              <a:rPr lang="en-US" dirty="0" err="1"/>
              <a:t>አመጣጥና</a:t>
            </a:r>
            <a:r>
              <a:rPr lang="en-US" dirty="0"/>
              <a:t> </a:t>
            </a:r>
            <a:r>
              <a:rPr lang="en-US" dirty="0" err="1"/>
              <a:t>ዕድገት</a:t>
            </a:r>
            <a:r>
              <a:rPr lang="en-US" dirty="0"/>
              <a:t>    </a:t>
            </a:r>
          </a:p>
          <a:p>
            <a:r>
              <a:rPr lang="en-US" dirty="0"/>
              <a:t>1.1. </a:t>
            </a:r>
            <a:r>
              <a:rPr lang="en-US" dirty="0" err="1"/>
              <a:t>የፊደል</a:t>
            </a:r>
            <a:r>
              <a:rPr lang="en-US" dirty="0"/>
              <a:t> </a:t>
            </a:r>
            <a:r>
              <a:rPr lang="en-US" dirty="0" err="1"/>
              <a:t>ምንነትና</a:t>
            </a:r>
            <a:r>
              <a:rPr lang="en-US" dirty="0"/>
              <a:t> </a:t>
            </a:r>
            <a:r>
              <a:rPr lang="en-US" dirty="0" err="1"/>
              <a:t>አነሳስ</a:t>
            </a:r>
            <a:endParaRPr lang="en-US" dirty="0"/>
          </a:p>
          <a:p>
            <a:r>
              <a:rPr lang="en-US" dirty="0"/>
              <a:t>1.2. </a:t>
            </a:r>
            <a:r>
              <a:rPr lang="en-US" dirty="0" err="1"/>
              <a:t>የግዕዝ</a:t>
            </a:r>
            <a:r>
              <a:rPr lang="en-US" dirty="0"/>
              <a:t> </a:t>
            </a:r>
            <a:r>
              <a:rPr lang="en-US" dirty="0" err="1"/>
              <a:t>ፊደል</a:t>
            </a:r>
            <a:r>
              <a:rPr lang="en-US" dirty="0"/>
              <a:t> </a:t>
            </a:r>
            <a:r>
              <a:rPr lang="en-US" dirty="0" err="1"/>
              <a:t>አነሳስና</a:t>
            </a:r>
            <a:r>
              <a:rPr lang="en-US" dirty="0"/>
              <a:t> </a:t>
            </a:r>
            <a:r>
              <a:rPr lang="en-US" dirty="0" err="1"/>
              <a:t>ዕድገት</a:t>
            </a:r>
            <a:endParaRPr lang="en-US" dirty="0"/>
          </a:p>
          <a:p>
            <a:r>
              <a:rPr lang="en-US" dirty="0"/>
              <a:t>1.3. </a:t>
            </a:r>
            <a:r>
              <a:rPr lang="en-US" dirty="0" err="1"/>
              <a:t>የአማርኛ</a:t>
            </a:r>
            <a:r>
              <a:rPr lang="en-US" dirty="0"/>
              <a:t> </a:t>
            </a:r>
            <a:r>
              <a:rPr lang="en-US" dirty="0" err="1"/>
              <a:t>ፊደል</a:t>
            </a:r>
            <a:r>
              <a:rPr lang="en-US" dirty="0"/>
              <a:t> </a:t>
            </a:r>
            <a:r>
              <a:rPr lang="en-US" dirty="0" err="1"/>
              <a:t>አነሳስና</a:t>
            </a:r>
            <a:r>
              <a:rPr lang="en-US" dirty="0"/>
              <a:t> </a:t>
            </a:r>
            <a:r>
              <a:rPr lang="en-US" dirty="0" err="1"/>
              <a:t>እድገት</a:t>
            </a:r>
            <a:endParaRPr lang="en-US" dirty="0"/>
          </a:p>
          <a:p>
            <a:r>
              <a:rPr lang="en-US" dirty="0"/>
              <a:t>1.4. </a:t>
            </a:r>
            <a:r>
              <a:rPr lang="en-US" dirty="0" err="1"/>
              <a:t>ስለአማርኛ</a:t>
            </a:r>
            <a:r>
              <a:rPr lang="en-US" dirty="0"/>
              <a:t> </a:t>
            </a:r>
            <a:r>
              <a:rPr lang="en-US" dirty="0" err="1"/>
              <a:t>ፊደል</a:t>
            </a:r>
            <a:r>
              <a:rPr lang="en-US" dirty="0"/>
              <a:t> </a:t>
            </a:r>
            <a:r>
              <a:rPr lang="en-US" dirty="0" err="1"/>
              <a:t>የተሰነዘሩ</a:t>
            </a:r>
            <a:r>
              <a:rPr lang="en-US" dirty="0"/>
              <a:t> </a:t>
            </a:r>
            <a:r>
              <a:rPr lang="en-US" dirty="0" err="1"/>
              <a:t>አስተያየቶች</a:t>
            </a:r>
            <a:endParaRPr lang="en-US" dirty="0"/>
          </a:p>
          <a:p>
            <a:pPr lvl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የግአዝ</a:t>
            </a:r>
            <a:r>
              <a:rPr lang="en-US" dirty="0" smtClean="0"/>
              <a:t> </a:t>
            </a:r>
            <a:r>
              <a:rPr lang="en-US" dirty="0" err="1"/>
              <a:t>ሥነጽሑፍ</a:t>
            </a:r>
            <a:r>
              <a:rPr lang="en-US" dirty="0"/>
              <a:t> </a:t>
            </a:r>
            <a:r>
              <a:rPr lang="en-US" dirty="0" err="1"/>
              <a:t>ዘመን</a:t>
            </a:r>
            <a:endParaRPr lang="en-US" dirty="0"/>
          </a:p>
          <a:p>
            <a:r>
              <a:rPr lang="en-US" dirty="0"/>
              <a:t>2.1. </a:t>
            </a:r>
            <a:r>
              <a:rPr lang="en-US" dirty="0" err="1"/>
              <a:t>ከአራተኛው</a:t>
            </a:r>
            <a:r>
              <a:rPr lang="en-US" dirty="0"/>
              <a:t> </a:t>
            </a:r>
            <a:r>
              <a:rPr lang="en-US" dirty="0" err="1"/>
              <a:t>እስከ</a:t>
            </a:r>
            <a:r>
              <a:rPr lang="en-US" dirty="0"/>
              <a:t> </a:t>
            </a:r>
            <a:r>
              <a:rPr lang="en-US" dirty="0" err="1"/>
              <a:t>ስምንተኛው</a:t>
            </a:r>
            <a:r>
              <a:rPr lang="en-US" dirty="0"/>
              <a:t> </a:t>
            </a:r>
            <a:r>
              <a:rPr lang="en-US" dirty="0" err="1"/>
              <a:t>መቶ</a:t>
            </a:r>
            <a:r>
              <a:rPr lang="en-US" dirty="0"/>
              <a:t> </a:t>
            </a:r>
            <a:r>
              <a:rPr lang="en-US" dirty="0" err="1"/>
              <a:t>ክፍለ</a:t>
            </a:r>
            <a:r>
              <a:rPr lang="en-US" dirty="0"/>
              <a:t> </a:t>
            </a:r>
            <a:r>
              <a:rPr lang="en-US" dirty="0" err="1"/>
              <a:t>ዘመን</a:t>
            </a:r>
            <a:endParaRPr lang="en-US" dirty="0"/>
          </a:p>
          <a:p>
            <a:r>
              <a:rPr lang="en-US" dirty="0"/>
              <a:t>2.2. </a:t>
            </a:r>
            <a:r>
              <a:rPr lang="en-US" dirty="0" err="1"/>
              <a:t>ከዘጠነኛው</a:t>
            </a:r>
            <a:r>
              <a:rPr lang="en-US" dirty="0"/>
              <a:t> </a:t>
            </a:r>
            <a:r>
              <a:rPr lang="en-US" dirty="0" err="1"/>
              <a:t>አስከ</a:t>
            </a:r>
            <a:r>
              <a:rPr lang="en-US" dirty="0"/>
              <a:t> </a:t>
            </a:r>
            <a:r>
              <a:rPr lang="en-US" dirty="0" err="1"/>
              <a:t>አስራ</a:t>
            </a:r>
            <a:r>
              <a:rPr lang="en-US" dirty="0"/>
              <a:t> </a:t>
            </a:r>
            <a:r>
              <a:rPr lang="en-US" dirty="0" err="1"/>
              <a:t>ሁለተኛው</a:t>
            </a:r>
            <a:r>
              <a:rPr lang="en-US" dirty="0"/>
              <a:t> </a:t>
            </a:r>
            <a:r>
              <a:rPr lang="en-US" dirty="0" err="1"/>
              <a:t>መቶ</a:t>
            </a:r>
            <a:r>
              <a:rPr lang="en-US" dirty="0"/>
              <a:t> </a:t>
            </a:r>
            <a:r>
              <a:rPr lang="en-US" dirty="0" err="1"/>
              <a:t>ክፍለ</a:t>
            </a:r>
            <a:r>
              <a:rPr lang="en-US" dirty="0"/>
              <a:t> </a:t>
            </a:r>
            <a:r>
              <a:rPr lang="en-US" dirty="0" err="1"/>
              <a:t>ዘመን</a:t>
            </a:r>
            <a:endParaRPr lang="en-US" dirty="0"/>
          </a:p>
          <a:p>
            <a:r>
              <a:rPr lang="en-US" dirty="0"/>
              <a:t>2.3. </a:t>
            </a:r>
            <a:r>
              <a:rPr lang="en-US" dirty="0" err="1"/>
              <a:t>ከአስራ</a:t>
            </a:r>
            <a:r>
              <a:rPr lang="en-US" dirty="0"/>
              <a:t> </a:t>
            </a:r>
            <a:r>
              <a:rPr lang="en-US" dirty="0" err="1"/>
              <a:t>ሦስተኛው</a:t>
            </a:r>
            <a:r>
              <a:rPr lang="en-US" dirty="0"/>
              <a:t> </a:t>
            </a:r>
            <a:r>
              <a:rPr lang="en-US" dirty="0" err="1"/>
              <a:t>እስከ</a:t>
            </a:r>
            <a:r>
              <a:rPr lang="en-US" dirty="0"/>
              <a:t> </a:t>
            </a:r>
            <a:r>
              <a:rPr lang="en-US" dirty="0" err="1"/>
              <a:t>አስራ</a:t>
            </a:r>
            <a:r>
              <a:rPr lang="en-US" dirty="0"/>
              <a:t> </a:t>
            </a:r>
            <a:r>
              <a:rPr lang="en-US" dirty="0" err="1"/>
              <a:t>ስድስተኛው</a:t>
            </a:r>
            <a:r>
              <a:rPr lang="en-US" dirty="0"/>
              <a:t> </a:t>
            </a:r>
            <a:r>
              <a:rPr lang="en-US" dirty="0" err="1"/>
              <a:t>መቶ</a:t>
            </a:r>
            <a:r>
              <a:rPr lang="en-US" dirty="0"/>
              <a:t> </a:t>
            </a:r>
            <a:r>
              <a:rPr lang="en-US" dirty="0" err="1"/>
              <a:t>ክፍለ</a:t>
            </a:r>
            <a:r>
              <a:rPr lang="en-US" dirty="0"/>
              <a:t> </a:t>
            </a:r>
            <a:r>
              <a:rPr lang="en-US" dirty="0" err="1"/>
              <a:t>ዘመን</a:t>
            </a:r>
            <a:endParaRPr lang="en-US" dirty="0"/>
          </a:p>
          <a:p>
            <a:r>
              <a:rPr lang="en-US" dirty="0"/>
              <a:t>2.4. </a:t>
            </a:r>
            <a:r>
              <a:rPr lang="en-US" dirty="0" err="1"/>
              <a:t>ከአስራ</a:t>
            </a:r>
            <a:r>
              <a:rPr lang="en-US" dirty="0"/>
              <a:t> </a:t>
            </a:r>
            <a:r>
              <a:rPr lang="en-US" dirty="0" err="1"/>
              <a:t>ሰባተኛው</a:t>
            </a:r>
            <a:r>
              <a:rPr lang="en-US" dirty="0"/>
              <a:t> </a:t>
            </a:r>
            <a:r>
              <a:rPr lang="en-US" dirty="0" err="1"/>
              <a:t>እስከ</a:t>
            </a:r>
            <a:r>
              <a:rPr lang="en-US" dirty="0"/>
              <a:t> </a:t>
            </a:r>
            <a:r>
              <a:rPr lang="en-US" dirty="0" err="1"/>
              <a:t>አስራ</a:t>
            </a:r>
            <a:r>
              <a:rPr lang="en-US" dirty="0"/>
              <a:t> </a:t>
            </a:r>
            <a:r>
              <a:rPr lang="en-US" dirty="0" err="1"/>
              <a:t>ዘጠነኛው</a:t>
            </a:r>
            <a:r>
              <a:rPr lang="en-US" dirty="0"/>
              <a:t> </a:t>
            </a:r>
            <a:r>
              <a:rPr lang="en-US" dirty="0" err="1"/>
              <a:t>መቶ</a:t>
            </a:r>
            <a:r>
              <a:rPr lang="en-US" dirty="0"/>
              <a:t> </a:t>
            </a:r>
            <a:r>
              <a:rPr lang="en-US" dirty="0" err="1"/>
              <a:t>ክፍለ</a:t>
            </a:r>
            <a:r>
              <a:rPr lang="en-US" dirty="0"/>
              <a:t> </a:t>
            </a:r>
            <a:r>
              <a:rPr lang="en-US" dirty="0" err="1"/>
              <a:t>ዘመን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ምእራፍ</a:t>
            </a:r>
            <a:r>
              <a:rPr lang="en-US" b="1" dirty="0" smtClean="0"/>
              <a:t> </a:t>
            </a:r>
            <a:r>
              <a:rPr lang="en-US" b="1" dirty="0" err="1" smtClean="0"/>
              <a:t>ሦስት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</a:t>
            </a:r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ልደት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መሠረቱ</a:t>
            </a:r>
            <a:r>
              <a:rPr lang="en-US" dirty="0" smtClean="0"/>
              <a:t> </a:t>
            </a:r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ሆኖ</a:t>
            </a:r>
            <a:r>
              <a:rPr lang="en-US" dirty="0" smtClean="0"/>
              <a:t> </a:t>
            </a:r>
            <a:r>
              <a:rPr lang="en-US" dirty="0" err="1" smtClean="0"/>
              <a:t>እንዴት</a:t>
            </a:r>
            <a:r>
              <a:rPr lang="en-US" dirty="0" smtClean="0"/>
              <a:t> </a:t>
            </a:r>
            <a:r>
              <a:rPr lang="en-US" dirty="0" err="1" smtClean="0"/>
              <a:t>የራሱንም</a:t>
            </a:r>
            <a:r>
              <a:rPr lang="en-US" dirty="0" smtClean="0"/>
              <a:t> </a:t>
            </a:r>
            <a:r>
              <a:rPr lang="en-US" dirty="0" err="1" smtClean="0"/>
              <a:t>ጨምሮ</a:t>
            </a:r>
            <a:r>
              <a:rPr lang="en-US" dirty="0" smtClean="0"/>
              <a:t> </a:t>
            </a:r>
            <a:r>
              <a:rPr lang="en-US" dirty="0" err="1" smtClean="0"/>
              <a:t>እንደተቀረጸ</a:t>
            </a:r>
            <a:r>
              <a:rPr lang="en-US" dirty="0" smtClean="0"/>
              <a:t> </a:t>
            </a:r>
            <a:r>
              <a:rPr lang="en-US" dirty="0" err="1" smtClean="0"/>
              <a:t>አየን</a:t>
            </a:r>
            <a:r>
              <a:rPr lang="en-US" dirty="0" smtClean="0"/>
              <a:t>፡፡</a:t>
            </a:r>
            <a:r>
              <a:rPr lang="en-US" dirty="0" err="1" smtClean="0"/>
              <a:t>ቀጥለን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ምእራፍ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በንግግር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የዋለውና</a:t>
            </a:r>
            <a:r>
              <a:rPr lang="en-US" dirty="0" smtClean="0"/>
              <a:t> </a:t>
            </a:r>
            <a:r>
              <a:rPr lang="en-US" dirty="0" err="1" smtClean="0"/>
              <a:t>በጽሑፉ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የዋለው</a:t>
            </a:r>
            <a:r>
              <a:rPr lang="en-US" dirty="0" smtClean="0"/>
              <a:t> </a:t>
            </a:r>
            <a:r>
              <a:rPr lang="en-US" dirty="0" err="1" smtClean="0"/>
              <a:t>ከመቼ</a:t>
            </a:r>
            <a:r>
              <a:rPr lang="en-US" dirty="0" smtClean="0"/>
              <a:t>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የሚለውን</a:t>
            </a:r>
            <a:r>
              <a:rPr lang="en-US" dirty="0" smtClean="0"/>
              <a:t> </a:t>
            </a:r>
            <a:r>
              <a:rPr lang="en-US" dirty="0" err="1" smtClean="0"/>
              <a:t>እንመለከታለን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መነገር</a:t>
            </a:r>
            <a:r>
              <a:rPr lang="en-US" dirty="0" smtClean="0"/>
              <a:t> </a:t>
            </a:r>
            <a:r>
              <a:rPr lang="en-US" dirty="0" err="1" smtClean="0"/>
              <a:t>የጀመረበትን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በዕርግጠኝነት</a:t>
            </a:r>
            <a:r>
              <a:rPr lang="en-US" dirty="0" smtClean="0"/>
              <a:t>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አይቻልም</a:t>
            </a:r>
            <a:r>
              <a:rPr lang="en-US" dirty="0" smtClean="0"/>
              <a:t>፡፡</a:t>
            </a:r>
            <a:r>
              <a:rPr lang="en-US" dirty="0" err="1" smtClean="0"/>
              <a:t>ምክንያቱም</a:t>
            </a:r>
            <a:r>
              <a:rPr lang="en-US" dirty="0" smtClean="0"/>
              <a:t> </a:t>
            </a:r>
            <a:r>
              <a:rPr lang="en-US" dirty="0" err="1" smtClean="0"/>
              <a:t>ምንም</a:t>
            </a:r>
            <a:r>
              <a:rPr lang="en-US" dirty="0" smtClean="0"/>
              <a:t> </a:t>
            </a:r>
            <a:r>
              <a:rPr lang="en-US" dirty="0" err="1" smtClean="0"/>
              <a:t>የተመዘገበ</a:t>
            </a:r>
            <a:r>
              <a:rPr lang="en-US" dirty="0" smtClean="0"/>
              <a:t> </a:t>
            </a:r>
            <a:r>
              <a:rPr lang="en-US" dirty="0" err="1" smtClean="0"/>
              <a:t>መረጃ</a:t>
            </a:r>
            <a:r>
              <a:rPr lang="en-US" dirty="0" smtClean="0"/>
              <a:t> </a:t>
            </a:r>
            <a:r>
              <a:rPr lang="en-US" dirty="0" err="1" smtClean="0"/>
              <a:t>ባለመኖሩ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በተለይ</a:t>
            </a:r>
            <a:r>
              <a:rPr lang="en-US" dirty="0" smtClean="0"/>
              <a:t> </a:t>
            </a:r>
            <a:r>
              <a:rPr lang="en-US" dirty="0" err="1" smtClean="0"/>
              <a:t>ንግግር</a:t>
            </a:r>
            <a:r>
              <a:rPr lang="en-US" dirty="0" smtClean="0"/>
              <a:t> </a:t>
            </a:r>
            <a:r>
              <a:rPr lang="en-US" dirty="0" err="1" smtClean="0"/>
              <a:t>ስለሆነ</a:t>
            </a:r>
            <a:r>
              <a:rPr lang="en-US" dirty="0" smtClean="0"/>
              <a:t> </a:t>
            </a:r>
            <a:r>
              <a:rPr lang="en-US" dirty="0" err="1" smtClean="0"/>
              <a:t>ቀድሞ</a:t>
            </a:r>
            <a:r>
              <a:rPr lang="en-US" dirty="0" smtClean="0"/>
              <a:t> </a:t>
            </a:r>
            <a:r>
              <a:rPr lang="en-US" dirty="0" err="1" smtClean="0"/>
              <a:t>የነበረው</a:t>
            </a:r>
            <a:r>
              <a:rPr lang="en-US" dirty="0" smtClean="0"/>
              <a:t> </a:t>
            </a:r>
            <a:r>
              <a:rPr lang="en-US" dirty="0" err="1" smtClean="0"/>
              <a:t>የተጻፈ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አይኖርምና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ቀድሞት</a:t>
            </a:r>
            <a:r>
              <a:rPr lang="en-US" dirty="0" smtClean="0"/>
              <a:t> </a:t>
            </a:r>
            <a:r>
              <a:rPr lang="en-US" dirty="0" err="1" smtClean="0"/>
              <a:t>የጽሑፍ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በነበረው</a:t>
            </a:r>
            <a:r>
              <a:rPr lang="en-US" dirty="0" smtClean="0"/>
              <a:t> </a:t>
            </a:r>
            <a:r>
              <a:rPr lang="en-US" dirty="0" err="1" smtClean="0"/>
              <a:t>ግእዝም</a:t>
            </a:r>
            <a:r>
              <a:rPr lang="en-US" dirty="0" smtClean="0"/>
              <a:t> </a:t>
            </a:r>
            <a:r>
              <a:rPr lang="en-US" dirty="0" err="1" smtClean="0"/>
              <a:t>ስለአማርኛ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አጀማመር</a:t>
            </a:r>
            <a:r>
              <a:rPr lang="en-US" dirty="0" smtClean="0"/>
              <a:t> </a:t>
            </a:r>
            <a:r>
              <a:rPr lang="en-US" dirty="0" err="1" smtClean="0"/>
              <a:t>የተጻፈ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ስላልነበረ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በመሆኑም</a:t>
            </a:r>
            <a:r>
              <a:rPr lang="en-US" dirty="0" smtClean="0"/>
              <a:t> </a:t>
            </a:r>
            <a:r>
              <a:rPr lang="en-US" dirty="0" err="1" smtClean="0"/>
              <a:t>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መነገር</a:t>
            </a:r>
            <a:r>
              <a:rPr lang="en-US" dirty="0" smtClean="0"/>
              <a:t> </a:t>
            </a:r>
            <a:r>
              <a:rPr lang="en-US" dirty="0" err="1" smtClean="0"/>
              <a:t>የጀመረበትን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አስመልክቶ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አስተያየቶች</a:t>
            </a:r>
            <a:r>
              <a:rPr lang="en-US" dirty="0" smtClean="0"/>
              <a:t> </a:t>
            </a:r>
            <a:r>
              <a:rPr lang="en-US" dirty="0" err="1" smtClean="0"/>
              <a:t>ቀርበዋል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የመጀመሪያው</a:t>
            </a:r>
            <a:r>
              <a:rPr lang="en-US" dirty="0" smtClean="0"/>
              <a:t> </a:t>
            </a:r>
            <a:r>
              <a:rPr lang="en-US" dirty="0" err="1" smtClean="0"/>
              <a:t>እነአለቃ</a:t>
            </a:r>
            <a:r>
              <a:rPr lang="en-US" dirty="0" smtClean="0"/>
              <a:t> </a:t>
            </a:r>
            <a:r>
              <a:rPr lang="en-US" dirty="0" err="1" smtClean="0"/>
              <a:t>ታዬ</a:t>
            </a:r>
            <a:r>
              <a:rPr lang="en-US" dirty="0" smtClean="0"/>
              <a:t> </a:t>
            </a:r>
            <a:r>
              <a:rPr lang="en-US" dirty="0" err="1" smtClean="0"/>
              <a:t>በአራተኛው</a:t>
            </a:r>
            <a:r>
              <a:rPr lang="en-US" dirty="0" smtClean="0"/>
              <a:t> </a:t>
            </a:r>
            <a:r>
              <a:rPr lang="en-US" dirty="0" err="1" smtClean="0"/>
              <a:t>መቶ</a:t>
            </a:r>
            <a:r>
              <a:rPr lang="en-US" dirty="0" smtClean="0"/>
              <a:t> </a:t>
            </a:r>
            <a:r>
              <a:rPr lang="en-US" dirty="0" err="1" smtClean="0"/>
              <a:t>ክፍለ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የሚሉት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ሁለተኛው</a:t>
            </a:r>
            <a:r>
              <a:rPr lang="en-US" dirty="0" smtClean="0"/>
              <a:t> </a:t>
            </a:r>
            <a:r>
              <a:rPr lang="en-US" dirty="0" err="1" smtClean="0"/>
              <a:t>አንዳንድ</a:t>
            </a:r>
            <a:r>
              <a:rPr lang="en-US" dirty="0" smtClean="0"/>
              <a:t> </a:t>
            </a:r>
            <a:r>
              <a:rPr lang="en-US" dirty="0" err="1" smtClean="0"/>
              <a:t>ምሁራን</a:t>
            </a:r>
            <a:r>
              <a:rPr lang="en-US" dirty="0" smtClean="0"/>
              <a:t> </a:t>
            </a:r>
            <a:r>
              <a:rPr lang="en-US" dirty="0" err="1" smtClean="0"/>
              <a:t>በስምንተኛው</a:t>
            </a:r>
            <a:r>
              <a:rPr lang="en-US" dirty="0" smtClean="0"/>
              <a:t> </a:t>
            </a:r>
            <a:r>
              <a:rPr lang="en-US" dirty="0" err="1" smtClean="0"/>
              <a:t>መቶ</a:t>
            </a:r>
            <a:r>
              <a:rPr lang="en-US" dirty="0" smtClean="0"/>
              <a:t> </a:t>
            </a:r>
            <a:r>
              <a:rPr lang="en-US" dirty="0" err="1" smtClean="0"/>
              <a:t>ክፍለ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መነገር</a:t>
            </a:r>
            <a:r>
              <a:rPr lang="en-US" dirty="0" smtClean="0"/>
              <a:t> </a:t>
            </a:r>
            <a:r>
              <a:rPr lang="en-US" dirty="0" err="1" smtClean="0"/>
              <a:t>የጀመረው</a:t>
            </a:r>
            <a:r>
              <a:rPr lang="en-US" dirty="0" smtClean="0"/>
              <a:t> </a:t>
            </a:r>
            <a:r>
              <a:rPr lang="en-US" dirty="0" err="1" smtClean="0"/>
              <a:t>ይላሉ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ሦስተኛው</a:t>
            </a:r>
            <a:r>
              <a:rPr lang="en-US" dirty="0" smtClean="0"/>
              <a:t> </a:t>
            </a:r>
            <a:r>
              <a:rPr lang="en-US" dirty="0" err="1" smtClean="0"/>
              <a:t>እንደነፕሮፌሰር</a:t>
            </a:r>
            <a:r>
              <a:rPr lang="en-US" dirty="0" smtClean="0"/>
              <a:t> </a:t>
            </a:r>
            <a:r>
              <a:rPr lang="en-US" dirty="0" err="1" smtClean="0"/>
              <a:t>ባዬ</a:t>
            </a:r>
            <a:r>
              <a:rPr lang="en-US" dirty="0" smtClean="0"/>
              <a:t> </a:t>
            </a:r>
            <a:r>
              <a:rPr lang="en-US" dirty="0" err="1" smtClean="0"/>
              <a:t>ይማም</a:t>
            </a:r>
            <a:r>
              <a:rPr lang="en-US" dirty="0" smtClean="0"/>
              <a:t> </a:t>
            </a:r>
            <a:r>
              <a:rPr lang="en-US" dirty="0" err="1" smtClean="0"/>
              <a:t>ያሉቱ</a:t>
            </a:r>
            <a:r>
              <a:rPr lang="en-US" dirty="0" smtClean="0"/>
              <a:t> በ13ኛው </a:t>
            </a:r>
            <a:r>
              <a:rPr lang="en-US" dirty="0" err="1" smtClean="0"/>
              <a:t>መቶ</a:t>
            </a:r>
            <a:r>
              <a:rPr lang="en-US" dirty="0" smtClean="0"/>
              <a:t> </a:t>
            </a:r>
            <a:r>
              <a:rPr lang="en-US" dirty="0" err="1" smtClean="0"/>
              <a:t>ክፍለ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ይላሉ</a:t>
            </a:r>
            <a:r>
              <a:rPr lang="en-US" dirty="0" smtClean="0"/>
              <a:t>፡፡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ልደት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ከ13ኛው </a:t>
            </a:r>
            <a:r>
              <a:rPr lang="en-US" dirty="0" err="1" smtClean="0"/>
              <a:t>እስከ</a:t>
            </a:r>
            <a:r>
              <a:rPr lang="en-US" dirty="0" smtClean="0"/>
              <a:t> 17ኛው </a:t>
            </a:r>
            <a:r>
              <a:rPr lang="en-US" dirty="0" err="1" smtClean="0"/>
              <a:t>መቶ</a:t>
            </a:r>
            <a:r>
              <a:rPr lang="en-US" dirty="0" smtClean="0"/>
              <a:t> </a:t>
            </a:r>
            <a:r>
              <a:rPr lang="en-US" dirty="0" err="1" smtClean="0"/>
              <a:t>ክፍለዘመን</a:t>
            </a:r>
            <a:r>
              <a:rPr lang="en-US" dirty="0" smtClean="0"/>
              <a:t> </a:t>
            </a:r>
            <a:r>
              <a:rPr lang="en-US" dirty="0" err="1" smtClean="0"/>
              <a:t>ግእዝና</a:t>
            </a:r>
            <a:r>
              <a:rPr lang="en-US" dirty="0" smtClean="0"/>
              <a:t> </a:t>
            </a:r>
            <a:r>
              <a:rPr lang="en-US" dirty="0" err="1" smtClean="0"/>
              <a:t>አማርኛ</a:t>
            </a:r>
            <a:r>
              <a:rPr lang="en-US" dirty="0" smtClean="0"/>
              <a:t> </a:t>
            </a:r>
            <a:r>
              <a:rPr lang="en-US" dirty="0" err="1" smtClean="0"/>
              <a:t>ጎን</a:t>
            </a:r>
            <a:r>
              <a:rPr lang="en-US" dirty="0" smtClean="0"/>
              <a:t> </a:t>
            </a:r>
            <a:r>
              <a:rPr lang="en-US" dirty="0" err="1" smtClean="0"/>
              <a:t>ለጎን</a:t>
            </a:r>
            <a:r>
              <a:rPr lang="en-US" dirty="0" smtClean="0"/>
              <a:t> </a:t>
            </a:r>
            <a:r>
              <a:rPr lang="en-US" dirty="0" err="1" smtClean="0"/>
              <a:t>ያገለግሉ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</a:t>
            </a:r>
            <a:r>
              <a:rPr lang="en-US" dirty="0" err="1" smtClean="0"/>
              <a:t>ይህም</a:t>
            </a:r>
            <a:r>
              <a:rPr lang="en-US" dirty="0" smtClean="0"/>
              <a:t> </a:t>
            </a:r>
            <a:r>
              <a:rPr lang="en-US" dirty="0" err="1" smtClean="0"/>
              <a:t>ግእዝ</a:t>
            </a:r>
            <a:r>
              <a:rPr lang="en-US" dirty="0" smtClean="0"/>
              <a:t> </a:t>
            </a:r>
            <a:r>
              <a:rPr lang="en-US" dirty="0" err="1" smtClean="0"/>
              <a:t>በስነጽሑፍነትና</a:t>
            </a:r>
            <a:r>
              <a:rPr lang="en-US" dirty="0" smtClean="0"/>
              <a:t> </a:t>
            </a:r>
            <a:r>
              <a:rPr lang="en-US" dirty="0" err="1" smtClean="0"/>
              <a:t>በሀይማኖት</a:t>
            </a:r>
            <a:r>
              <a:rPr lang="en-US" dirty="0" smtClean="0"/>
              <a:t> </a:t>
            </a:r>
            <a:r>
              <a:rPr lang="en-US" dirty="0" err="1" smtClean="0"/>
              <a:t>ማስተማሪያነት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አማርኛ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በዕለት</a:t>
            </a:r>
            <a:r>
              <a:rPr lang="en-US" dirty="0" smtClean="0"/>
              <a:t> </a:t>
            </a:r>
            <a:r>
              <a:rPr lang="en-US" dirty="0" err="1" smtClean="0"/>
              <a:t>ተዕለት</a:t>
            </a:r>
            <a:r>
              <a:rPr lang="en-US" dirty="0" smtClean="0"/>
              <a:t> </a:t>
            </a:r>
            <a:r>
              <a:rPr lang="en-US" dirty="0" err="1" smtClean="0"/>
              <a:t>የሕዝቡ</a:t>
            </a:r>
            <a:r>
              <a:rPr lang="en-US" dirty="0" smtClean="0"/>
              <a:t> </a:t>
            </a:r>
            <a:r>
              <a:rPr lang="en-US" dirty="0" err="1" smtClean="0"/>
              <a:t>መግባቢያ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ሆኖ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ቋንቋን</a:t>
            </a:r>
            <a:r>
              <a:rPr lang="en-US" dirty="0" smtClean="0"/>
              <a:t> </a:t>
            </a:r>
            <a:r>
              <a:rPr lang="en-US" dirty="0" err="1" smtClean="0"/>
              <a:t>ሕዝቡ</a:t>
            </a:r>
            <a:r>
              <a:rPr lang="en-US" dirty="0" smtClean="0"/>
              <a:t> </a:t>
            </a:r>
            <a:r>
              <a:rPr lang="en-US" dirty="0" err="1" smtClean="0"/>
              <a:t>በአፍ</a:t>
            </a:r>
            <a:r>
              <a:rPr lang="en-US" dirty="0" smtClean="0"/>
              <a:t> </a:t>
            </a:r>
            <a:r>
              <a:rPr lang="en-US" dirty="0" err="1" smtClean="0"/>
              <a:t>መፍቻነት</a:t>
            </a:r>
            <a:r>
              <a:rPr lang="en-US" dirty="0" smtClean="0"/>
              <a:t> </a:t>
            </a:r>
            <a:r>
              <a:rPr lang="en-US" dirty="0" err="1" smtClean="0"/>
              <a:t>መጠቀሙን</a:t>
            </a:r>
            <a:r>
              <a:rPr lang="en-US" dirty="0" smtClean="0"/>
              <a:t> </a:t>
            </a:r>
            <a:r>
              <a:rPr lang="en-US" dirty="0" err="1" smtClean="0"/>
              <a:t>ያቆመው</a:t>
            </a:r>
            <a:r>
              <a:rPr lang="en-US" dirty="0" smtClean="0"/>
              <a:t> </a:t>
            </a:r>
            <a:r>
              <a:rPr lang="en-US" dirty="0" err="1" smtClean="0"/>
              <a:t>ሰለሞናዊ</a:t>
            </a:r>
            <a:r>
              <a:rPr lang="en-US" dirty="0" smtClean="0"/>
              <a:t> </a:t>
            </a:r>
            <a:r>
              <a:rPr lang="en-US" dirty="0" err="1" smtClean="0"/>
              <a:t>ሥርወ</a:t>
            </a:r>
            <a:r>
              <a:rPr lang="en-US" dirty="0" smtClean="0"/>
              <a:t> </a:t>
            </a:r>
            <a:r>
              <a:rPr lang="en-US" dirty="0" err="1" smtClean="0"/>
              <a:t>መንግሥት</a:t>
            </a:r>
            <a:r>
              <a:rPr lang="en-US" dirty="0" smtClean="0"/>
              <a:t> </a:t>
            </a:r>
            <a:r>
              <a:rPr lang="en-US" dirty="0" err="1" smtClean="0"/>
              <a:t>በተመሰረተበት</a:t>
            </a:r>
            <a:r>
              <a:rPr lang="en-US" dirty="0" smtClean="0"/>
              <a:t> በ1270 </a:t>
            </a:r>
            <a:r>
              <a:rPr lang="en-US" dirty="0" err="1" smtClean="0"/>
              <a:t>አካባቢ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የመንግሥት</a:t>
            </a:r>
            <a:r>
              <a:rPr lang="en-US" dirty="0" smtClean="0"/>
              <a:t> </a:t>
            </a:r>
            <a:r>
              <a:rPr lang="en-US" dirty="0" err="1" smtClean="0"/>
              <a:t>ሥርዓት</a:t>
            </a:r>
            <a:r>
              <a:rPr lang="en-US" dirty="0" smtClean="0"/>
              <a:t> </a:t>
            </a:r>
            <a:r>
              <a:rPr lang="en-US" dirty="0" err="1" smtClean="0"/>
              <a:t>ሲመሠረት</a:t>
            </a:r>
            <a:r>
              <a:rPr lang="en-US" dirty="0" smtClean="0"/>
              <a:t> </a:t>
            </a:r>
            <a:r>
              <a:rPr lang="en-US" dirty="0" err="1" smtClean="0"/>
              <a:t>የኢትዮጵያ</a:t>
            </a:r>
            <a:r>
              <a:rPr lang="en-US" dirty="0" smtClean="0"/>
              <a:t> </a:t>
            </a:r>
            <a:r>
              <a:rPr lang="en-US" dirty="0" err="1" smtClean="0"/>
              <a:t>መንግሥት</a:t>
            </a:r>
            <a:r>
              <a:rPr lang="en-US" dirty="0" smtClean="0"/>
              <a:t> </a:t>
            </a:r>
            <a:r>
              <a:rPr lang="en-US" dirty="0" err="1" smtClean="0"/>
              <a:t>መቀመጫውን</a:t>
            </a:r>
            <a:r>
              <a:rPr lang="en-US" dirty="0" smtClean="0"/>
              <a:t> </a:t>
            </a:r>
            <a:r>
              <a:rPr lang="en-US" dirty="0" err="1" smtClean="0"/>
              <a:t>ከሰሜን</a:t>
            </a:r>
            <a:r>
              <a:rPr lang="en-US" dirty="0" smtClean="0"/>
              <a:t> </a:t>
            </a:r>
            <a:r>
              <a:rPr lang="en-US" dirty="0" err="1" smtClean="0"/>
              <a:t>ወደመሃል</a:t>
            </a:r>
            <a:r>
              <a:rPr lang="en-US" dirty="0" smtClean="0"/>
              <a:t> (</a:t>
            </a:r>
            <a:r>
              <a:rPr lang="en-US" dirty="0" err="1" smtClean="0"/>
              <a:t>ወደ</a:t>
            </a:r>
            <a:r>
              <a:rPr lang="en-US" dirty="0" smtClean="0"/>
              <a:t> </a:t>
            </a:r>
            <a:r>
              <a:rPr lang="en-US" dirty="0" err="1" smtClean="0"/>
              <a:t>ደቡብ</a:t>
            </a:r>
            <a:r>
              <a:rPr lang="en-US" dirty="0" smtClean="0"/>
              <a:t>) </a:t>
            </a:r>
            <a:r>
              <a:rPr lang="en-US" dirty="0" err="1" smtClean="0"/>
              <a:t>አቅጣጫ</a:t>
            </a:r>
            <a:r>
              <a:rPr lang="en-US" dirty="0" smtClean="0"/>
              <a:t> </a:t>
            </a:r>
            <a:r>
              <a:rPr lang="en-US" dirty="0" err="1" smtClean="0"/>
              <a:t>ቀይሯል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ከዚያም</a:t>
            </a:r>
            <a:r>
              <a:rPr lang="en-US" dirty="0" smtClean="0"/>
              <a:t> </a:t>
            </a:r>
            <a:r>
              <a:rPr lang="en-US" dirty="0" err="1" smtClean="0"/>
              <a:t>በላስታ</a:t>
            </a:r>
            <a:r>
              <a:rPr lang="en-US" dirty="0" smtClean="0"/>
              <a:t>፣ </a:t>
            </a:r>
            <a:r>
              <a:rPr lang="en-US" dirty="0" err="1" smtClean="0"/>
              <a:t>በሳይንት</a:t>
            </a:r>
            <a:r>
              <a:rPr lang="en-US" dirty="0" smtClean="0"/>
              <a:t>፣ </a:t>
            </a:r>
            <a:r>
              <a:rPr lang="en-US" dirty="0" err="1" smtClean="0"/>
              <a:t>በዋድላ</a:t>
            </a:r>
            <a:r>
              <a:rPr lang="en-US" dirty="0" smtClean="0"/>
              <a:t> </a:t>
            </a:r>
            <a:r>
              <a:rPr lang="en-US" dirty="0" err="1" smtClean="0"/>
              <a:t>ደላንታ</a:t>
            </a:r>
            <a:r>
              <a:rPr lang="en-US" dirty="0" smtClean="0"/>
              <a:t>፣ </a:t>
            </a:r>
            <a:r>
              <a:rPr lang="en-US" dirty="0" err="1" smtClean="0"/>
              <a:t>በዳሞት</a:t>
            </a:r>
            <a:r>
              <a:rPr lang="en-US" dirty="0" smtClean="0"/>
              <a:t>፣ </a:t>
            </a:r>
            <a:r>
              <a:rPr lang="en-US" dirty="0" err="1" smtClean="0"/>
              <a:t>በሸዋ</a:t>
            </a:r>
            <a:r>
              <a:rPr lang="en-US" dirty="0" smtClean="0"/>
              <a:t>፣ </a:t>
            </a:r>
            <a:r>
              <a:rPr lang="en-US" dirty="0" err="1" smtClean="0"/>
              <a:t>በበጌምድር</a:t>
            </a:r>
            <a:r>
              <a:rPr lang="en-US" dirty="0" smtClean="0"/>
              <a:t> </a:t>
            </a:r>
            <a:r>
              <a:rPr lang="en-US" dirty="0" err="1" smtClean="0"/>
              <a:t>እያለ</a:t>
            </a:r>
            <a:r>
              <a:rPr lang="en-US" dirty="0" smtClean="0"/>
              <a:t> </a:t>
            </a:r>
            <a:r>
              <a:rPr lang="en-US" dirty="0" err="1" smtClean="0"/>
              <a:t>ተስፋፍቷል</a:t>
            </a:r>
            <a:r>
              <a:rPr lang="en-US" dirty="0" smtClean="0"/>
              <a:t>፡፡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ሁኔታ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የመንግሥት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ሆኖ</a:t>
            </a:r>
            <a:r>
              <a:rPr lang="en-US" dirty="0" smtClean="0"/>
              <a:t> </a:t>
            </a:r>
            <a:r>
              <a:rPr lang="en-US" dirty="0" err="1" smtClean="0"/>
              <a:t>እንዲያገለግል</a:t>
            </a:r>
            <a:r>
              <a:rPr lang="en-US" dirty="0" smtClean="0"/>
              <a:t> </a:t>
            </a:r>
            <a:r>
              <a:rPr lang="en-US" dirty="0" err="1" smtClean="0"/>
              <a:t>ዕድል</a:t>
            </a:r>
            <a:r>
              <a:rPr lang="en-US" dirty="0" smtClean="0"/>
              <a:t> </a:t>
            </a:r>
            <a:r>
              <a:rPr lang="en-US" dirty="0" err="1" smtClean="0"/>
              <a:t>ሰጥቷል</a:t>
            </a:r>
            <a:r>
              <a:rPr lang="en-US" dirty="0" smtClean="0"/>
              <a:t>፡፡ </a:t>
            </a:r>
            <a:r>
              <a:rPr lang="en-US" dirty="0" err="1" smtClean="0"/>
              <a:t>በነዚህ</a:t>
            </a:r>
            <a:r>
              <a:rPr lang="en-US" dirty="0" smtClean="0"/>
              <a:t> </a:t>
            </a:r>
            <a:r>
              <a:rPr lang="en-US" dirty="0" err="1" smtClean="0"/>
              <a:t>አካባቢ</a:t>
            </a:r>
            <a:r>
              <a:rPr lang="en-US" dirty="0" smtClean="0"/>
              <a:t> </a:t>
            </a:r>
            <a:r>
              <a:rPr lang="en-US" dirty="0" err="1" smtClean="0"/>
              <a:t>የሰፈረው</a:t>
            </a:r>
            <a:r>
              <a:rPr lang="en-US" dirty="0" smtClean="0"/>
              <a:t> </a:t>
            </a:r>
            <a:r>
              <a:rPr lang="en-US" dirty="0" err="1" smtClean="0"/>
              <a:t>ሕዝብም</a:t>
            </a:r>
            <a:r>
              <a:rPr lang="en-US" dirty="0" smtClean="0"/>
              <a:t> </a:t>
            </a:r>
            <a:r>
              <a:rPr lang="en-US" dirty="0" err="1" smtClean="0"/>
              <a:t>የአማራ</a:t>
            </a:r>
            <a:r>
              <a:rPr lang="en-US" dirty="0" smtClean="0"/>
              <a:t> </a:t>
            </a:r>
            <a:r>
              <a:rPr lang="en-US" dirty="0" err="1" smtClean="0"/>
              <a:t>ብሔረሰብ</a:t>
            </a:r>
            <a:r>
              <a:rPr lang="en-US" dirty="0" smtClean="0"/>
              <a:t> </a:t>
            </a:r>
            <a:r>
              <a:rPr lang="en-US" dirty="0" err="1" smtClean="0"/>
              <a:t>ተብሏል</a:t>
            </a:r>
            <a:r>
              <a:rPr lang="en-US" dirty="0" smtClean="0"/>
              <a:t>፡፡ በ849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አካባቢ</a:t>
            </a:r>
            <a:r>
              <a:rPr lang="en-US" dirty="0" smtClean="0"/>
              <a:t> </a:t>
            </a:r>
            <a:r>
              <a:rPr lang="en-US" dirty="0" err="1" smtClean="0"/>
              <a:t>የነበረው</a:t>
            </a:r>
            <a:r>
              <a:rPr lang="en-US" dirty="0" smtClean="0"/>
              <a:t> </a:t>
            </a:r>
            <a:r>
              <a:rPr lang="en-US" dirty="0" err="1" smtClean="0"/>
              <a:t>የዮዲት</a:t>
            </a:r>
            <a:r>
              <a:rPr lang="en-US" dirty="0" smtClean="0"/>
              <a:t> </a:t>
            </a:r>
            <a:r>
              <a:rPr lang="en-US" dirty="0" err="1" smtClean="0"/>
              <a:t>መንግሥትም</a:t>
            </a:r>
            <a:r>
              <a:rPr lang="en-US" dirty="0" smtClean="0"/>
              <a:t> </a:t>
            </a:r>
            <a:r>
              <a:rPr lang="en-US" dirty="0" err="1" smtClean="0"/>
              <a:t>ለአማርኛ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መስፋፋት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ሆኗል</a:t>
            </a:r>
            <a:r>
              <a:rPr lang="en-US" dirty="0" smtClean="0"/>
              <a:t>፡፡ </a:t>
            </a:r>
            <a:r>
              <a:rPr lang="en-US" dirty="0" err="1" smtClean="0"/>
              <a:t>እናም</a:t>
            </a:r>
            <a:r>
              <a:rPr lang="en-US" dirty="0" smtClean="0"/>
              <a:t> </a:t>
            </a:r>
            <a:r>
              <a:rPr lang="en-US" dirty="0" err="1" smtClean="0"/>
              <a:t>መቼ</a:t>
            </a:r>
            <a:r>
              <a:rPr lang="en-US" dirty="0" smtClean="0"/>
              <a:t> </a:t>
            </a:r>
            <a:r>
              <a:rPr lang="en-US" dirty="0" err="1" smtClean="0"/>
              <a:t>በንግግር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እንደዋለ</a:t>
            </a:r>
            <a:r>
              <a:rPr lang="en-US" dirty="0" smtClean="0"/>
              <a:t> </a:t>
            </a:r>
            <a:r>
              <a:rPr lang="en-US" dirty="0" err="1" smtClean="0"/>
              <a:t>ዕቅጩን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ማወቅ</a:t>
            </a:r>
            <a:r>
              <a:rPr lang="en-US" dirty="0" smtClean="0"/>
              <a:t> </a:t>
            </a:r>
            <a:r>
              <a:rPr lang="en-US" dirty="0" err="1" smtClean="0"/>
              <a:t>እንዳልተቻለ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መጀመሪያ</a:t>
            </a:r>
            <a:r>
              <a:rPr lang="en-US" dirty="0" smtClean="0"/>
              <a:t> </a:t>
            </a:r>
            <a:r>
              <a:rPr lang="en-US" dirty="0" err="1" smtClean="0"/>
              <a:t>መነገር</a:t>
            </a:r>
            <a:r>
              <a:rPr lang="en-US" dirty="0" smtClean="0"/>
              <a:t> </a:t>
            </a:r>
            <a:r>
              <a:rPr lang="en-US" dirty="0" err="1" smtClean="0"/>
              <a:t>የጀመረበት</a:t>
            </a:r>
            <a:r>
              <a:rPr lang="en-US" dirty="0" smtClean="0"/>
              <a:t> </a:t>
            </a:r>
            <a:r>
              <a:rPr lang="en-US" dirty="0" err="1" smtClean="0"/>
              <a:t>ቦታም</a:t>
            </a:r>
            <a:r>
              <a:rPr lang="en-US" dirty="0" smtClean="0"/>
              <a:t> </a:t>
            </a:r>
            <a:r>
              <a:rPr lang="en-US" dirty="0" err="1" smtClean="0"/>
              <a:t>በዕርግጠኝነት</a:t>
            </a:r>
            <a:r>
              <a:rPr lang="en-US" dirty="0" smtClean="0"/>
              <a:t> </a:t>
            </a:r>
            <a:r>
              <a:rPr lang="en-US" dirty="0" err="1" smtClean="0"/>
              <a:t>እዚህ</a:t>
            </a:r>
            <a:r>
              <a:rPr lang="en-US" dirty="0" smtClean="0"/>
              <a:t>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ተብሎ</a:t>
            </a:r>
            <a:r>
              <a:rPr lang="en-US" dirty="0" smtClean="0"/>
              <a:t> </a:t>
            </a:r>
            <a:r>
              <a:rPr lang="en-US" dirty="0" err="1" smtClean="0"/>
              <a:t>አይታወቅም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ይሁን</a:t>
            </a:r>
            <a:r>
              <a:rPr lang="en-US" dirty="0" smtClean="0"/>
              <a:t> </a:t>
            </a:r>
            <a:r>
              <a:rPr lang="en-US" dirty="0" err="1" smtClean="0"/>
              <a:t>እንጂ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በጽሑፍ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የዋለው</a:t>
            </a:r>
            <a:r>
              <a:rPr lang="en-US" dirty="0" smtClean="0"/>
              <a:t> ከ14ኛው </a:t>
            </a:r>
            <a:r>
              <a:rPr lang="en-US" dirty="0" err="1" smtClean="0"/>
              <a:t>መቶ</a:t>
            </a:r>
            <a:r>
              <a:rPr lang="en-US" dirty="0" smtClean="0"/>
              <a:t> </a:t>
            </a:r>
            <a:r>
              <a:rPr lang="en-US" dirty="0" err="1" smtClean="0"/>
              <a:t>ክፍለ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ቋንቋው</a:t>
            </a:r>
            <a:r>
              <a:rPr lang="en-US" dirty="0" smtClean="0"/>
              <a:t> </a:t>
            </a:r>
            <a:r>
              <a:rPr lang="en-US" dirty="0" err="1" smtClean="0"/>
              <a:t>በጽሑፍ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የዋሉበትን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በተመለከተ</a:t>
            </a:r>
            <a:r>
              <a:rPr lang="en-US" dirty="0" smtClean="0"/>
              <a:t> </a:t>
            </a:r>
            <a:r>
              <a:rPr lang="en-US" dirty="0" err="1" smtClean="0"/>
              <a:t>በተለያየ</a:t>
            </a:r>
            <a:r>
              <a:rPr lang="en-US" dirty="0" smtClean="0"/>
              <a:t> </a:t>
            </a:r>
            <a:r>
              <a:rPr lang="en-US" dirty="0" err="1" smtClean="0"/>
              <a:t>ወቅት</a:t>
            </a:r>
            <a:r>
              <a:rPr lang="en-US" dirty="0" smtClean="0"/>
              <a:t> </a:t>
            </a:r>
            <a:r>
              <a:rPr lang="en-US" dirty="0" err="1" smtClean="0"/>
              <a:t>ከፋፍሎ</a:t>
            </a:r>
            <a:r>
              <a:rPr lang="en-US" dirty="0" smtClean="0"/>
              <a:t> </a:t>
            </a:r>
            <a:r>
              <a:rPr lang="en-US" dirty="0" err="1" smtClean="0"/>
              <a:t>መመልከት</a:t>
            </a:r>
            <a:r>
              <a:rPr lang="en-US" dirty="0" smtClean="0"/>
              <a:t> </a:t>
            </a:r>
            <a:r>
              <a:rPr lang="en-US" dirty="0" err="1" smtClean="0"/>
              <a:t>ይቻላል</a:t>
            </a:r>
            <a:r>
              <a:rPr lang="en-US" dirty="0" smtClean="0"/>
              <a:t>፡፡ </a:t>
            </a:r>
            <a:r>
              <a:rPr lang="en-US" dirty="0" err="1" smtClean="0"/>
              <a:t>ስለዚህም</a:t>
            </a:r>
            <a:r>
              <a:rPr lang="en-US" dirty="0" smtClean="0"/>
              <a:t> </a:t>
            </a:r>
            <a:r>
              <a:rPr lang="en-US" dirty="0" err="1" smtClean="0"/>
              <a:t>የጥንታዊ</a:t>
            </a:r>
            <a:r>
              <a:rPr lang="en-US" dirty="0" smtClean="0"/>
              <a:t> </a:t>
            </a:r>
            <a:r>
              <a:rPr lang="en-US" dirty="0" err="1" smtClean="0"/>
              <a:t>አማርኛ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ዘመንን</a:t>
            </a:r>
            <a:r>
              <a:rPr lang="en-US" dirty="0" smtClean="0"/>
              <a:t> </a:t>
            </a:r>
            <a:r>
              <a:rPr lang="en-US" dirty="0" err="1" smtClean="0"/>
              <a:t>በሁለት</a:t>
            </a:r>
            <a:r>
              <a:rPr lang="en-US" dirty="0" smtClean="0"/>
              <a:t> </a:t>
            </a:r>
            <a:r>
              <a:rPr lang="en-US" dirty="0" err="1" smtClean="0"/>
              <a:t>ከፍለን</a:t>
            </a:r>
            <a:r>
              <a:rPr lang="en-US" dirty="0" smtClean="0"/>
              <a:t> </a:t>
            </a:r>
            <a:r>
              <a:rPr lang="en-US" dirty="0" err="1" smtClean="0"/>
              <a:t>እንመለከተዋለን</a:t>
            </a:r>
            <a:r>
              <a:rPr lang="en-US" dirty="0" smtClean="0"/>
              <a:t>፡፡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ልደት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ከ1307-----1552 ----- </a:t>
            </a:r>
            <a:r>
              <a:rPr lang="en-US" b="1" dirty="0" err="1" smtClean="0"/>
              <a:t>የአምደጽዮን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r>
              <a:rPr lang="en-US" b="1" dirty="0" smtClean="0"/>
              <a:t> </a:t>
            </a:r>
            <a:r>
              <a:rPr lang="en-US" b="1" dirty="0" err="1" smtClean="0"/>
              <a:t>በመባል</a:t>
            </a:r>
            <a:r>
              <a:rPr lang="en-US" b="1" dirty="0" smtClean="0"/>
              <a:t> </a:t>
            </a:r>
            <a:r>
              <a:rPr lang="en-US" b="1" dirty="0" err="1" smtClean="0"/>
              <a:t>ይታወቃል</a:t>
            </a:r>
            <a:r>
              <a:rPr lang="en-US" b="1" dirty="0" smtClean="0"/>
              <a:t>፡፡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በመጀመሪያ</a:t>
            </a:r>
            <a:r>
              <a:rPr lang="en-US" dirty="0" smtClean="0"/>
              <a:t> </a:t>
            </a:r>
            <a:r>
              <a:rPr lang="en-US" dirty="0" err="1" smtClean="0"/>
              <a:t>በጽሑፍ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የዋለው</a:t>
            </a:r>
            <a:r>
              <a:rPr lang="en-US" dirty="0" smtClean="0"/>
              <a:t>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የመጀመሪያው</a:t>
            </a:r>
            <a:r>
              <a:rPr lang="en-US" dirty="0" smtClean="0"/>
              <a:t> </a:t>
            </a:r>
            <a:r>
              <a:rPr lang="en-US" dirty="0" err="1" smtClean="0"/>
              <a:t>ጽሑፍም</a:t>
            </a:r>
            <a:r>
              <a:rPr lang="en-US" dirty="0" smtClean="0"/>
              <a:t> </a:t>
            </a:r>
            <a:r>
              <a:rPr lang="en-US" dirty="0" err="1" smtClean="0"/>
              <a:t>ግጥም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የተጻፈውም</a:t>
            </a:r>
            <a:r>
              <a:rPr lang="en-US" dirty="0" smtClean="0"/>
              <a:t> </a:t>
            </a:r>
            <a:r>
              <a:rPr lang="en-US" dirty="0" err="1" smtClean="0"/>
              <a:t>አምደ</a:t>
            </a:r>
            <a:r>
              <a:rPr lang="en-US" dirty="0" smtClean="0"/>
              <a:t> </a:t>
            </a:r>
            <a:r>
              <a:rPr lang="en-US" dirty="0" err="1" smtClean="0"/>
              <a:t>ጽዮን</a:t>
            </a:r>
            <a:r>
              <a:rPr lang="en-US" dirty="0" smtClean="0"/>
              <a:t> </a:t>
            </a:r>
            <a:r>
              <a:rPr lang="en-US" dirty="0" err="1" smtClean="0"/>
              <a:t>የተባለውን</a:t>
            </a:r>
            <a:r>
              <a:rPr lang="en-US" dirty="0" smtClean="0"/>
              <a:t> </a:t>
            </a:r>
            <a:r>
              <a:rPr lang="en-US" dirty="0" err="1" smtClean="0"/>
              <a:t>ንጉሥ</a:t>
            </a:r>
            <a:r>
              <a:rPr lang="en-US" dirty="0" smtClean="0"/>
              <a:t> </a:t>
            </a:r>
            <a:r>
              <a:rPr lang="en-US" dirty="0" err="1" smtClean="0"/>
              <a:t>ለማመስገን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ከዚህም</a:t>
            </a:r>
            <a:r>
              <a:rPr lang="en-US" dirty="0" smtClean="0"/>
              <a:t> </a:t>
            </a:r>
            <a:r>
              <a:rPr lang="en-US" dirty="0" err="1" smtClean="0"/>
              <a:t>በተጨማሪ</a:t>
            </a:r>
            <a:r>
              <a:rPr lang="en-US" dirty="0" smtClean="0"/>
              <a:t> </a:t>
            </a:r>
            <a:r>
              <a:rPr lang="en-US" dirty="0" err="1" smtClean="0"/>
              <a:t>በዚሁ</a:t>
            </a:r>
            <a:r>
              <a:rPr lang="en-US" dirty="0" smtClean="0"/>
              <a:t> </a:t>
            </a:r>
            <a:r>
              <a:rPr lang="en-US" dirty="0" err="1" smtClean="0"/>
              <a:t>ወቅት</a:t>
            </a:r>
            <a:r>
              <a:rPr lang="en-US" dirty="0" smtClean="0"/>
              <a:t> </a:t>
            </a:r>
            <a:r>
              <a:rPr lang="en-US" dirty="0" err="1" smtClean="0"/>
              <a:t>ለበርካታ</a:t>
            </a:r>
            <a:r>
              <a:rPr lang="en-US" dirty="0" smtClean="0"/>
              <a:t> </a:t>
            </a:r>
            <a:r>
              <a:rPr lang="en-US" dirty="0" err="1" smtClean="0"/>
              <a:t>ሰዎች</a:t>
            </a:r>
            <a:r>
              <a:rPr lang="en-US" dirty="0" smtClean="0"/>
              <a:t> </a:t>
            </a:r>
            <a:r>
              <a:rPr lang="en-US" dirty="0" err="1" smtClean="0"/>
              <a:t>የሙገሳ</a:t>
            </a:r>
            <a:r>
              <a:rPr lang="en-US" dirty="0" smtClean="0"/>
              <a:t> </a:t>
            </a:r>
            <a:r>
              <a:rPr lang="en-US" dirty="0" err="1" smtClean="0"/>
              <a:t>ግጥም</a:t>
            </a:r>
            <a:r>
              <a:rPr lang="en-US" dirty="0" smtClean="0"/>
              <a:t> </a:t>
            </a:r>
            <a:r>
              <a:rPr lang="en-US" dirty="0" err="1" smtClean="0"/>
              <a:t>ተጽፏል</a:t>
            </a:r>
            <a:r>
              <a:rPr lang="en-US" dirty="0" smtClean="0"/>
              <a:t>፡፡ </a:t>
            </a:r>
            <a:r>
              <a:rPr lang="en-US" dirty="0" err="1" smtClean="0"/>
              <a:t>እነዚህንም</a:t>
            </a:r>
            <a:r>
              <a:rPr lang="en-US" dirty="0" smtClean="0"/>
              <a:t> </a:t>
            </a:r>
            <a:r>
              <a:rPr lang="en-US" dirty="0" err="1" smtClean="0"/>
              <a:t>ለመጥቀስ</a:t>
            </a:r>
            <a:r>
              <a:rPr lang="en-US" dirty="0" smtClean="0"/>
              <a:t> </a:t>
            </a:r>
            <a:r>
              <a:rPr lang="en-US" dirty="0" err="1" smtClean="0"/>
              <a:t>ያህል</a:t>
            </a:r>
            <a:r>
              <a:rPr lang="en-US" dirty="0" smtClean="0"/>
              <a:t>፡- </a:t>
            </a:r>
          </a:p>
          <a:p>
            <a:pPr lvl="0"/>
            <a:r>
              <a:rPr lang="en-US" dirty="0" err="1" smtClean="0"/>
              <a:t>ለአፄ</a:t>
            </a:r>
            <a:r>
              <a:rPr lang="en-US" dirty="0" smtClean="0"/>
              <a:t> </a:t>
            </a:r>
            <a:r>
              <a:rPr lang="en-US" dirty="0" err="1" smtClean="0"/>
              <a:t>ይስሃቅ</a:t>
            </a:r>
            <a:r>
              <a:rPr lang="en-US" dirty="0" smtClean="0"/>
              <a:t>       * </a:t>
            </a:r>
            <a:r>
              <a:rPr lang="en-US" dirty="0" err="1" smtClean="0"/>
              <a:t>ለቀዳማዊ</a:t>
            </a:r>
            <a:r>
              <a:rPr lang="en-US" dirty="0" smtClean="0"/>
              <a:t> </a:t>
            </a:r>
            <a:r>
              <a:rPr lang="en-US" dirty="0" err="1" smtClean="0"/>
              <a:t>ዳዊት</a:t>
            </a:r>
            <a:r>
              <a:rPr lang="en-US" dirty="0" smtClean="0"/>
              <a:t>      *</a:t>
            </a:r>
            <a:r>
              <a:rPr lang="en-US" dirty="0" err="1" smtClean="0"/>
              <a:t>ለአፄ</a:t>
            </a:r>
            <a:r>
              <a:rPr lang="en-US" dirty="0" smtClean="0"/>
              <a:t> </a:t>
            </a:r>
            <a:r>
              <a:rPr lang="en-US" dirty="0" err="1" smtClean="0"/>
              <a:t>ገላውዴዎስ</a:t>
            </a:r>
            <a:endParaRPr lang="en-US" dirty="0" smtClean="0"/>
          </a:p>
          <a:p>
            <a:pPr lvl="0"/>
            <a:r>
              <a:rPr lang="en-US" dirty="0" err="1" smtClean="0"/>
              <a:t>ለአፄ</a:t>
            </a:r>
            <a:r>
              <a:rPr lang="en-US" dirty="0" smtClean="0"/>
              <a:t> </a:t>
            </a:r>
            <a:r>
              <a:rPr lang="en-US" dirty="0" err="1" smtClean="0"/>
              <a:t>ዘርያቆብ</a:t>
            </a:r>
            <a:r>
              <a:rPr lang="en-US" dirty="0" smtClean="0"/>
              <a:t>      * </a:t>
            </a:r>
            <a:r>
              <a:rPr lang="en-US" dirty="0" err="1" smtClean="0"/>
              <a:t>ለበእደ</a:t>
            </a:r>
            <a:r>
              <a:rPr lang="en-US" dirty="0" smtClean="0"/>
              <a:t> </a:t>
            </a:r>
            <a:r>
              <a:rPr lang="en-US" dirty="0" err="1" smtClean="0"/>
              <a:t>ማርያም</a:t>
            </a:r>
            <a:r>
              <a:rPr lang="en-US" dirty="0" smtClean="0"/>
              <a:t> </a:t>
            </a:r>
            <a:r>
              <a:rPr lang="en-US" dirty="0" err="1" smtClean="0"/>
              <a:t>የተጻፉት</a:t>
            </a:r>
            <a:r>
              <a:rPr lang="en-US" dirty="0" smtClean="0"/>
              <a:t> </a:t>
            </a:r>
            <a:r>
              <a:rPr lang="en-US" dirty="0" err="1" smtClean="0"/>
              <a:t>ይጠቀሳሉ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ወቅት</a:t>
            </a:r>
            <a:r>
              <a:rPr lang="en-US" dirty="0" smtClean="0"/>
              <a:t> </a:t>
            </a:r>
            <a:r>
              <a:rPr lang="en-US" dirty="0" err="1" smtClean="0"/>
              <a:t>የተጻፉ</a:t>
            </a:r>
            <a:r>
              <a:rPr lang="en-US" dirty="0" smtClean="0"/>
              <a:t> </a:t>
            </a:r>
            <a:r>
              <a:rPr lang="en-US" dirty="0" err="1" smtClean="0"/>
              <a:t>ጽሑፎች</a:t>
            </a:r>
            <a:r>
              <a:rPr lang="en-US" dirty="0" smtClean="0"/>
              <a:t> (</a:t>
            </a:r>
            <a:r>
              <a:rPr lang="en-US" dirty="0" err="1" smtClean="0"/>
              <a:t>ግጥሞች</a:t>
            </a:r>
            <a:r>
              <a:rPr lang="en-US" dirty="0" smtClean="0"/>
              <a:t>) </a:t>
            </a:r>
            <a:r>
              <a:rPr lang="en-US" dirty="0" err="1" smtClean="0"/>
              <a:t>በይዘታቸው</a:t>
            </a:r>
            <a:r>
              <a:rPr lang="en-US" dirty="0" smtClean="0"/>
              <a:t> </a:t>
            </a:r>
            <a:r>
              <a:rPr lang="en-US" dirty="0" err="1" smtClean="0"/>
              <a:t>ሁሉም</a:t>
            </a:r>
            <a:r>
              <a:rPr lang="en-US" dirty="0" smtClean="0"/>
              <a:t> </a:t>
            </a:r>
            <a:r>
              <a:rPr lang="en-US" dirty="0" err="1" smtClean="0"/>
              <a:t>ነገሥታቱን</a:t>
            </a:r>
            <a:r>
              <a:rPr lang="en-US" dirty="0" smtClean="0"/>
              <a:t> </a:t>
            </a:r>
            <a:r>
              <a:rPr lang="en-US" dirty="0" err="1" smtClean="0"/>
              <a:t>የሚያወድሱ፣የነገሥታቱን</a:t>
            </a:r>
            <a:r>
              <a:rPr lang="en-US" dirty="0" smtClean="0"/>
              <a:t> </a:t>
            </a:r>
            <a:r>
              <a:rPr lang="en-US" dirty="0" err="1" smtClean="0"/>
              <a:t>ጀግንነት</a:t>
            </a:r>
            <a:r>
              <a:rPr lang="en-US" dirty="0" smtClean="0"/>
              <a:t> </a:t>
            </a:r>
            <a:r>
              <a:rPr lang="en-US" dirty="0" err="1" smtClean="0"/>
              <a:t>የሚናገሩና</a:t>
            </a:r>
            <a:r>
              <a:rPr lang="en-US" dirty="0" smtClean="0"/>
              <a:t> </a:t>
            </a:r>
            <a:r>
              <a:rPr lang="en-US" dirty="0" err="1" smtClean="0"/>
              <a:t>ስላገኟቸው</a:t>
            </a:r>
            <a:r>
              <a:rPr lang="en-US" dirty="0" smtClean="0"/>
              <a:t> </a:t>
            </a:r>
            <a:r>
              <a:rPr lang="en-US" dirty="0" err="1" smtClean="0"/>
              <a:t>ድሎች</a:t>
            </a:r>
            <a:r>
              <a:rPr lang="en-US" dirty="0" smtClean="0"/>
              <a:t> </a:t>
            </a:r>
            <a:r>
              <a:rPr lang="en-US" dirty="0" err="1" smtClean="0"/>
              <a:t>የሚናገሩ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r>
              <a:rPr lang="en-US" dirty="0" err="1" smtClean="0"/>
              <a:t>ከሥነጽሑፍ</a:t>
            </a:r>
            <a:r>
              <a:rPr lang="en-US" dirty="0" smtClean="0"/>
              <a:t> </a:t>
            </a:r>
            <a:r>
              <a:rPr lang="en-US" dirty="0" err="1" smtClean="0"/>
              <a:t>አንጻር</a:t>
            </a:r>
            <a:r>
              <a:rPr lang="en-US" dirty="0" smtClean="0"/>
              <a:t> </a:t>
            </a:r>
            <a:r>
              <a:rPr lang="en-US" dirty="0" err="1" smtClean="0"/>
              <a:t>ሲታዩም</a:t>
            </a:r>
            <a:r>
              <a:rPr lang="en-US" dirty="0" smtClean="0"/>
              <a:t> </a:t>
            </a:r>
            <a:r>
              <a:rPr lang="en-US" dirty="0" err="1" smtClean="0"/>
              <a:t>ሁሉም</a:t>
            </a:r>
            <a:r>
              <a:rPr lang="en-US" dirty="0" smtClean="0"/>
              <a:t> </a:t>
            </a:r>
            <a:r>
              <a:rPr lang="en-US" dirty="0" err="1" smtClean="0"/>
              <a:t>ግጥሞች</a:t>
            </a:r>
            <a:r>
              <a:rPr lang="en-US" dirty="0" smtClean="0"/>
              <a:t> </a:t>
            </a:r>
            <a:r>
              <a:rPr lang="en-US" dirty="0" err="1" smtClean="0"/>
              <a:t>በተመሳሳይ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 </a:t>
            </a:r>
            <a:r>
              <a:rPr lang="en-US" dirty="0" err="1" smtClean="0"/>
              <a:t>የሚመቱ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r>
              <a:rPr lang="en-US" dirty="0" err="1" smtClean="0"/>
              <a:t>በአሁኑ</a:t>
            </a:r>
            <a:r>
              <a:rPr lang="en-US" dirty="0" smtClean="0"/>
              <a:t> </a:t>
            </a:r>
            <a:r>
              <a:rPr lang="en-US" dirty="0" err="1" smtClean="0"/>
              <a:t>የሥነጽሑፍ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ዐይን</a:t>
            </a:r>
            <a:r>
              <a:rPr lang="en-US" dirty="0" smtClean="0"/>
              <a:t> </a:t>
            </a:r>
            <a:r>
              <a:rPr lang="en-US" dirty="0" err="1" smtClean="0"/>
              <a:t>ሲታዩ</a:t>
            </a:r>
            <a:r>
              <a:rPr lang="en-US" dirty="0" smtClean="0"/>
              <a:t> </a:t>
            </a:r>
            <a:r>
              <a:rPr lang="en-US" dirty="0" err="1" smtClean="0"/>
              <a:t>ውበታቸው</a:t>
            </a:r>
            <a:r>
              <a:rPr lang="en-US" dirty="0" smtClean="0"/>
              <a:t> </a:t>
            </a:r>
            <a:r>
              <a:rPr lang="en-US" dirty="0" err="1" smtClean="0"/>
              <a:t>እምብዛም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በዛን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ከተጻፉት</a:t>
            </a:r>
            <a:r>
              <a:rPr lang="en-US" dirty="0" smtClean="0"/>
              <a:t> </a:t>
            </a:r>
            <a:r>
              <a:rPr lang="en-US" dirty="0" err="1" smtClean="0"/>
              <a:t>ግጥሞች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በሥነጽሑፋዊ</a:t>
            </a:r>
            <a:r>
              <a:rPr lang="en-US" dirty="0" smtClean="0"/>
              <a:t> </a:t>
            </a:r>
            <a:r>
              <a:rPr lang="en-US" dirty="0" err="1" smtClean="0"/>
              <a:t>ብቃቱ</a:t>
            </a:r>
            <a:r>
              <a:rPr lang="en-US" dirty="0" smtClean="0"/>
              <a:t> </a:t>
            </a:r>
            <a:r>
              <a:rPr lang="en-US" dirty="0" err="1" smtClean="0"/>
              <a:t>ጎላ</a:t>
            </a:r>
            <a:r>
              <a:rPr lang="en-US" dirty="0" smtClean="0"/>
              <a:t> </a:t>
            </a:r>
            <a:r>
              <a:rPr lang="en-US" dirty="0" err="1" smtClean="0"/>
              <a:t>ያለውና</a:t>
            </a:r>
            <a:r>
              <a:rPr lang="en-US" dirty="0" smtClean="0"/>
              <a:t> </a:t>
            </a:r>
            <a:r>
              <a:rPr lang="en-US" dirty="0" err="1" smtClean="0"/>
              <a:t>አነጻጻሪ</a:t>
            </a:r>
            <a:r>
              <a:rPr lang="en-US" dirty="0" smtClean="0"/>
              <a:t> </a:t>
            </a:r>
            <a:r>
              <a:rPr lang="en-US" dirty="0" err="1" smtClean="0"/>
              <a:t>ዘይቤን</a:t>
            </a:r>
            <a:r>
              <a:rPr lang="en-US" dirty="0" smtClean="0"/>
              <a:t> </a:t>
            </a:r>
            <a:r>
              <a:rPr lang="en-US" dirty="0" err="1" smtClean="0"/>
              <a:t>የተጠቀመው</a:t>
            </a:r>
            <a:r>
              <a:rPr lang="en-US" dirty="0" smtClean="0"/>
              <a:t> </a:t>
            </a:r>
            <a:r>
              <a:rPr lang="en-US" dirty="0" err="1" smtClean="0"/>
              <a:t>ለአፄ</a:t>
            </a:r>
            <a:r>
              <a:rPr lang="en-US" dirty="0" smtClean="0"/>
              <a:t> </a:t>
            </a:r>
            <a:r>
              <a:rPr lang="en-US" dirty="0" err="1" smtClean="0"/>
              <a:t>ይስሃቅ</a:t>
            </a:r>
            <a:r>
              <a:rPr lang="en-US" dirty="0" smtClean="0"/>
              <a:t> </a:t>
            </a:r>
            <a:r>
              <a:rPr lang="en-US" dirty="0" err="1" smtClean="0"/>
              <a:t>የተገጠመው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ልደት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ከ16ኛው </a:t>
            </a:r>
            <a:r>
              <a:rPr lang="en-US" b="1" dirty="0" smtClean="0"/>
              <a:t>-19ኛው --</a:t>
            </a:r>
            <a:r>
              <a:rPr lang="en-US" b="1" dirty="0" err="1" smtClean="0"/>
              <a:t>የኢሱሳውያን</a:t>
            </a:r>
            <a:r>
              <a:rPr lang="en-US" b="1" dirty="0" smtClean="0"/>
              <a:t>  </a:t>
            </a:r>
            <a:r>
              <a:rPr lang="en-US" b="1" dirty="0" err="1" smtClean="0"/>
              <a:t>ዘመን</a:t>
            </a:r>
            <a:r>
              <a:rPr lang="en-US" b="1" dirty="0" smtClean="0"/>
              <a:t> </a:t>
            </a:r>
            <a:r>
              <a:rPr lang="en-US" b="1" dirty="0" err="1" smtClean="0"/>
              <a:t>በመባል</a:t>
            </a:r>
            <a:r>
              <a:rPr lang="en-US" b="1" dirty="0" smtClean="0"/>
              <a:t> </a:t>
            </a:r>
            <a:r>
              <a:rPr lang="en-US" b="1" dirty="0" err="1" smtClean="0"/>
              <a:t>ይታወቃል</a:t>
            </a:r>
            <a:r>
              <a:rPr lang="en-US" b="1" dirty="0" smtClean="0"/>
              <a:t>፡፡</a:t>
            </a:r>
          </a:p>
          <a:p>
            <a:r>
              <a:rPr lang="en-US" dirty="0" err="1" smtClean="0"/>
              <a:t>የግራኝ</a:t>
            </a:r>
            <a:r>
              <a:rPr lang="en-US" dirty="0" smtClean="0"/>
              <a:t> </a:t>
            </a:r>
            <a:r>
              <a:rPr lang="en-US" dirty="0" err="1" smtClean="0"/>
              <a:t>አህመድን</a:t>
            </a:r>
            <a:r>
              <a:rPr lang="en-US" dirty="0" smtClean="0"/>
              <a:t> </a:t>
            </a:r>
            <a:r>
              <a:rPr lang="en-US" dirty="0" err="1" smtClean="0"/>
              <a:t>ጦርነት</a:t>
            </a:r>
            <a:r>
              <a:rPr lang="en-US" dirty="0" smtClean="0"/>
              <a:t> </a:t>
            </a:r>
            <a:r>
              <a:rPr lang="en-US" dirty="0" err="1" smtClean="0"/>
              <a:t>ለመርዳት</a:t>
            </a:r>
            <a:r>
              <a:rPr lang="en-US" dirty="0" smtClean="0"/>
              <a:t> </a:t>
            </a:r>
            <a:r>
              <a:rPr lang="en-US" dirty="0" err="1" smtClean="0"/>
              <a:t>ሲሉ</a:t>
            </a:r>
            <a:r>
              <a:rPr lang="en-US" dirty="0" smtClean="0"/>
              <a:t> </a:t>
            </a:r>
            <a:r>
              <a:rPr lang="en-US" dirty="0" err="1" smtClean="0"/>
              <a:t>የኢትዮጵያን</a:t>
            </a:r>
            <a:r>
              <a:rPr lang="en-US" dirty="0" smtClean="0"/>
              <a:t> </a:t>
            </a:r>
            <a:r>
              <a:rPr lang="en-US" dirty="0" err="1" smtClean="0"/>
              <a:t>መንግሥት</a:t>
            </a:r>
            <a:r>
              <a:rPr lang="en-US" dirty="0" smtClean="0"/>
              <a:t> </a:t>
            </a:r>
            <a:r>
              <a:rPr lang="en-US" dirty="0" err="1" smtClean="0"/>
              <a:t>ደግፈው</a:t>
            </a:r>
            <a:r>
              <a:rPr lang="en-US" dirty="0" smtClean="0"/>
              <a:t> </a:t>
            </a:r>
            <a:r>
              <a:rPr lang="en-US" dirty="0" err="1" smtClean="0"/>
              <a:t>የፖርቹጋል</a:t>
            </a:r>
            <a:r>
              <a:rPr lang="en-US" dirty="0" smtClean="0"/>
              <a:t> </a:t>
            </a:r>
            <a:r>
              <a:rPr lang="en-US" dirty="0" err="1" smtClean="0"/>
              <a:t>ወታደሮች</a:t>
            </a:r>
            <a:r>
              <a:rPr lang="en-US" dirty="0" smtClean="0"/>
              <a:t> </a:t>
            </a:r>
            <a:r>
              <a:rPr lang="en-US" dirty="0" err="1" smtClean="0"/>
              <a:t>ወደኢትዮጵያ</a:t>
            </a:r>
            <a:r>
              <a:rPr lang="en-US" dirty="0" smtClean="0"/>
              <a:t> </a:t>
            </a:r>
            <a:r>
              <a:rPr lang="en-US" dirty="0" err="1" smtClean="0"/>
              <a:t>ገብተው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</a:t>
            </a:r>
            <a:r>
              <a:rPr lang="en-US" dirty="0" err="1" smtClean="0"/>
              <a:t>ከነዚህ</a:t>
            </a:r>
            <a:r>
              <a:rPr lang="en-US" dirty="0" smtClean="0"/>
              <a:t> </a:t>
            </a:r>
            <a:r>
              <a:rPr lang="en-US" dirty="0" err="1" smtClean="0"/>
              <a:t>ወታደሮችም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አብረው</a:t>
            </a:r>
            <a:r>
              <a:rPr lang="en-US" dirty="0" smtClean="0"/>
              <a:t> </a:t>
            </a:r>
            <a:r>
              <a:rPr lang="en-US" dirty="0" err="1" smtClean="0"/>
              <a:t>ሚሲዮናውያን</a:t>
            </a:r>
            <a:r>
              <a:rPr lang="en-US" dirty="0" smtClean="0"/>
              <a:t> </a:t>
            </a:r>
            <a:r>
              <a:rPr lang="en-US" dirty="0" err="1" smtClean="0"/>
              <a:t>የካቶሊክ</a:t>
            </a:r>
            <a:r>
              <a:rPr lang="en-US" dirty="0" smtClean="0"/>
              <a:t> </a:t>
            </a:r>
            <a:r>
              <a:rPr lang="en-US" dirty="0" err="1" smtClean="0"/>
              <a:t>እምነት</a:t>
            </a:r>
            <a:r>
              <a:rPr lang="en-US" dirty="0" smtClean="0"/>
              <a:t> </a:t>
            </a:r>
            <a:r>
              <a:rPr lang="en-US" dirty="0" err="1" smtClean="0"/>
              <a:t>ሰባኪዎች</a:t>
            </a:r>
            <a:r>
              <a:rPr lang="en-US" dirty="0" smtClean="0"/>
              <a:t> </a:t>
            </a:r>
            <a:r>
              <a:rPr lang="en-US" dirty="0" err="1" smtClean="0"/>
              <a:t>ገብተዋል</a:t>
            </a:r>
            <a:r>
              <a:rPr lang="en-US" dirty="0" smtClean="0"/>
              <a:t>፡፡</a:t>
            </a:r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ሚሲዮናውያን</a:t>
            </a:r>
            <a:r>
              <a:rPr lang="en-US" dirty="0" smtClean="0"/>
              <a:t> </a:t>
            </a:r>
            <a:r>
              <a:rPr lang="en-US" dirty="0" err="1" smtClean="0"/>
              <a:t>የሚከተሉት</a:t>
            </a:r>
            <a:r>
              <a:rPr lang="en-US" dirty="0" smtClean="0"/>
              <a:t> </a:t>
            </a:r>
            <a:r>
              <a:rPr lang="en-US" dirty="0" err="1" smtClean="0"/>
              <a:t>ዕምነት</a:t>
            </a:r>
            <a:r>
              <a:rPr lang="en-US" dirty="0" smtClean="0"/>
              <a:t> </a:t>
            </a:r>
            <a:r>
              <a:rPr lang="en-US" dirty="0" err="1" smtClean="0"/>
              <a:t>ካቶሊክ</a:t>
            </a:r>
            <a:r>
              <a:rPr lang="en-US" dirty="0" smtClean="0"/>
              <a:t> </a:t>
            </a:r>
            <a:r>
              <a:rPr lang="en-US" dirty="0" err="1" smtClean="0"/>
              <a:t>በመሆኑ</a:t>
            </a:r>
            <a:r>
              <a:rPr lang="en-US" dirty="0" smtClean="0"/>
              <a:t> </a:t>
            </a:r>
            <a:r>
              <a:rPr lang="en-US" dirty="0" err="1" smtClean="0"/>
              <a:t>ኢየሱሳውያን</a:t>
            </a:r>
            <a:r>
              <a:rPr lang="en-US" dirty="0" smtClean="0"/>
              <a:t> </a:t>
            </a:r>
            <a:r>
              <a:rPr lang="en-US" dirty="0" err="1" smtClean="0"/>
              <a:t>በመባል</a:t>
            </a:r>
            <a:r>
              <a:rPr lang="en-US" dirty="0" smtClean="0"/>
              <a:t> </a:t>
            </a:r>
            <a:r>
              <a:rPr lang="en-US" dirty="0" err="1" smtClean="0"/>
              <a:t>ይጠሩ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ከዚያም</a:t>
            </a:r>
            <a:r>
              <a:rPr lang="en-US" dirty="0" smtClean="0"/>
              <a:t> </a:t>
            </a:r>
            <a:r>
              <a:rPr lang="en-US" dirty="0" err="1" smtClean="0"/>
              <a:t>የግራኝ</a:t>
            </a:r>
            <a:r>
              <a:rPr lang="en-US" dirty="0" smtClean="0"/>
              <a:t> </a:t>
            </a:r>
            <a:r>
              <a:rPr lang="en-US" dirty="0" err="1" smtClean="0"/>
              <a:t>አህመድ</a:t>
            </a:r>
            <a:r>
              <a:rPr lang="en-US" dirty="0" smtClean="0"/>
              <a:t> </a:t>
            </a:r>
            <a:r>
              <a:rPr lang="en-US" dirty="0" err="1" smtClean="0"/>
              <a:t>ጦርነት</a:t>
            </a:r>
            <a:r>
              <a:rPr lang="en-US" dirty="0" smtClean="0"/>
              <a:t> በ1535 </a:t>
            </a:r>
            <a:r>
              <a:rPr lang="en-US" dirty="0" err="1" smtClean="0"/>
              <a:t>ካበቃ</a:t>
            </a:r>
            <a:r>
              <a:rPr lang="en-US" dirty="0" smtClean="0"/>
              <a:t> </a:t>
            </a:r>
            <a:r>
              <a:rPr lang="en-US" dirty="0" err="1" smtClean="0"/>
              <a:t>በኋላ</a:t>
            </a:r>
            <a:r>
              <a:rPr lang="en-US" dirty="0" smtClean="0"/>
              <a:t> </a:t>
            </a:r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ሚሲዮናውያን</a:t>
            </a:r>
            <a:r>
              <a:rPr lang="en-US" dirty="0" smtClean="0"/>
              <a:t> </a:t>
            </a:r>
            <a:r>
              <a:rPr lang="en-US" dirty="0" err="1" smtClean="0"/>
              <a:t>ሃይማኖታቸውን</a:t>
            </a:r>
            <a:r>
              <a:rPr lang="en-US" dirty="0" smtClean="0"/>
              <a:t> </a:t>
            </a:r>
            <a:r>
              <a:rPr lang="en-US" dirty="0" err="1" smtClean="0"/>
              <a:t>ለማስፋፋት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ሃይማኖታዊ</a:t>
            </a:r>
            <a:r>
              <a:rPr lang="en-US" dirty="0" smtClean="0"/>
              <a:t> </a:t>
            </a:r>
            <a:r>
              <a:rPr lang="en-US" dirty="0" err="1" smtClean="0"/>
              <a:t>ጽሑፎችን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እየጻፉ</a:t>
            </a:r>
            <a:r>
              <a:rPr lang="en-US" dirty="0" smtClean="0"/>
              <a:t> </a:t>
            </a:r>
            <a:r>
              <a:rPr lang="en-US" dirty="0" err="1" smtClean="0"/>
              <a:t>ማሰራጨት</a:t>
            </a:r>
            <a:r>
              <a:rPr lang="en-US" dirty="0" smtClean="0"/>
              <a:t> </a:t>
            </a:r>
            <a:r>
              <a:rPr lang="en-US" dirty="0" err="1" smtClean="0"/>
              <a:t>ጀመሩ</a:t>
            </a:r>
            <a:r>
              <a:rPr lang="en-US" dirty="0" smtClean="0"/>
              <a:t>፡፡</a:t>
            </a:r>
            <a:r>
              <a:rPr lang="en-US" dirty="0" err="1" smtClean="0"/>
              <a:t>በወቅቱ</a:t>
            </a:r>
            <a:r>
              <a:rPr lang="en-US" dirty="0" smtClean="0"/>
              <a:t> </a:t>
            </a:r>
            <a:r>
              <a:rPr lang="en-US" dirty="0" err="1" smtClean="0"/>
              <a:t>አብዛኛው</a:t>
            </a:r>
            <a:r>
              <a:rPr lang="en-US" dirty="0" smtClean="0"/>
              <a:t> </a:t>
            </a:r>
            <a:r>
              <a:rPr lang="en-US" dirty="0" err="1" smtClean="0"/>
              <a:t>ሕዝብ</a:t>
            </a:r>
            <a:r>
              <a:rPr lang="en-US" dirty="0" smtClean="0"/>
              <a:t> </a:t>
            </a:r>
            <a:r>
              <a:rPr lang="en-US" dirty="0" err="1" smtClean="0"/>
              <a:t>የሚግባባው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ስለነበር</a:t>
            </a:r>
            <a:r>
              <a:rPr lang="en-US" dirty="0" smtClean="0"/>
              <a:t> </a:t>
            </a:r>
            <a:r>
              <a:rPr lang="en-US" dirty="0" err="1" smtClean="0"/>
              <a:t>ሕዝቡ</a:t>
            </a:r>
            <a:r>
              <a:rPr lang="en-US" dirty="0" smtClean="0"/>
              <a:t> </a:t>
            </a:r>
            <a:r>
              <a:rPr lang="en-US" dirty="0" err="1" smtClean="0"/>
              <a:t>በብዛት</a:t>
            </a:r>
            <a:r>
              <a:rPr lang="en-US" dirty="0" smtClean="0"/>
              <a:t> </a:t>
            </a:r>
            <a:r>
              <a:rPr lang="en-US" dirty="0" err="1" smtClean="0"/>
              <a:t>በሚግባባበት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በርካታ</a:t>
            </a:r>
            <a:r>
              <a:rPr lang="en-US" dirty="0" smtClean="0"/>
              <a:t> </a:t>
            </a:r>
            <a:r>
              <a:rPr lang="en-US" dirty="0" err="1" smtClean="0"/>
              <a:t>ጽሑፎችን</a:t>
            </a:r>
            <a:r>
              <a:rPr lang="en-US" dirty="0" smtClean="0"/>
              <a:t> </a:t>
            </a:r>
            <a:r>
              <a:rPr lang="en-US" dirty="0" err="1" smtClean="0"/>
              <a:t>በተኑ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ከዚህ</a:t>
            </a:r>
            <a:r>
              <a:rPr lang="en-US" dirty="0" smtClean="0"/>
              <a:t> </a:t>
            </a:r>
            <a:r>
              <a:rPr lang="en-US" dirty="0" err="1" smtClean="0"/>
              <a:t>በፊት</a:t>
            </a:r>
            <a:r>
              <a:rPr lang="en-US" dirty="0" smtClean="0"/>
              <a:t> </a:t>
            </a:r>
            <a:r>
              <a:rPr lang="en-US" dirty="0" err="1" smtClean="0"/>
              <a:t>ሃይማኖታዊ</a:t>
            </a:r>
            <a:r>
              <a:rPr lang="en-US" dirty="0" smtClean="0"/>
              <a:t> </a:t>
            </a:r>
            <a:r>
              <a:rPr lang="en-US" dirty="0" err="1" smtClean="0"/>
              <a:t>ሥራዎችን</a:t>
            </a:r>
            <a:r>
              <a:rPr lang="en-US" dirty="0" smtClean="0"/>
              <a:t> </a:t>
            </a:r>
            <a:r>
              <a:rPr lang="en-US" dirty="0" err="1" smtClean="0"/>
              <a:t>በግእዝ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ያቀርቡ</a:t>
            </a:r>
            <a:r>
              <a:rPr lang="en-US" dirty="0" smtClean="0"/>
              <a:t> </a:t>
            </a:r>
            <a:r>
              <a:rPr lang="en-US" dirty="0" err="1" smtClean="0"/>
              <a:t>የነበሩት</a:t>
            </a:r>
            <a:r>
              <a:rPr lang="en-US" dirty="0" smtClean="0"/>
              <a:t> </a:t>
            </a:r>
            <a:r>
              <a:rPr lang="en-US" dirty="0" err="1" smtClean="0"/>
              <a:t>የኦርቶዶክስ</a:t>
            </a:r>
            <a:r>
              <a:rPr lang="en-US" dirty="0" smtClean="0"/>
              <a:t> </a:t>
            </a:r>
            <a:r>
              <a:rPr lang="en-US" dirty="0" err="1" smtClean="0"/>
              <a:t>እምነት</a:t>
            </a:r>
            <a:r>
              <a:rPr lang="en-US" dirty="0" smtClean="0"/>
              <a:t> </a:t>
            </a:r>
            <a:r>
              <a:rPr lang="en-US" dirty="0" err="1" smtClean="0"/>
              <a:t>ካህናትም</a:t>
            </a:r>
            <a:r>
              <a:rPr lang="en-US" dirty="0" smtClean="0"/>
              <a:t> </a:t>
            </a:r>
            <a:r>
              <a:rPr lang="en-US" dirty="0" err="1" smtClean="0"/>
              <a:t>የሚሲዮናውያኑን</a:t>
            </a:r>
            <a:r>
              <a:rPr lang="en-US" dirty="0" smtClean="0"/>
              <a:t> </a:t>
            </a:r>
            <a:r>
              <a:rPr lang="en-US" dirty="0" err="1" smtClean="0"/>
              <a:t>እንቅስቃሴ</a:t>
            </a:r>
            <a:r>
              <a:rPr lang="en-US" dirty="0" smtClean="0"/>
              <a:t> </a:t>
            </a:r>
            <a:r>
              <a:rPr lang="en-US" dirty="0" err="1" smtClean="0"/>
              <a:t>ለመግታት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መጻፍና</a:t>
            </a:r>
            <a:r>
              <a:rPr lang="en-US" dirty="0" smtClean="0"/>
              <a:t> </a:t>
            </a:r>
            <a:r>
              <a:rPr lang="en-US" dirty="0" err="1" smtClean="0"/>
              <a:t>ትምህርተ</a:t>
            </a:r>
            <a:r>
              <a:rPr lang="en-US" dirty="0" smtClean="0"/>
              <a:t> </a:t>
            </a:r>
            <a:r>
              <a:rPr lang="en-US" dirty="0" err="1" smtClean="0"/>
              <a:t>ሃይማኖትን</a:t>
            </a:r>
            <a:r>
              <a:rPr lang="en-US" dirty="0" smtClean="0"/>
              <a:t> </a:t>
            </a:r>
            <a:r>
              <a:rPr lang="en-US" dirty="0" err="1" smtClean="0"/>
              <a:t>ማሰራጨት</a:t>
            </a:r>
            <a:r>
              <a:rPr lang="en-US" dirty="0" smtClean="0"/>
              <a:t> </a:t>
            </a:r>
            <a:r>
              <a:rPr lang="en-US" dirty="0" err="1" smtClean="0"/>
              <a:t>ጀመሩ</a:t>
            </a:r>
            <a:r>
              <a:rPr lang="en-US" dirty="0" smtClean="0"/>
              <a:t>፡፡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የሁለቱ</a:t>
            </a:r>
            <a:r>
              <a:rPr lang="en-US" dirty="0" smtClean="0"/>
              <a:t> </a:t>
            </a:r>
            <a:r>
              <a:rPr lang="en-US" dirty="0" err="1" smtClean="0"/>
              <a:t>ሃይማኖቶች</a:t>
            </a:r>
            <a:r>
              <a:rPr lang="en-US" dirty="0" smtClean="0"/>
              <a:t> </a:t>
            </a:r>
            <a:r>
              <a:rPr lang="en-US" dirty="0" err="1" smtClean="0"/>
              <a:t>ክርክር</a:t>
            </a:r>
            <a:r>
              <a:rPr lang="en-US" dirty="0" smtClean="0"/>
              <a:t> </a:t>
            </a:r>
            <a:r>
              <a:rPr lang="en-US" dirty="0" err="1" smtClean="0"/>
              <a:t>መስፋፋት</a:t>
            </a:r>
            <a:r>
              <a:rPr lang="en-US" dirty="0" smtClean="0"/>
              <a:t> </a:t>
            </a:r>
            <a:r>
              <a:rPr lang="en-US" dirty="0" err="1" smtClean="0"/>
              <a:t>ለአማርኛ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መስፋፋትና</a:t>
            </a:r>
            <a:r>
              <a:rPr lang="en-US" dirty="0" smtClean="0"/>
              <a:t> </a:t>
            </a:r>
            <a:r>
              <a:rPr lang="en-US" dirty="0" err="1" smtClean="0"/>
              <a:t>ማደግ</a:t>
            </a:r>
            <a:r>
              <a:rPr lang="en-US" dirty="0" smtClean="0"/>
              <a:t> </a:t>
            </a:r>
            <a:r>
              <a:rPr lang="en-US" dirty="0" err="1" smtClean="0"/>
              <a:t>ትልቅ</a:t>
            </a:r>
            <a:r>
              <a:rPr lang="en-US" dirty="0" smtClean="0"/>
              <a:t> </a:t>
            </a:r>
            <a:r>
              <a:rPr lang="en-US" dirty="0" err="1" smtClean="0"/>
              <a:t>አስተዋጽኦ</a:t>
            </a:r>
            <a:r>
              <a:rPr lang="en-US" dirty="0" smtClean="0"/>
              <a:t> </a:t>
            </a:r>
            <a:r>
              <a:rPr lang="en-US" dirty="0" err="1" smtClean="0"/>
              <a:t>አድርጓል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ልደት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በወቅቱ</a:t>
            </a:r>
            <a:r>
              <a:rPr lang="en-US" dirty="0" smtClean="0"/>
              <a:t> </a:t>
            </a:r>
            <a:r>
              <a:rPr lang="en-US" dirty="0" err="1" smtClean="0"/>
              <a:t>በዚሁ</a:t>
            </a:r>
            <a:r>
              <a:rPr lang="en-US" dirty="0" smtClean="0"/>
              <a:t> </a:t>
            </a:r>
            <a:r>
              <a:rPr lang="en-US" dirty="0" err="1" smtClean="0"/>
              <a:t>መንገድ</a:t>
            </a:r>
            <a:r>
              <a:rPr lang="en-US" dirty="0" smtClean="0"/>
              <a:t> </a:t>
            </a:r>
            <a:r>
              <a:rPr lang="en-US" dirty="0" err="1" smtClean="0"/>
              <a:t>የተነቃቃው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ሥነጽሑፍም</a:t>
            </a:r>
            <a:r>
              <a:rPr lang="en-US" dirty="0" smtClean="0"/>
              <a:t> </a:t>
            </a:r>
            <a:r>
              <a:rPr lang="en-US" dirty="0" err="1" smtClean="0"/>
              <a:t>ሀይማኖታዊ</a:t>
            </a:r>
            <a:r>
              <a:rPr lang="en-US" dirty="0" smtClean="0"/>
              <a:t> </a:t>
            </a:r>
            <a:r>
              <a:rPr lang="en-US" dirty="0" err="1" smtClean="0"/>
              <a:t>ያልሆኑ</a:t>
            </a:r>
            <a:r>
              <a:rPr lang="en-US" dirty="0" smtClean="0"/>
              <a:t> </a:t>
            </a:r>
            <a:r>
              <a:rPr lang="en-US" dirty="0" err="1" smtClean="0"/>
              <a:t>ሌሎች</a:t>
            </a:r>
            <a:r>
              <a:rPr lang="en-US" dirty="0" smtClean="0"/>
              <a:t> </a:t>
            </a:r>
            <a:r>
              <a:rPr lang="en-US" dirty="0" err="1" smtClean="0"/>
              <a:t>ስራዎችም</a:t>
            </a:r>
            <a:r>
              <a:rPr lang="en-US" dirty="0" smtClean="0"/>
              <a:t> </a:t>
            </a:r>
            <a:r>
              <a:rPr lang="en-US" dirty="0" err="1" smtClean="0"/>
              <a:t>እንዲጻፉ</a:t>
            </a:r>
            <a:r>
              <a:rPr lang="en-US" dirty="0" smtClean="0"/>
              <a:t> </a:t>
            </a:r>
            <a:r>
              <a:rPr lang="en-US" dirty="0" err="1" smtClean="0"/>
              <a:t>ዕድል</a:t>
            </a:r>
            <a:r>
              <a:rPr lang="en-US" dirty="0" smtClean="0"/>
              <a:t> </a:t>
            </a:r>
            <a:r>
              <a:rPr lang="en-US" dirty="0" err="1" smtClean="0"/>
              <a:t>ከፍቷል</a:t>
            </a:r>
            <a:r>
              <a:rPr lang="en-US" dirty="0" smtClean="0"/>
              <a:t>፡፡</a:t>
            </a:r>
            <a:r>
              <a:rPr lang="en-US" dirty="0" err="1" smtClean="0"/>
              <a:t>በዛን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ከተጻፉ</a:t>
            </a:r>
            <a:r>
              <a:rPr lang="en-US" dirty="0" smtClean="0"/>
              <a:t> </a:t>
            </a:r>
            <a:r>
              <a:rPr lang="en-US" dirty="0" err="1" smtClean="0"/>
              <a:t>ጽሑፎች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ጥቂቶቹ</a:t>
            </a:r>
            <a:r>
              <a:rPr lang="en-US" dirty="0" smtClean="0"/>
              <a:t> </a:t>
            </a:r>
            <a:r>
              <a:rPr lang="en-US" dirty="0" err="1" smtClean="0"/>
              <a:t>የሚከተሉት</a:t>
            </a:r>
            <a:r>
              <a:rPr lang="en-US" dirty="0" smtClean="0"/>
              <a:t> </a:t>
            </a:r>
            <a:r>
              <a:rPr lang="en-US" dirty="0" err="1" smtClean="0"/>
              <a:t>ነበሩ</a:t>
            </a:r>
            <a:r>
              <a:rPr lang="en-US" dirty="0" smtClean="0"/>
              <a:t>፡፡</a:t>
            </a:r>
            <a:r>
              <a:rPr lang="en-US" dirty="0" err="1" smtClean="0"/>
              <a:t>ሀይማኖታዊ</a:t>
            </a:r>
            <a:r>
              <a:rPr lang="en-US" dirty="0" smtClean="0"/>
              <a:t> </a:t>
            </a:r>
            <a:r>
              <a:rPr lang="en-US" dirty="0" err="1" smtClean="0"/>
              <a:t>ከሆኑት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የሚጠቀሱት</a:t>
            </a:r>
            <a:r>
              <a:rPr lang="en-US" dirty="0" smtClean="0"/>
              <a:t>፡-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ከአፍርንጅ</a:t>
            </a:r>
            <a:r>
              <a:rPr lang="en-US" dirty="0" smtClean="0"/>
              <a:t> </a:t>
            </a:r>
            <a:r>
              <a:rPr lang="en-US" dirty="0" err="1" smtClean="0"/>
              <a:t>የምንለይበት</a:t>
            </a:r>
            <a:r>
              <a:rPr lang="en-US" dirty="0" smtClean="0"/>
              <a:t>                  </a:t>
            </a:r>
            <a:r>
              <a:rPr lang="en-US" dirty="0" err="1" smtClean="0"/>
              <a:t>የጀርመን</a:t>
            </a:r>
            <a:r>
              <a:rPr lang="en-US" dirty="0" smtClean="0"/>
              <a:t> </a:t>
            </a:r>
            <a:r>
              <a:rPr lang="en-US" dirty="0" err="1" smtClean="0"/>
              <a:t>ሀይማኖት</a:t>
            </a:r>
            <a:endParaRPr lang="en-US" dirty="0" smtClean="0"/>
          </a:p>
          <a:p>
            <a:r>
              <a:rPr lang="en-US" dirty="0" smtClean="0"/>
              <a:t>   </a:t>
            </a:r>
            <a:r>
              <a:rPr lang="en-US" dirty="0" err="1" smtClean="0"/>
              <a:t>ምስጢረ</a:t>
            </a:r>
            <a:r>
              <a:rPr lang="en-US" dirty="0" smtClean="0"/>
              <a:t> </a:t>
            </a:r>
            <a:r>
              <a:rPr lang="en-US" dirty="0" err="1" smtClean="0"/>
              <a:t>ቁርባን</a:t>
            </a:r>
            <a:r>
              <a:rPr lang="en-US" dirty="0" smtClean="0"/>
              <a:t>                         </a:t>
            </a:r>
            <a:r>
              <a:rPr lang="en-US" dirty="0" smtClean="0"/>
              <a:t>    </a:t>
            </a:r>
            <a:r>
              <a:rPr lang="en-US" dirty="0" err="1" smtClean="0"/>
              <a:t>ምስጢረ</a:t>
            </a:r>
            <a:r>
              <a:rPr lang="en-US" dirty="0" smtClean="0"/>
              <a:t> </a:t>
            </a:r>
            <a:r>
              <a:rPr lang="en-US" dirty="0" err="1" smtClean="0"/>
              <a:t>ትንሣኤ</a:t>
            </a:r>
            <a:r>
              <a:rPr lang="en-US" dirty="0" smtClean="0"/>
              <a:t> </a:t>
            </a:r>
            <a:r>
              <a:rPr lang="en-US" dirty="0" err="1" smtClean="0"/>
              <a:t>ሙታን</a:t>
            </a:r>
            <a:endParaRPr lang="en-US" dirty="0" smtClean="0"/>
          </a:p>
          <a:p>
            <a:r>
              <a:rPr lang="en-US" dirty="0" smtClean="0"/>
              <a:t>   </a:t>
            </a:r>
            <a:r>
              <a:rPr lang="en-US" dirty="0" err="1" smtClean="0"/>
              <a:t>የመጽሐፍ</a:t>
            </a:r>
            <a:r>
              <a:rPr lang="en-US" dirty="0" smtClean="0"/>
              <a:t> </a:t>
            </a:r>
            <a:r>
              <a:rPr lang="en-US" dirty="0" err="1" smtClean="0"/>
              <a:t>ቅዱሰ</a:t>
            </a:r>
            <a:r>
              <a:rPr lang="en-US" dirty="0" smtClean="0"/>
              <a:t> </a:t>
            </a:r>
            <a:r>
              <a:rPr lang="en-US" dirty="0" err="1" smtClean="0"/>
              <a:t>ትርጉም</a:t>
            </a:r>
            <a:r>
              <a:rPr lang="en-US" dirty="0" smtClean="0"/>
              <a:t>                 </a:t>
            </a:r>
            <a:r>
              <a:rPr lang="en-US" dirty="0" err="1" smtClean="0"/>
              <a:t>የዮሐንስ</a:t>
            </a:r>
            <a:r>
              <a:rPr lang="en-US" dirty="0" smtClean="0"/>
              <a:t> </a:t>
            </a:r>
            <a:r>
              <a:rPr lang="en-US" dirty="0" err="1" smtClean="0"/>
              <a:t>ወንጌል</a:t>
            </a:r>
            <a:r>
              <a:rPr lang="en-US" dirty="0" smtClean="0"/>
              <a:t> </a:t>
            </a:r>
            <a:r>
              <a:rPr lang="en-US" dirty="0" err="1" smtClean="0"/>
              <a:t>ትርጉም</a:t>
            </a:r>
            <a:r>
              <a:rPr lang="en-US" dirty="0" smtClean="0"/>
              <a:t> </a:t>
            </a:r>
            <a:r>
              <a:rPr lang="en-US" dirty="0" err="1" smtClean="0"/>
              <a:t>ሲሆኑ</a:t>
            </a:r>
            <a:endParaRPr lang="en-US" dirty="0" smtClean="0"/>
          </a:p>
          <a:p>
            <a:r>
              <a:rPr lang="en-US" dirty="0" err="1" smtClean="0"/>
              <a:t>ሀይማኖታዊ</a:t>
            </a:r>
            <a:r>
              <a:rPr lang="en-US" dirty="0" smtClean="0"/>
              <a:t> </a:t>
            </a:r>
            <a:r>
              <a:rPr lang="en-US" dirty="0" err="1" smtClean="0"/>
              <a:t>ካልሆኑት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፡-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አባ</a:t>
            </a:r>
            <a:r>
              <a:rPr lang="en-US" dirty="0" smtClean="0"/>
              <a:t> </a:t>
            </a:r>
            <a:r>
              <a:rPr lang="en-US" dirty="0" err="1" smtClean="0"/>
              <a:t>ጎርጎርዮስ</a:t>
            </a:r>
            <a:r>
              <a:rPr lang="en-US" dirty="0" smtClean="0"/>
              <a:t> </a:t>
            </a:r>
            <a:r>
              <a:rPr lang="en-US" dirty="0" err="1" smtClean="0"/>
              <a:t>የጻፏቸው</a:t>
            </a:r>
            <a:r>
              <a:rPr lang="en-US" dirty="0" smtClean="0"/>
              <a:t> </a:t>
            </a:r>
            <a:r>
              <a:rPr lang="en-US" dirty="0" err="1" smtClean="0"/>
              <a:t>ልዩ</a:t>
            </a:r>
            <a:r>
              <a:rPr lang="en-US" dirty="0" smtClean="0"/>
              <a:t> </a:t>
            </a:r>
            <a:r>
              <a:rPr lang="en-US" dirty="0" err="1" smtClean="0"/>
              <a:t>ልዩ</a:t>
            </a:r>
            <a:r>
              <a:rPr lang="en-US" dirty="0" smtClean="0"/>
              <a:t> </a:t>
            </a:r>
            <a:r>
              <a:rPr lang="en-US" dirty="0" err="1" smtClean="0"/>
              <a:t>ጽሑፎችና</a:t>
            </a:r>
            <a:endParaRPr 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ኢዮብ</a:t>
            </a:r>
            <a:r>
              <a:rPr lang="en-US" dirty="0" smtClean="0"/>
              <a:t> </a:t>
            </a:r>
            <a:r>
              <a:rPr lang="en-US" dirty="0" err="1" smtClean="0"/>
              <a:t>ሉዶልፍ</a:t>
            </a:r>
            <a:r>
              <a:rPr lang="en-US" dirty="0" smtClean="0"/>
              <a:t> </a:t>
            </a:r>
            <a:r>
              <a:rPr lang="en-US" dirty="0" err="1" smtClean="0"/>
              <a:t>ለመምህሩ</a:t>
            </a:r>
            <a:r>
              <a:rPr lang="en-US" dirty="0" smtClean="0"/>
              <a:t> </a:t>
            </a:r>
            <a:r>
              <a:rPr lang="en-US" dirty="0" err="1" smtClean="0"/>
              <a:t>ለአባ</a:t>
            </a:r>
            <a:r>
              <a:rPr lang="en-US" dirty="0" smtClean="0"/>
              <a:t> </a:t>
            </a:r>
            <a:r>
              <a:rPr lang="en-US" dirty="0" err="1" smtClean="0"/>
              <a:t>ጎርጎርዮስ</a:t>
            </a:r>
            <a:r>
              <a:rPr lang="en-US" dirty="0" smtClean="0"/>
              <a:t> </a:t>
            </a:r>
            <a:r>
              <a:rPr lang="en-US" dirty="0" err="1" smtClean="0"/>
              <a:t>የጻፋቸው</a:t>
            </a:r>
            <a:r>
              <a:rPr lang="en-US" dirty="0" smtClean="0"/>
              <a:t> </a:t>
            </a:r>
            <a:r>
              <a:rPr lang="en-US" dirty="0" err="1" smtClean="0"/>
              <a:t>ደብዳቤዎች</a:t>
            </a:r>
            <a:r>
              <a:rPr lang="en-US" dirty="0" smtClean="0"/>
              <a:t> </a:t>
            </a:r>
            <a:r>
              <a:rPr lang="en-US" dirty="0" err="1" smtClean="0"/>
              <a:t>ተጠቃሽ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ሆኖም</a:t>
            </a:r>
            <a:r>
              <a:rPr lang="en-US" dirty="0" smtClean="0"/>
              <a:t> </a:t>
            </a:r>
            <a:r>
              <a:rPr lang="en-US" dirty="0" err="1" smtClean="0"/>
              <a:t>ቆይቶ</a:t>
            </a:r>
            <a:r>
              <a:rPr lang="en-US" dirty="0" smtClean="0"/>
              <a:t> </a:t>
            </a:r>
            <a:r>
              <a:rPr lang="en-US" dirty="0" err="1" smtClean="0"/>
              <a:t>ሚሲዮናውያኑ</a:t>
            </a:r>
            <a:r>
              <a:rPr lang="en-US" dirty="0" smtClean="0"/>
              <a:t> </a:t>
            </a:r>
            <a:r>
              <a:rPr lang="en-US" dirty="0" err="1" smtClean="0"/>
              <a:t>ከሀገር</a:t>
            </a:r>
            <a:r>
              <a:rPr lang="en-US" dirty="0" smtClean="0"/>
              <a:t> </a:t>
            </a:r>
            <a:r>
              <a:rPr lang="en-US" dirty="0" err="1" smtClean="0"/>
              <a:t>በመባረራቸው</a:t>
            </a:r>
            <a:r>
              <a:rPr lang="en-US" dirty="0" smtClean="0"/>
              <a:t> </a:t>
            </a:r>
            <a:r>
              <a:rPr lang="en-US" dirty="0" err="1" smtClean="0"/>
              <a:t>የተነሳ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አፄ</a:t>
            </a:r>
            <a:r>
              <a:rPr lang="en-US" dirty="0" smtClean="0"/>
              <a:t> </a:t>
            </a:r>
            <a:r>
              <a:rPr lang="en-US" dirty="0" err="1" smtClean="0"/>
              <a:t>ቴዎድሮስ</a:t>
            </a:r>
            <a:r>
              <a:rPr lang="en-US" dirty="0" smtClean="0"/>
              <a:t> </a:t>
            </a:r>
            <a:r>
              <a:rPr lang="en-US" dirty="0" err="1" smtClean="0"/>
              <a:t>እስኪነግሱ</a:t>
            </a:r>
            <a:r>
              <a:rPr lang="en-US" dirty="0" smtClean="0"/>
              <a:t> </a:t>
            </a:r>
            <a:r>
              <a:rPr lang="en-US" dirty="0" err="1" smtClean="0"/>
              <a:t>ድረስ</a:t>
            </a:r>
            <a:r>
              <a:rPr lang="en-US" dirty="0" smtClean="0"/>
              <a:t> </a:t>
            </a:r>
            <a:r>
              <a:rPr lang="en-US" dirty="0" err="1" smtClean="0"/>
              <a:t>ተቋርጦ</a:t>
            </a:r>
            <a:r>
              <a:rPr lang="en-US" dirty="0" smtClean="0"/>
              <a:t> </a:t>
            </a:r>
            <a:r>
              <a:rPr lang="en-US" dirty="0" err="1" smtClean="0"/>
              <a:t>ቆይቷል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ምእራፍ</a:t>
            </a:r>
            <a:r>
              <a:rPr lang="en-US" b="1" dirty="0" smtClean="0"/>
              <a:t> </a:t>
            </a:r>
            <a:r>
              <a:rPr lang="en-US" b="1" dirty="0" err="1" smtClean="0"/>
              <a:t>አራት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</a:t>
            </a:r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ቴዎድሮስ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ባለፈው</a:t>
            </a:r>
            <a:r>
              <a:rPr lang="en-US" dirty="0" smtClean="0"/>
              <a:t> </a:t>
            </a:r>
            <a:r>
              <a:rPr lang="en-US" dirty="0" err="1" smtClean="0"/>
              <a:t>ምእራፍ</a:t>
            </a:r>
            <a:r>
              <a:rPr lang="en-US" dirty="0" smtClean="0"/>
              <a:t> </a:t>
            </a:r>
            <a:r>
              <a:rPr lang="en-US" dirty="0" err="1" smtClean="0"/>
              <a:t>እንደተመለከትነው</a:t>
            </a:r>
            <a:r>
              <a:rPr lang="en-US" dirty="0" smtClean="0"/>
              <a:t> </a:t>
            </a:r>
            <a:r>
              <a:rPr lang="en-US" dirty="0" err="1" smtClean="0"/>
              <a:t>አማርና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ለመጀመሪያ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በጽሑፍ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የዋለው</a:t>
            </a:r>
            <a:r>
              <a:rPr lang="en-US" dirty="0" smtClean="0"/>
              <a:t> በ14ኛው </a:t>
            </a:r>
            <a:r>
              <a:rPr lang="en-US" dirty="0" err="1" smtClean="0"/>
              <a:t>መቶክፍለ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ለነገሥታት</a:t>
            </a:r>
            <a:r>
              <a:rPr lang="en-US" dirty="0" smtClean="0"/>
              <a:t> </a:t>
            </a:r>
            <a:r>
              <a:rPr lang="en-US" dirty="0" err="1" smtClean="0"/>
              <a:t>ውዳሴ</a:t>
            </a:r>
            <a:r>
              <a:rPr lang="en-US" dirty="0" smtClean="0"/>
              <a:t> </a:t>
            </a:r>
            <a:r>
              <a:rPr lang="en-US" dirty="0" err="1" smtClean="0"/>
              <a:t>በቀረቡ</a:t>
            </a:r>
            <a:r>
              <a:rPr lang="en-US" dirty="0" smtClean="0"/>
              <a:t> </a:t>
            </a:r>
            <a:r>
              <a:rPr lang="en-US" dirty="0" err="1" smtClean="0"/>
              <a:t>ግጥሞች</a:t>
            </a:r>
            <a:r>
              <a:rPr lang="en-US" dirty="0" smtClean="0"/>
              <a:t> </a:t>
            </a:r>
            <a:r>
              <a:rPr lang="en-US" dirty="0" err="1" smtClean="0"/>
              <a:t>አማካይነት</a:t>
            </a:r>
            <a:r>
              <a:rPr lang="en-US" dirty="0" smtClean="0"/>
              <a:t> </a:t>
            </a:r>
            <a:r>
              <a:rPr lang="en-US" dirty="0" err="1" smtClean="0"/>
              <a:t>እንደነበረ</a:t>
            </a:r>
            <a:r>
              <a:rPr lang="en-US" dirty="0" smtClean="0"/>
              <a:t> </a:t>
            </a:r>
            <a:r>
              <a:rPr lang="en-US" dirty="0" err="1" smtClean="0"/>
              <a:t>ተገልጧል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በእርግጠኝነት</a:t>
            </a:r>
            <a:r>
              <a:rPr lang="en-US" dirty="0" smtClean="0"/>
              <a:t> </a:t>
            </a:r>
            <a:r>
              <a:rPr lang="en-US" dirty="0" err="1" smtClean="0"/>
              <a:t>ተጽፎ</a:t>
            </a:r>
            <a:r>
              <a:rPr lang="en-US" dirty="0" smtClean="0"/>
              <a:t> </a:t>
            </a:r>
            <a:r>
              <a:rPr lang="en-US" dirty="0" err="1" smtClean="0"/>
              <a:t>የተቀመጠ</a:t>
            </a:r>
            <a:r>
              <a:rPr lang="en-US" dirty="0" smtClean="0"/>
              <a:t> </a:t>
            </a:r>
            <a:r>
              <a:rPr lang="en-US" dirty="0" err="1" smtClean="0"/>
              <a:t>ማስረጃ</a:t>
            </a:r>
            <a:r>
              <a:rPr lang="en-US" dirty="0" smtClean="0"/>
              <a:t> </a:t>
            </a:r>
            <a:r>
              <a:rPr lang="en-US" dirty="0" err="1" smtClean="0"/>
              <a:t>የተገኘበት</a:t>
            </a:r>
            <a:r>
              <a:rPr lang="en-US" dirty="0" smtClean="0"/>
              <a:t> </a:t>
            </a:r>
            <a:r>
              <a:rPr lang="en-US" dirty="0" err="1" smtClean="0"/>
              <a:t>ወቅት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በተመራማሪዎች</a:t>
            </a:r>
            <a:r>
              <a:rPr lang="en-US" dirty="0" smtClean="0"/>
              <a:t> </a:t>
            </a:r>
            <a:r>
              <a:rPr lang="en-US" dirty="0" err="1" smtClean="0"/>
              <a:t>እስካሁን</a:t>
            </a:r>
            <a:r>
              <a:rPr lang="en-US" dirty="0" smtClean="0"/>
              <a:t> </a:t>
            </a:r>
            <a:r>
              <a:rPr lang="en-US" dirty="0" err="1" smtClean="0"/>
              <a:t>ያልተገኙ</a:t>
            </a:r>
            <a:r>
              <a:rPr lang="en-US" dirty="0" smtClean="0"/>
              <a:t> ከ14ኛው </a:t>
            </a:r>
            <a:r>
              <a:rPr lang="en-US" dirty="0" err="1" smtClean="0"/>
              <a:t>ክፍለ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በፊት</a:t>
            </a:r>
            <a:r>
              <a:rPr lang="en-US" dirty="0" smtClean="0"/>
              <a:t> </a:t>
            </a:r>
            <a:r>
              <a:rPr lang="en-US" dirty="0" err="1" smtClean="0"/>
              <a:t>የተጻፉ</a:t>
            </a:r>
            <a:r>
              <a:rPr lang="en-US" dirty="0" smtClean="0"/>
              <a:t> </a:t>
            </a:r>
            <a:r>
              <a:rPr lang="en-US" dirty="0" err="1" smtClean="0"/>
              <a:t>መረጃዎች</a:t>
            </a:r>
            <a:r>
              <a:rPr lang="en-US" dirty="0" smtClean="0"/>
              <a:t> </a:t>
            </a:r>
            <a:r>
              <a:rPr lang="en-US" dirty="0" err="1" smtClean="0"/>
              <a:t>ሳይኖሩ</a:t>
            </a:r>
            <a:r>
              <a:rPr lang="en-US" dirty="0" smtClean="0"/>
              <a:t> </a:t>
            </a:r>
            <a:r>
              <a:rPr lang="en-US" dirty="0" err="1" smtClean="0"/>
              <a:t>እንዳልቀረ</a:t>
            </a:r>
            <a:r>
              <a:rPr lang="en-US" dirty="0" smtClean="0"/>
              <a:t> </a:t>
            </a:r>
            <a:r>
              <a:rPr lang="en-US" dirty="0" err="1" smtClean="0"/>
              <a:t>መገመት</a:t>
            </a:r>
            <a:r>
              <a:rPr lang="en-US" dirty="0" smtClean="0"/>
              <a:t> </a:t>
            </a:r>
            <a:r>
              <a:rPr lang="en-US" dirty="0" err="1" smtClean="0"/>
              <a:t>ይቻላል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ምክንያቱም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ወዲያውኑ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ለሊት</a:t>
            </a:r>
            <a:r>
              <a:rPr lang="en-US" dirty="0" smtClean="0"/>
              <a:t> </a:t>
            </a:r>
            <a:r>
              <a:rPr lang="en-US" dirty="0" err="1" smtClean="0"/>
              <a:t>ቆይታ</a:t>
            </a:r>
            <a:r>
              <a:rPr lang="en-US" dirty="0" smtClean="0"/>
              <a:t> </a:t>
            </a:r>
            <a:r>
              <a:rPr lang="en-US" dirty="0" err="1" smtClean="0"/>
              <a:t>የሥነጽሑፍ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ሊሆን</a:t>
            </a:r>
            <a:r>
              <a:rPr lang="en-US" dirty="0" smtClean="0"/>
              <a:t> </a:t>
            </a:r>
            <a:r>
              <a:rPr lang="en-US" dirty="0" err="1" smtClean="0"/>
              <a:t>አይችልም</a:t>
            </a:r>
            <a:r>
              <a:rPr lang="en-US" dirty="0" smtClean="0"/>
              <a:t>፡፡ </a:t>
            </a:r>
            <a:r>
              <a:rPr lang="en-US" dirty="0" err="1" smtClean="0"/>
              <a:t>ይልቁንም</a:t>
            </a:r>
            <a:r>
              <a:rPr lang="en-US" dirty="0" smtClean="0"/>
              <a:t> </a:t>
            </a:r>
            <a:r>
              <a:rPr lang="en-US" dirty="0" err="1" smtClean="0"/>
              <a:t>ቀስ</a:t>
            </a:r>
            <a:r>
              <a:rPr lang="en-US" dirty="0" smtClean="0"/>
              <a:t> </a:t>
            </a:r>
            <a:r>
              <a:rPr lang="en-US" dirty="0" err="1" smtClean="0"/>
              <a:t>በቀስ</a:t>
            </a:r>
            <a:r>
              <a:rPr lang="en-US" dirty="0" smtClean="0"/>
              <a:t> </a:t>
            </a:r>
            <a:r>
              <a:rPr lang="en-US" dirty="0" err="1" smtClean="0"/>
              <a:t>እየዳበረና</a:t>
            </a:r>
            <a:r>
              <a:rPr lang="en-US" dirty="0" smtClean="0"/>
              <a:t> </a:t>
            </a:r>
            <a:r>
              <a:rPr lang="en-US" dirty="0" err="1" smtClean="0"/>
              <a:t>እየተሻሻለ</a:t>
            </a:r>
            <a:r>
              <a:rPr lang="en-US" dirty="0" smtClean="0"/>
              <a:t> </a:t>
            </a:r>
            <a:r>
              <a:rPr lang="en-US" dirty="0" err="1" smtClean="0"/>
              <a:t>ሄዶ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ለጽሑፍ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የሚደርሰው</a:t>
            </a:r>
            <a:r>
              <a:rPr lang="en-US" dirty="0" smtClean="0"/>
              <a:t> </a:t>
            </a:r>
            <a:r>
              <a:rPr lang="en-US" dirty="0" err="1" smtClean="0"/>
              <a:t>እንጂ</a:t>
            </a:r>
            <a:r>
              <a:rPr lang="en-US" dirty="0" smtClean="0"/>
              <a:t>፡፡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ስለዚህ</a:t>
            </a:r>
            <a:r>
              <a:rPr lang="en-US" dirty="0" smtClean="0"/>
              <a:t> </a:t>
            </a:r>
            <a:r>
              <a:rPr lang="en-US" dirty="0" err="1" smtClean="0"/>
              <a:t>ምንም</a:t>
            </a:r>
            <a:r>
              <a:rPr lang="en-US" dirty="0" smtClean="0"/>
              <a:t> </a:t>
            </a:r>
            <a:r>
              <a:rPr lang="en-US" dirty="0" err="1" smtClean="0"/>
              <a:t>እንኳን</a:t>
            </a:r>
            <a:r>
              <a:rPr lang="en-US" dirty="0" smtClean="0"/>
              <a:t> </a:t>
            </a:r>
            <a:r>
              <a:rPr lang="en-US" dirty="0" err="1" smtClean="0"/>
              <a:t>መረጃ</a:t>
            </a:r>
            <a:r>
              <a:rPr lang="en-US" dirty="0" smtClean="0"/>
              <a:t> </a:t>
            </a:r>
            <a:r>
              <a:rPr lang="en-US" dirty="0" err="1" smtClean="0"/>
              <a:t>ማቅረብ</a:t>
            </a:r>
            <a:r>
              <a:rPr lang="en-US" dirty="0" smtClean="0"/>
              <a:t> </a:t>
            </a:r>
            <a:r>
              <a:rPr lang="en-US" dirty="0" err="1" smtClean="0"/>
              <a:t>ባይቻልም</a:t>
            </a:r>
            <a:r>
              <a:rPr lang="en-US" dirty="0" smtClean="0"/>
              <a:t> </a:t>
            </a:r>
            <a:r>
              <a:rPr lang="en-US" dirty="0" err="1" smtClean="0"/>
              <a:t>ግልጽ</a:t>
            </a:r>
            <a:r>
              <a:rPr lang="en-US" dirty="0" smtClean="0"/>
              <a:t> </a:t>
            </a:r>
            <a:r>
              <a:rPr lang="en-US" dirty="0" err="1" smtClean="0"/>
              <a:t>በሆነ</a:t>
            </a:r>
            <a:r>
              <a:rPr lang="en-US" dirty="0" smtClean="0"/>
              <a:t> </a:t>
            </a:r>
            <a:r>
              <a:rPr lang="en-US" dirty="0" err="1" smtClean="0"/>
              <a:t>አመክንዮ</a:t>
            </a:r>
            <a:r>
              <a:rPr lang="en-US" dirty="0" smtClean="0"/>
              <a:t> ከ14ኛው </a:t>
            </a:r>
            <a:r>
              <a:rPr lang="en-US" dirty="0" err="1" smtClean="0"/>
              <a:t>ክፍለ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በፊት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መጀመሩ</a:t>
            </a:r>
            <a:r>
              <a:rPr lang="en-US" dirty="0" smtClean="0"/>
              <a:t> </a:t>
            </a:r>
            <a:r>
              <a:rPr lang="en-US" dirty="0" err="1" smtClean="0"/>
              <a:t>እውን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እናም</a:t>
            </a:r>
            <a:r>
              <a:rPr lang="en-US" dirty="0" smtClean="0"/>
              <a:t>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መልኩ</a:t>
            </a:r>
            <a:r>
              <a:rPr lang="en-US" dirty="0" smtClean="0"/>
              <a:t> </a:t>
            </a:r>
            <a:r>
              <a:rPr lang="en-US" dirty="0" err="1" smtClean="0"/>
              <a:t>የተጀመረው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እስከ</a:t>
            </a:r>
            <a:r>
              <a:rPr lang="en-US" dirty="0" smtClean="0"/>
              <a:t> 19ኛው </a:t>
            </a:r>
            <a:r>
              <a:rPr lang="en-US" dirty="0" err="1" smtClean="0"/>
              <a:t>መቶ</a:t>
            </a:r>
            <a:r>
              <a:rPr lang="en-US" dirty="0" smtClean="0"/>
              <a:t> </a:t>
            </a:r>
            <a:r>
              <a:rPr lang="en-US" dirty="0" err="1" smtClean="0"/>
              <a:t>ክፍለ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ድረስ</a:t>
            </a:r>
            <a:r>
              <a:rPr lang="en-US" dirty="0" smtClean="0"/>
              <a:t> </a:t>
            </a:r>
            <a:r>
              <a:rPr lang="en-US" dirty="0" err="1" smtClean="0"/>
              <a:t>ከግእዝ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እየተጋፋ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ብቅ</a:t>
            </a:r>
            <a:r>
              <a:rPr lang="en-US" dirty="0" smtClean="0"/>
              <a:t> </a:t>
            </a:r>
            <a:r>
              <a:rPr lang="en-US" dirty="0" err="1" smtClean="0"/>
              <a:t>ጥልቅ</a:t>
            </a:r>
            <a:r>
              <a:rPr lang="en-US" dirty="0" smtClean="0"/>
              <a:t> </a:t>
            </a:r>
            <a:r>
              <a:rPr lang="en-US" dirty="0" err="1" smtClean="0"/>
              <a:t>እያለ</a:t>
            </a:r>
            <a:r>
              <a:rPr lang="en-US" dirty="0" smtClean="0"/>
              <a:t> </a:t>
            </a:r>
            <a:r>
              <a:rPr lang="en-US" dirty="0" err="1" smtClean="0"/>
              <a:t>የሥነጽሑፍ</a:t>
            </a:r>
            <a:r>
              <a:rPr lang="en-US" dirty="0" smtClean="0"/>
              <a:t> </a:t>
            </a:r>
            <a:r>
              <a:rPr lang="en-US" dirty="0" err="1" smtClean="0"/>
              <a:t>ቋንቋነቱ</a:t>
            </a:r>
            <a:r>
              <a:rPr lang="en-US" dirty="0" smtClean="0"/>
              <a:t> </a:t>
            </a:r>
            <a:r>
              <a:rPr lang="en-US" dirty="0" err="1" smtClean="0"/>
              <a:t>ቀጥሏል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ሆኖም</a:t>
            </a:r>
            <a:r>
              <a:rPr lang="en-US" dirty="0" smtClean="0"/>
              <a:t> </a:t>
            </a:r>
            <a:r>
              <a:rPr lang="en-US" dirty="0" err="1" smtClean="0"/>
              <a:t>ሚሲዮናውያኑ</a:t>
            </a:r>
            <a:r>
              <a:rPr lang="en-US" dirty="0" smtClean="0"/>
              <a:t> </a:t>
            </a:r>
            <a:r>
              <a:rPr lang="en-US" dirty="0" err="1" smtClean="0"/>
              <a:t>ከሀገር</a:t>
            </a:r>
            <a:r>
              <a:rPr lang="en-US" dirty="0" smtClean="0"/>
              <a:t> </a:t>
            </a:r>
            <a:r>
              <a:rPr lang="en-US" dirty="0" err="1" smtClean="0"/>
              <a:t>ሲወጡ</a:t>
            </a:r>
            <a:r>
              <a:rPr lang="en-US" dirty="0" smtClean="0"/>
              <a:t> </a:t>
            </a:r>
            <a:r>
              <a:rPr lang="en-US" dirty="0" err="1" smtClean="0"/>
              <a:t>ተቋርጦ</a:t>
            </a:r>
            <a:r>
              <a:rPr lang="en-US" dirty="0" smtClean="0"/>
              <a:t> </a:t>
            </a:r>
            <a:r>
              <a:rPr lang="en-US" dirty="0" err="1" smtClean="0"/>
              <a:t>የነበረው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አፄ</a:t>
            </a:r>
            <a:r>
              <a:rPr lang="en-US" dirty="0" smtClean="0"/>
              <a:t> </a:t>
            </a:r>
            <a:r>
              <a:rPr lang="en-US" dirty="0" err="1" smtClean="0"/>
              <a:t>ቴዎድሮስ</a:t>
            </a:r>
            <a:r>
              <a:rPr lang="en-US" dirty="0" smtClean="0"/>
              <a:t> </a:t>
            </a:r>
            <a:r>
              <a:rPr lang="en-US" dirty="0" err="1" smtClean="0"/>
              <a:t>ሲነግሡ</a:t>
            </a:r>
            <a:r>
              <a:rPr lang="en-US" dirty="0" smtClean="0"/>
              <a:t> </a:t>
            </a:r>
            <a:r>
              <a:rPr lang="en-US" dirty="0" err="1" smtClean="0"/>
              <a:t>እንደገና</a:t>
            </a:r>
            <a:r>
              <a:rPr lang="en-US" dirty="0" smtClean="0"/>
              <a:t> </a:t>
            </a:r>
            <a:r>
              <a:rPr lang="en-US" dirty="0" err="1" smtClean="0"/>
              <a:t>ተቀስቅሶ</a:t>
            </a:r>
            <a:r>
              <a:rPr lang="en-US" dirty="0" smtClean="0"/>
              <a:t> </a:t>
            </a:r>
            <a:r>
              <a:rPr lang="en-US" dirty="0" err="1" smtClean="0"/>
              <a:t>አማርኛ</a:t>
            </a:r>
            <a:r>
              <a:rPr lang="en-US" dirty="0" smtClean="0"/>
              <a:t> </a:t>
            </a:r>
            <a:r>
              <a:rPr lang="en-US" dirty="0" err="1" smtClean="0"/>
              <a:t>ሙሉ</a:t>
            </a:r>
            <a:r>
              <a:rPr lang="en-US" dirty="0" smtClean="0"/>
              <a:t> </a:t>
            </a:r>
            <a:r>
              <a:rPr lang="en-US" dirty="0" err="1" smtClean="0"/>
              <a:t>ለሙሉ</a:t>
            </a:r>
            <a:r>
              <a:rPr lang="en-US" dirty="0" smtClean="0"/>
              <a:t> </a:t>
            </a:r>
            <a:r>
              <a:rPr lang="en-US" dirty="0" err="1" smtClean="0"/>
              <a:t>የሥነጽሑፍ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ለመሆን</a:t>
            </a:r>
            <a:r>
              <a:rPr lang="en-US" dirty="0" smtClean="0"/>
              <a:t> </a:t>
            </a:r>
            <a:r>
              <a:rPr lang="en-US" dirty="0" err="1" smtClean="0"/>
              <a:t>በቅቷል</a:t>
            </a:r>
            <a:r>
              <a:rPr lang="en-US" dirty="0" smtClean="0"/>
              <a:t>፡፡</a:t>
            </a:r>
            <a:endParaRPr lang="en-US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ቴዎድሮስ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በአፄ</a:t>
            </a:r>
            <a:r>
              <a:rPr lang="en-US" dirty="0" smtClean="0"/>
              <a:t> </a:t>
            </a:r>
            <a:r>
              <a:rPr lang="en-US" dirty="0" err="1" smtClean="0"/>
              <a:t>ቴዎድሮስ</a:t>
            </a:r>
            <a:r>
              <a:rPr lang="en-US" dirty="0" smtClean="0"/>
              <a:t> </a:t>
            </a:r>
            <a:r>
              <a:rPr lang="en-US" dirty="0" err="1" smtClean="0"/>
              <a:t>ዘመነ</a:t>
            </a:r>
            <a:r>
              <a:rPr lang="en-US" dirty="0" smtClean="0"/>
              <a:t> </a:t>
            </a:r>
            <a:r>
              <a:rPr lang="en-US" dirty="0" err="1" smtClean="0"/>
              <a:t>መንግሥት</a:t>
            </a:r>
            <a:r>
              <a:rPr lang="en-US" dirty="0" smtClean="0"/>
              <a:t> </a:t>
            </a:r>
            <a:r>
              <a:rPr lang="en-US" dirty="0" err="1" smtClean="0"/>
              <a:t>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ሙሉ</a:t>
            </a:r>
            <a:r>
              <a:rPr lang="en-US" dirty="0" smtClean="0"/>
              <a:t> </a:t>
            </a:r>
            <a:r>
              <a:rPr lang="en-US" dirty="0" err="1" smtClean="0"/>
              <a:t>ለሙሉ</a:t>
            </a:r>
            <a:r>
              <a:rPr lang="en-US" dirty="0" smtClean="0"/>
              <a:t> </a:t>
            </a:r>
            <a:r>
              <a:rPr lang="en-US" dirty="0" err="1" smtClean="0"/>
              <a:t>የሥነጽሑፍ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እንዲሆን</a:t>
            </a:r>
            <a:r>
              <a:rPr lang="en-US" dirty="0" smtClean="0"/>
              <a:t> </a:t>
            </a:r>
            <a:r>
              <a:rPr lang="en-US" dirty="0" err="1" smtClean="0"/>
              <a:t>ያደረጉት</a:t>
            </a:r>
            <a:r>
              <a:rPr lang="en-US" dirty="0" smtClean="0"/>
              <a:t> </a:t>
            </a:r>
            <a:r>
              <a:rPr lang="en-US" dirty="0" err="1" smtClean="0"/>
              <a:t>ምክንያቶች</a:t>
            </a:r>
            <a:r>
              <a:rPr lang="en-US" dirty="0" smtClean="0"/>
              <a:t> </a:t>
            </a:r>
            <a:r>
              <a:rPr lang="en-US" dirty="0" err="1" smtClean="0"/>
              <a:t>በርካታ</a:t>
            </a:r>
            <a:r>
              <a:rPr lang="en-US" dirty="0" smtClean="0"/>
              <a:t> </a:t>
            </a:r>
            <a:r>
              <a:rPr lang="en-US" dirty="0" err="1" smtClean="0"/>
              <a:t>ቢሆኑም</a:t>
            </a:r>
            <a:r>
              <a:rPr lang="en-US" dirty="0" smtClean="0"/>
              <a:t> </a:t>
            </a:r>
            <a:r>
              <a:rPr lang="en-US" dirty="0" err="1" smtClean="0"/>
              <a:t>በዋናነት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ስድስቱ</a:t>
            </a:r>
            <a:r>
              <a:rPr lang="en-US" dirty="0" smtClean="0"/>
              <a:t> </a:t>
            </a:r>
            <a:r>
              <a:rPr lang="en-US" dirty="0" err="1" smtClean="0"/>
              <a:t>ይጠቀሳሉ</a:t>
            </a:r>
            <a:r>
              <a:rPr lang="en-US" dirty="0" smtClean="0"/>
              <a:t>፡፡</a:t>
            </a:r>
          </a:p>
          <a:p>
            <a:r>
              <a:rPr lang="en-US" dirty="0" smtClean="0"/>
              <a:t>ሀ. </a:t>
            </a:r>
            <a:r>
              <a:rPr lang="en-US" b="1" u="sng" dirty="0" err="1" smtClean="0"/>
              <a:t>አጼ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ቴዎድሮስ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ለቋንቋው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የነበራቸው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ቀና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አመለካከት</a:t>
            </a:r>
            <a:r>
              <a:rPr lang="en-US" b="1" u="sng" dirty="0" smtClean="0"/>
              <a:t>፡-</a:t>
            </a:r>
            <a:r>
              <a:rPr lang="en-US" dirty="0" smtClean="0"/>
              <a:t> </a:t>
            </a:r>
            <a:r>
              <a:rPr lang="en-US" dirty="0" err="1" smtClean="0"/>
              <a:t>ንጉሡ</a:t>
            </a:r>
            <a:r>
              <a:rPr lang="en-US" dirty="0" smtClean="0"/>
              <a:t> </a:t>
            </a:r>
            <a:r>
              <a:rPr lang="en-US" dirty="0" err="1" smtClean="0"/>
              <a:t>ኢትዮጵያ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ማእከላዊ</a:t>
            </a: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መንግሥት</a:t>
            </a:r>
            <a:r>
              <a:rPr lang="en-US" dirty="0" smtClean="0"/>
              <a:t> </a:t>
            </a:r>
            <a:r>
              <a:rPr lang="en-US" dirty="0" err="1" smtClean="0"/>
              <a:t>ተዋህዳ</a:t>
            </a:r>
            <a:r>
              <a:rPr lang="en-US" dirty="0" smtClean="0"/>
              <a:t> </a:t>
            </a:r>
            <a:r>
              <a:rPr lang="en-US" dirty="0" err="1" smtClean="0"/>
              <a:t>እንድትተዳደር</a:t>
            </a:r>
            <a:r>
              <a:rPr lang="en-US" dirty="0" smtClean="0"/>
              <a:t> </a:t>
            </a:r>
            <a:r>
              <a:rPr lang="en-US" dirty="0" err="1" smtClean="0"/>
              <a:t>ጽኑ</a:t>
            </a:r>
            <a:r>
              <a:rPr lang="en-US" dirty="0" smtClean="0"/>
              <a:t> </a:t>
            </a:r>
            <a:r>
              <a:rPr lang="en-US" dirty="0" err="1" smtClean="0"/>
              <a:t>ፍላጎት</a:t>
            </a:r>
            <a:r>
              <a:rPr lang="en-US" dirty="0" smtClean="0"/>
              <a:t> </a:t>
            </a:r>
            <a:r>
              <a:rPr lang="en-US" dirty="0" err="1" smtClean="0"/>
              <a:t>ነበራቸው</a:t>
            </a:r>
            <a:r>
              <a:rPr lang="en-US" dirty="0" smtClean="0"/>
              <a:t>፡፡</a:t>
            </a:r>
            <a:r>
              <a:rPr lang="en-US" dirty="0" err="1" smtClean="0"/>
              <a:t>እናም</a:t>
            </a:r>
            <a:r>
              <a:rPr lang="en-US" dirty="0" smtClean="0"/>
              <a:t> </a:t>
            </a:r>
            <a:r>
              <a:rPr lang="en-US" dirty="0" err="1" smtClean="0"/>
              <a:t>ሃገሪቱን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 </a:t>
            </a:r>
            <a:r>
              <a:rPr lang="en-US" dirty="0" err="1" smtClean="0"/>
              <a:t>ማእከላዊ</a:t>
            </a:r>
            <a:r>
              <a:rPr lang="en-US" dirty="0" smtClean="0"/>
              <a:t> </a:t>
            </a:r>
            <a:r>
              <a:rPr lang="en-US" dirty="0" err="1" smtClean="0"/>
              <a:t>መንግሥት</a:t>
            </a:r>
            <a:r>
              <a:rPr lang="en-US" dirty="0" smtClean="0"/>
              <a:t> </a:t>
            </a:r>
            <a:r>
              <a:rPr lang="en-US" dirty="0" err="1" smtClean="0"/>
              <a:t>ስር</a:t>
            </a:r>
            <a:r>
              <a:rPr lang="en-US" dirty="0" smtClean="0"/>
              <a:t> </a:t>
            </a:r>
            <a:r>
              <a:rPr lang="en-US" dirty="0" err="1" smtClean="0"/>
              <a:t>ለማስተዳደር</a:t>
            </a:r>
            <a:r>
              <a:rPr lang="en-US" dirty="0" smtClean="0"/>
              <a:t> </a:t>
            </a:r>
            <a:r>
              <a:rPr lang="en-US" dirty="0" err="1" smtClean="0"/>
              <a:t>ሁሉም</a:t>
            </a:r>
            <a:r>
              <a:rPr lang="en-US" dirty="0" smtClean="0"/>
              <a:t> </a:t>
            </a:r>
            <a:r>
              <a:rPr lang="en-US" dirty="0" err="1" smtClean="0"/>
              <a:t>ሕዝብ</a:t>
            </a:r>
            <a:r>
              <a:rPr lang="en-US" dirty="0" smtClean="0"/>
              <a:t> </a:t>
            </a:r>
            <a:r>
              <a:rPr lang="en-US" dirty="0" err="1" smtClean="0"/>
              <a:t>በጋራ</a:t>
            </a:r>
            <a:r>
              <a:rPr lang="en-US" dirty="0" smtClean="0"/>
              <a:t> </a:t>
            </a:r>
            <a:r>
              <a:rPr lang="en-US" dirty="0" err="1" smtClean="0"/>
              <a:t>የሚግባባበት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መኖሩ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አስፈላጊ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ብለው</a:t>
            </a:r>
            <a:r>
              <a:rPr lang="en-US" dirty="0" smtClean="0"/>
              <a:t> </a:t>
            </a:r>
            <a:r>
              <a:rPr lang="en-US" dirty="0" err="1" smtClean="0"/>
              <a:t>አመኑ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ለዚህም</a:t>
            </a:r>
            <a:r>
              <a:rPr lang="en-US" dirty="0" smtClean="0"/>
              <a:t> </a:t>
            </a:r>
            <a:r>
              <a:rPr lang="en-US" dirty="0" err="1" smtClean="0"/>
              <a:t>በወቅቱ</a:t>
            </a:r>
            <a:r>
              <a:rPr lang="en-US" dirty="0" smtClean="0"/>
              <a:t> </a:t>
            </a:r>
            <a:r>
              <a:rPr lang="en-US" dirty="0" err="1" smtClean="0"/>
              <a:t>ተሸሎ</a:t>
            </a:r>
            <a:r>
              <a:rPr lang="en-US" dirty="0" smtClean="0"/>
              <a:t> </a:t>
            </a:r>
            <a:r>
              <a:rPr lang="en-US" dirty="0" err="1" smtClean="0"/>
              <a:t>የተገኘው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 </a:t>
            </a:r>
            <a:r>
              <a:rPr lang="en-US" dirty="0" err="1" smtClean="0"/>
              <a:t>ስለሆነም</a:t>
            </a:r>
            <a:r>
              <a:rPr lang="en-US" dirty="0" smtClean="0"/>
              <a:t> </a:t>
            </a:r>
            <a:r>
              <a:rPr lang="en-US" dirty="0" err="1" smtClean="0"/>
              <a:t>ይህንን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ብሄራዊ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ማድረግ</a:t>
            </a:r>
            <a:r>
              <a:rPr lang="en-US" dirty="0" smtClean="0"/>
              <a:t> </a:t>
            </a:r>
            <a:r>
              <a:rPr lang="en-US" dirty="0" err="1" smtClean="0"/>
              <a:t>ሕዝቡን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ዓይነት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እንዲግባባና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የአንድነት</a:t>
            </a:r>
            <a:r>
              <a:rPr lang="en-US" dirty="0" smtClean="0"/>
              <a:t> </a:t>
            </a:r>
            <a:r>
              <a:rPr lang="en-US" dirty="0" err="1" smtClean="0"/>
              <a:t>መንፈስ</a:t>
            </a:r>
            <a:r>
              <a:rPr lang="en-US" dirty="0" smtClean="0"/>
              <a:t> </a:t>
            </a:r>
            <a:r>
              <a:rPr lang="en-US" dirty="0" err="1" smtClean="0"/>
              <a:t>እንዲያመጣ</a:t>
            </a:r>
            <a:r>
              <a:rPr lang="en-US" dirty="0" smtClean="0"/>
              <a:t> </a:t>
            </a:r>
            <a:r>
              <a:rPr lang="en-US" dirty="0" err="1" smtClean="0"/>
              <a:t>ያስችልልኛል</a:t>
            </a:r>
            <a:r>
              <a:rPr lang="en-US" dirty="0" smtClean="0"/>
              <a:t> </a:t>
            </a:r>
            <a:r>
              <a:rPr lang="en-US" dirty="0" err="1" smtClean="0"/>
              <a:t>ብለው</a:t>
            </a:r>
            <a:r>
              <a:rPr lang="en-US" dirty="0" smtClean="0"/>
              <a:t> </a:t>
            </a:r>
            <a:r>
              <a:rPr lang="en-US" dirty="0" err="1" smtClean="0"/>
              <a:t>ተነሱ</a:t>
            </a:r>
            <a:r>
              <a:rPr lang="en-US" dirty="0" smtClean="0"/>
              <a:t>፡፡ </a:t>
            </a:r>
            <a:r>
              <a:rPr lang="en-US" dirty="0" err="1" smtClean="0"/>
              <a:t>ይህንንም</a:t>
            </a:r>
            <a:r>
              <a:rPr lang="en-US" dirty="0" smtClean="0"/>
              <a:t> </a:t>
            </a:r>
            <a:r>
              <a:rPr lang="en-US" dirty="0" err="1" smtClean="0"/>
              <a:t>የተረዱት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ከሚሲዮናውያኑ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ሚሲዮናውያኑ</a:t>
            </a:r>
            <a:r>
              <a:rPr lang="en-US" dirty="0" smtClean="0"/>
              <a:t> </a:t>
            </a:r>
            <a:r>
              <a:rPr lang="en-US" dirty="0" err="1" smtClean="0"/>
              <a:t>አማርኛ</a:t>
            </a:r>
            <a:r>
              <a:rPr lang="en-US" dirty="0" smtClean="0"/>
              <a:t> </a:t>
            </a:r>
            <a:r>
              <a:rPr lang="en-US" dirty="0" err="1" smtClean="0"/>
              <a:t>ቋንቋን</a:t>
            </a:r>
            <a:r>
              <a:rPr lang="en-US" dirty="0" smtClean="0"/>
              <a:t> </a:t>
            </a:r>
            <a:r>
              <a:rPr lang="en-US" dirty="0" err="1" smtClean="0"/>
              <a:t>ተጠቅመው</a:t>
            </a:r>
            <a:r>
              <a:rPr lang="en-US" dirty="0" smtClean="0"/>
              <a:t> </a:t>
            </a:r>
            <a:r>
              <a:rPr lang="en-US" dirty="0" err="1" smtClean="0"/>
              <a:t>ወደሕዝቡ</a:t>
            </a:r>
            <a:r>
              <a:rPr lang="en-US" dirty="0" smtClean="0"/>
              <a:t> </a:t>
            </a:r>
            <a:r>
              <a:rPr lang="en-US" dirty="0" err="1" smtClean="0"/>
              <a:t>ያለችግር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ዘልቀው</a:t>
            </a:r>
            <a:r>
              <a:rPr lang="en-US" dirty="0" smtClean="0"/>
              <a:t> </a:t>
            </a:r>
            <a:r>
              <a:rPr lang="en-US" dirty="0" err="1" smtClean="0"/>
              <a:t>መግባትና</a:t>
            </a:r>
            <a:r>
              <a:rPr lang="en-US" dirty="0" smtClean="0"/>
              <a:t> </a:t>
            </a:r>
            <a:r>
              <a:rPr lang="en-US" dirty="0" err="1" smtClean="0"/>
              <a:t>ሃይማኖታቸውን</a:t>
            </a:r>
            <a:r>
              <a:rPr lang="en-US" dirty="0" smtClean="0"/>
              <a:t> </a:t>
            </a:r>
            <a:r>
              <a:rPr lang="en-US" dirty="0" err="1" smtClean="0"/>
              <a:t>መስበክ</a:t>
            </a:r>
            <a:r>
              <a:rPr lang="en-US" dirty="0" smtClean="0"/>
              <a:t> </a:t>
            </a:r>
            <a:r>
              <a:rPr lang="en-US" dirty="0" err="1" smtClean="0"/>
              <a:t>ችለው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 </a:t>
            </a:r>
            <a:r>
              <a:rPr lang="en-US" dirty="0" err="1" smtClean="0"/>
              <a:t>ስለዚህ</a:t>
            </a:r>
            <a:r>
              <a:rPr lang="en-US" dirty="0" smtClean="0"/>
              <a:t> </a:t>
            </a:r>
            <a:r>
              <a:rPr lang="en-US" dirty="0" err="1" smtClean="0"/>
              <a:t>ንጉሡም</a:t>
            </a:r>
            <a:r>
              <a:rPr lang="en-US" dirty="0" smtClean="0"/>
              <a:t> </a:t>
            </a:r>
            <a:r>
              <a:rPr lang="en-US" dirty="0" err="1" smtClean="0"/>
              <a:t>ወደሕዝቡ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ዘንድ</a:t>
            </a:r>
            <a:r>
              <a:rPr lang="en-US" dirty="0" smtClean="0"/>
              <a:t> </a:t>
            </a:r>
            <a:r>
              <a:rPr lang="en-US" dirty="0" err="1" smtClean="0"/>
              <a:t>በቋንቋው</a:t>
            </a:r>
            <a:r>
              <a:rPr lang="en-US" dirty="0" smtClean="0"/>
              <a:t> </a:t>
            </a:r>
            <a:r>
              <a:rPr lang="en-US" dirty="0" err="1" smtClean="0"/>
              <a:t>አማካይነት</a:t>
            </a:r>
            <a:r>
              <a:rPr lang="en-US" dirty="0" smtClean="0"/>
              <a:t> </a:t>
            </a:r>
            <a:r>
              <a:rPr lang="en-US" dirty="0" err="1" smtClean="0"/>
              <a:t>ዘልቀው</a:t>
            </a:r>
            <a:r>
              <a:rPr lang="en-US" dirty="0" smtClean="0"/>
              <a:t> </a:t>
            </a:r>
            <a:r>
              <a:rPr lang="en-US" dirty="0" err="1" smtClean="0"/>
              <a:t>በመግባት</a:t>
            </a:r>
            <a:r>
              <a:rPr lang="en-US" dirty="0" smtClean="0"/>
              <a:t> </a:t>
            </a:r>
            <a:r>
              <a:rPr lang="en-US" dirty="0" err="1" smtClean="0"/>
              <a:t>ሃገሪቱን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መንግሥት</a:t>
            </a:r>
            <a:r>
              <a:rPr lang="en-US" dirty="0" smtClean="0"/>
              <a:t> </a:t>
            </a:r>
            <a:r>
              <a:rPr lang="en-US" dirty="0" err="1" smtClean="0"/>
              <a:t>ጥላ</a:t>
            </a:r>
            <a:r>
              <a:rPr lang="en-US" dirty="0" smtClean="0"/>
              <a:t> </a:t>
            </a:r>
            <a:r>
              <a:rPr lang="en-US" dirty="0" err="1" smtClean="0"/>
              <a:t>ስር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ለማስተዳደር</a:t>
            </a:r>
            <a:r>
              <a:rPr lang="en-US" dirty="0" smtClean="0"/>
              <a:t> </a:t>
            </a:r>
            <a:r>
              <a:rPr lang="en-US" dirty="0" err="1" smtClean="0"/>
              <a:t>ማቀዳቸው</a:t>
            </a:r>
            <a:r>
              <a:rPr lang="en-US" dirty="0" smtClean="0"/>
              <a:t> </a:t>
            </a:r>
            <a:r>
              <a:rPr lang="en-US" dirty="0" err="1" smtClean="0"/>
              <a:t>ቋንቋው</a:t>
            </a:r>
            <a:r>
              <a:rPr lang="en-US" dirty="0" smtClean="0"/>
              <a:t> </a:t>
            </a:r>
            <a:r>
              <a:rPr lang="en-US" dirty="0" err="1" smtClean="0"/>
              <a:t>በሥነጽሑፍነት</a:t>
            </a:r>
            <a:r>
              <a:rPr lang="en-US" dirty="0" smtClean="0"/>
              <a:t> </a:t>
            </a:r>
            <a:r>
              <a:rPr lang="en-US" dirty="0" err="1" smtClean="0"/>
              <a:t>እንዲዳብር</a:t>
            </a:r>
            <a:r>
              <a:rPr lang="en-US" dirty="0" smtClean="0"/>
              <a:t> </a:t>
            </a:r>
            <a:r>
              <a:rPr lang="en-US" dirty="0" err="1" smtClean="0"/>
              <a:t>አድርጎታል</a:t>
            </a:r>
            <a:r>
              <a:rPr lang="en-US" dirty="0" smtClean="0"/>
              <a:t>፡፡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ቴዎድሮስ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ለ. </a:t>
            </a:r>
            <a:r>
              <a:rPr lang="en-US" b="1" u="sng" dirty="0" err="1" smtClean="0"/>
              <a:t>አጼ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ቴዎድሮስ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በቋንቋው</a:t>
            </a:r>
            <a:r>
              <a:rPr lang="en-US" b="1" u="sng" dirty="0" smtClean="0"/>
              <a:t>  </a:t>
            </a:r>
            <a:r>
              <a:rPr lang="en-US" b="1" u="sng" dirty="0" err="1" smtClean="0"/>
              <a:t>ከውጭ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ሃገር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ነገሥታት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ጋር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መጻጻፋቸው</a:t>
            </a:r>
            <a:r>
              <a:rPr lang="en-US" b="1" u="sng" dirty="0" smtClean="0"/>
              <a:t>፡- </a:t>
            </a:r>
            <a:r>
              <a:rPr lang="en-US" dirty="0" smtClean="0"/>
              <a:t>  </a:t>
            </a:r>
            <a:r>
              <a:rPr lang="en-US" dirty="0" err="1" smtClean="0"/>
              <a:t>ከዚህ</a:t>
            </a:r>
            <a:r>
              <a:rPr lang="en-US" dirty="0" smtClean="0"/>
              <a:t> </a:t>
            </a:r>
            <a:r>
              <a:rPr lang="en-US" dirty="0" err="1" smtClean="0"/>
              <a:t>አንጻር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በዋናነት</a:t>
            </a:r>
            <a:r>
              <a:rPr lang="en-US" dirty="0" smtClean="0"/>
              <a:t> </a:t>
            </a:r>
            <a:r>
              <a:rPr lang="en-US" dirty="0" err="1" smtClean="0"/>
              <a:t>የሚጠቀሰው</a:t>
            </a:r>
            <a:r>
              <a:rPr lang="en-US" dirty="0" smtClean="0"/>
              <a:t> </a:t>
            </a:r>
            <a:r>
              <a:rPr lang="en-US" dirty="0" err="1" smtClean="0"/>
              <a:t>ጥቅምት</a:t>
            </a:r>
            <a:r>
              <a:rPr lang="en-US" dirty="0" smtClean="0"/>
              <a:t> 20፣1855 </a:t>
            </a:r>
            <a:r>
              <a:rPr lang="en-US" dirty="0" err="1" smtClean="0"/>
              <a:t>ንጉሡ</a:t>
            </a:r>
            <a:r>
              <a:rPr lang="en-US" dirty="0" smtClean="0"/>
              <a:t> </a:t>
            </a:r>
            <a:r>
              <a:rPr lang="en-US" dirty="0" err="1" smtClean="0"/>
              <a:t>ለእንግሊዟ</a:t>
            </a:r>
            <a:r>
              <a:rPr lang="en-US" dirty="0" smtClean="0"/>
              <a:t> </a:t>
            </a:r>
            <a:r>
              <a:rPr lang="en-US" dirty="0" err="1" smtClean="0"/>
              <a:t>ንግሥት</a:t>
            </a:r>
            <a:r>
              <a:rPr lang="en-US" dirty="0" smtClean="0"/>
              <a:t> </a:t>
            </a:r>
            <a:r>
              <a:rPr lang="en-US" dirty="0" err="1" smtClean="0"/>
              <a:t>ቪክቶሪ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የጻፉት</a:t>
            </a:r>
            <a:r>
              <a:rPr lang="en-US" dirty="0" smtClean="0"/>
              <a:t> </a:t>
            </a:r>
            <a:r>
              <a:rPr lang="en-US" dirty="0" err="1" smtClean="0"/>
              <a:t>ደብዳቤ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ይህም</a:t>
            </a:r>
            <a:r>
              <a:rPr lang="en-US" dirty="0" smtClean="0"/>
              <a:t> </a:t>
            </a:r>
            <a:r>
              <a:rPr lang="en-US" dirty="0" err="1" smtClean="0"/>
              <a:t>ሌሎች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ጸሐፊዎች</a:t>
            </a:r>
            <a:r>
              <a:rPr lang="en-US" dirty="0" smtClean="0"/>
              <a:t> </a:t>
            </a:r>
            <a:r>
              <a:rPr lang="en-US" dirty="0" err="1" smtClean="0"/>
              <a:t>የንጉሡን</a:t>
            </a:r>
            <a:r>
              <a:rPr lang="en-US" dirty="0" smtClean="0"/>
              <a:t> </a:t>
            </a:r>
            <a:r>
              <a:rPr lang="en-US" dirty="0" err="1" smtClean="0"/>
              <a:t>ፈር</a:t>
            </a:r>
            <a:r>
              <a:rPr lang="en-US" dirty="0" smtClean="0"/>
              <a:t> </a:t>
            </a:r>
            <a:r>
              <a:rPr lang="en-US" dirty="0" err="1" smtClean="0"/>
              <a:t>በመከተል</a:t>
            </a:r>
            <a:r>
              <a:rPr lang="en-US" dirty="0" smtClean="0"/>
              <a:t>  </a:t>
            </a:r>
            <a:r>
              <a:rPr lang="en-US" dirty="0" err="1" smtClean="0"/>
              <a:t>ግእዙን</a:t>
            </a:r>
            <a:r>
              <a:rPr lang="en-US" dirty="0" smtClean="0"/>
              <a:t> </a:t>
            </a:r>
            <a:r>
              <a:rPr lang="en-US" dirty="0" err="1" smtClean="0"/>
              <a:t>እየተው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እንዲጽፉ</a:t>
            </a:r>
            <a:r>
              <a:rPr lang="en-US" dirty="0" smtClean="0"/>
              <a:t> </a:t>
            </a:r>
            <a:r>
              <a:rPr lang="en-US" dirty="0" err="1" smtClean="0"/>
              <a:t>አድርጓል</a:t>
            </a:r>
            <a:r>
              <a:rPr lang="en-US" dirty="0" smtClean="0"/>
              <a:t>፡፡</a:t>
            </a:r>
            <a:r>
              <a:rPr lang="en-US" dirty="0" err="1" smtClean="0"/>
              <a:t>በመሆኑም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እንዲዳብር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ሆኗል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ይቻላል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ሐ. </a:t>
            </a:r>
            <a:r>
              <a:rPr lang="en-US" b="1" u="sng" dirty="0" err="1" smtClean="0"/>
              <a:t>የሀይማኖት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መጻሕፍት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በአማርኛ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ቋንቋ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እንዲጻፉና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እንዲተረጎሙ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በማድረጋቸው</a:t>
            </a:r>
            <a:r>
              <a:rPr lang="en-US" b="1" u="sng" dirty="0" smtClean="0"/>
              <a:t>፡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በዚህም</a:t>
            </a:r>
            <a:r>
              <a:rPr lang="en-US" dirty="0" smtClean="0"/>
              <a:t>  </a:t>
            </a:r>
            <a:r>
              <a:rPr lang="en-US" dirty="0" err="1" smtClean="0"/>
              <a:t>ረገድ</a:t>
            </a:r>
            <a:r>
              <a:rPr lang="en-US" dirty="0" smtClean="0"/>
              <a:t> </a:t>
            </a:r>
            <a:r>
              <a:rPr lang="en-US" dirty="0" err="1" smtClean="0"/>
              <a:t>ንጉሡ</a:t>
            </a:r>
            <a:r>
              <a:rPr lang="en-US" dirty="0" smtClean="0"/>
              <a:t> </a:t>
            </a:r>
            <a:r>
              <a:rPr lang="en-US" dirty="0" err="1" smtClean="0"/>
              <a:t>በወቅቱ</a:t>
            </a:r>
            <a:r>
              <a:rPr lang="en-US" dirty="0" smtClean="0"/>
              <a:t> </a:t>
            </a:r>
            <a:r>
              <a:rPr lang="en-US" dirty="0" err="1" smtClean="0"/>
              <a:t>ከነበሩት</a:t>
            </a:r>
            <a:r>
              <a:rPr lang="en-US" dirty="0" smtClean="0"/>
              <a:t> </a:t>
            </a:r>
            <a:r>
              <a:rPr lang="en-US" dirty="0" err="1" smtClean="0"/>
              <a:t>የሃይማኖት</a:t>
            </a:r>
            <a:r>
              <a:rPr lang="en-US" dirty="0" smtClean="0"/>
              <a:t> </a:t>
            </a:r>
            <a:r>
              <a:rPr lang="en-US" dirty="0" err="1" smtClean="0"/>
              <a:t>መሪዎች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ብርቱ</a:t>
            </a:r>
            <a:r>
              <a:rPr lang="en-US" dirty="0" smtClean="0"/>
              <a:t> </a:t>
            </a:r>
            <a:r>
              <a:rPr lang="en-US" dirty="0" err="1" smtClean="0"/>
              <a:t>ትግል</a:t>
            </a:r>
            <a:r>
              <a:rPr lang="en-US" dirty="0" smtClean="0"/>
              <a:t> </a:t>
            </a:r>
            <a:r>
              <a:rPr lang="en-US" dirty="0" err="1" smtClean="0"/>
              <a:t>አድርገዋል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የሐይማኖት</a:t>
            </a:r>
            <a:r>
              <a:rPr lang="en-US" dirty="0" smtClean="0"/>
              <a:t> </a:t>
            </a:r>
            <a:r>
              <a:rPr lang="en-US" dirty="0" err="1" smtClean="0"/>
              <a:t>መሪዎች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ሐይማኖታዊ</a:t>
            </a:r>
            <a:r>
              <a:rPr lang="en-US" dirty="0" smtClean="0"/>
              <a:t> </a:t>
            </a:r>
            <a:r>
              <a:rPr lang="en-US" dirty="0" err="1" smtClean="0"/>
              <a:t>መጽሐፍት</a:t>
            </a:r>
            <a:r>
              <a:rPr lang="en-US" dirty="0" smtClean="0"/>
              <a:t> </a:t>
            </a:r>
            <a:r>
              <a:rPr lang="en-US" dirty="0" err="1" smtClean="0"/>
              <a:t>ከግእዝ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ውጪ</a:t>
            </a:r>
            <a:r>
              <a:rPr lang="en-US" dirty="0" smtClean="0"/>
              <a:t> </a:t>
            </a:r>
            <a:r>
              <a:rPr lang="en-US" dirty="0" err="1" smtClean="0"/>
              <a:t>እንዲጻፉ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አይፈልጉም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ንጉሡ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ሁሉም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እንዲጽፉና</a:t>
            </a:r>
            <a:r>
              <a:rPr lang="en-US" dirty="0" smtClean="0"/>
              <a:t> </a:t>
            </a:r>
            <a:r>
              <a:rPr lang="en-US" dirty="0" err="1" smtClean="0"/>
              <a:t>እንዲታተሙ</a:t>
            </a:r>
            <a:r>
              <a:rPr lang="en-US" dirty="0" smtClean="0"/>
              <a:t> </a:t>
            </a:r>
            <a:r>
              <a:rPr lang="en-US" dirty="0" err="1" smtClean="0"/>
              <a:t>ከፍተኛ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ግፊት</a:t>
            </a:r>
            <a:r>
              <a:rPr lang="en-US" dirty="0" smtClean="0"/>
              <a:t> </a:t>
            </a:r>
            <a:r>
              <a:rPr lang="en-US" dirty="0" err="1" smtClean="0"/>
              <a:t>አድርገዋል</a:t>
            </a:r>
            <a:r>
              <a:rPr lang="en-US" dirty="0" smtClean="0"/>
              <a:t>፡፡ </a:t>
            </a:r>
            <a:r>
              <a:rPr lang="en-US" dirty="0" err="1" smtClean="0"/>
              <a:t>በዚህም</a:t>
            </a:r>
            <a:r>
              <a:rPr lang="en-US" dirty="0" smtClean="0"/>
              <a:t> </a:t>
            </a:r>
            <a:r>
              <a:rPr lang="en-US" dirty="0" err="1" smtClean="0"/>
              <a:t>የተነሳ</a:t>
            </a:r>
            <a:r>
              <a:rPr lang="en-US" dirty="0" smtClean="0"/>
              <a:t> በ1856 </a:t>
            </a:r>
            <a:r>
              <a:rPr lang="en-US" dirty="0" err="1" smtClean="0"/>
              <a:t>ማርቲን</a:t>
            </a:r>
            <a:r>
              <a:rPr lang="en-US" dirty="0" smtClean="0"/>
              <a:t> </a:t>
            </a:r>
            <a:r>
              <a:rPr lang="en-US" dirty="0" err="1" smtClean="0"/>
              <a:t>ፍላድ</a:t>
            </a:r>
            <a:r>
              <a:rPr lang="en-US" dirty="0" smtClean="0"/>
              <a:t> </a:t>
            </a:r>
            <a:r>
              <a:rPr lang="en-US" dirty="0" err="1" smtClean="0"/>
              <a:t>የተባለው</a:t>
            </a:r>
            <a:r>
              <a:rPr lang="en-US" dirty="0" smtClean="0"/>
              <a:t> </a:t>
            </a:r>
            <a:r>
              <a:rPr lang="en-US" dirty="0" err="1" smtClean="0"/>
              <a:t>ሚስዮናዊ</a:t>
            </a:r>
            <a:r>
              <a:rPr lang="en-US" dirty="0" smtClean="0"/>
              <a:t> </a:t>
            </a:r>
            <a:r>
              <a:rPr lang="en-US" dirty="0" smtClean="0"/>
              <a:t>300  </a:t>
            </a:r>
            <a:r>
              <a:rPr lang="en-US" dirty="0" err="1" smtClean="0"/>
              <a:t>ያህል</a:t>
            </a:r>
            <a:r>
              <a:rPr lang="en-US" dirty="0" smtClean="0"/>
              <a:t> </a:t>
            </a:r>
            <a:r>
              <a:rPr lang="en-US" dirty="0" err="1" smtClean="0"/>
              <a:t>ሀይማኖታዊ</a:t>
            </a:r>
            <a:r>
              <a:rPr lang="en-US" dirty="0" smtClean="0"/>
              <a:t> </a:t>
            </a:r>
            <a:r>
              <a:rPr lang="en-US" dirty="0" err="1" smtClean="0"/>
              <a:t>መጻሕፍት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ስንጽፍ</a:t>
            </a:r>
            <a:r>
              <a:rPr lang="en-US" dirty="0" smtClean="0"/>
              <a:t> </a:t>
            </a:r>
            <a:r>
              <a:rPr lang="en-US" dirty="0" err="1" smtClean="0"/>
              <a:t>አስተርጉሞ</a:t>
            </a:r>
            <a:r>
              <a:rPr lang="en-US" dirty="0" smtClean="0"/>
              <a:t> </a:t>
            </a:r>
            <a:r>
              <a:rPr lang="en-US" dirty="0" err="1" smtClean="0"/>
              <a:t>ወደኢትዮጵያ</a:t>
            </a:r>
            <a:r>
              <a:rPr lang="en-US" dirty="0" smtClean="0"/>
              <a:t> </a:t>
            </a:r>
            <a:r>
              <a:rPr lang="en-US" dirty="0" err="1" smtClean="0"/>
              <a:t>አስገብቷል</a:t>
            </a:r>
            <a:r>
              <a:rPr lang="en-US" dirty="0" smtClean="0"/>
              <a:t>፡፡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ምንም</a:t>
            </a:r>
            <a:r>
              <a:rPr lang="en-US" dirty="0" smtClean="0"/>
              <a:t> </a:t>
            </a:r>
            <a:r>
              <a:rPr lang="en-US" dirty="0" err="1" smtClean="0"/>
              <a:t>እንኳን</a:t>
            </a:r>
            <a:r>
              <a:rPr lang="en-US" dirty="0" smtClean="0"/>
              <a:t> </a:t>
            </a:r>
            <a:r>
              <a:rPr lang="en-US" dirty="0" err="1" smtClean="0"/>
              <a:t>አቡኑ</a:t>
            </a:r>
            <a:r>
              <a:rPr lang="en-US" dirty="0" smtClean="0"/>
              <a:t> </a:t>
            </a:r>
            <a:r>
              <a:rPr lang="en-US" dirty="0" err="1" smtClean="0"/>
              <a:t>እነዚህን</a:t>
            </a:r>
            <a:r>
              <a:rPr lang="en-US" dirty="0" smtClean="0"/>
              <a:t> </a:t>
            </a:r>
            <a:r>
              <a:rPr lang="en-US" dirty="0" err="1" smtClean="0"/>
              <a:t>መጻሕፍት</a:t>
            </a:r>
            <a:r>
              <a:rPr lang="en-US" dirty="0" smtClean="0"/>
              <a:t> </a:t>
            </a:r>
            <a:r>
              <a:rPr lang="en-US" dirty="0" err="1" smtClean="0"/>
              <a:t>ማንበብ</a:t>
            </a:r>
            <a:r>
              <a:rPr lang="en-US" dirty="0" smtClean="0"/>
              <a:t> </a:t>
            </a:r>
            <a:r>
              <a:rPr lang="en-US" dirty="0" err="1" smtClean="0"/>
              <a:t>ቀርቶ</a:t>
            </a:r>
            <a:r>
              <a:rPr lang="en-US" dirty="0" smtClean="0"/>
              <a:t> </a:t>
            </a:r>
            <a:r>
              <a:rPr lang="en-US" dirty="0" err="1" smtClean="0"/>
              <a:t>በእጃቸው</a:t>
            </a:r>
            <a:r>
              <a:rPr lang="en-US" dirty="0" smtClean="0"/>
              <a:t> </a:t>
            </a:r>
            <a:r>
              <a:rPr lang="en-US" dirty="0" err="1" smtClean="0"/>
              <a:t>ለመንካት</a:t>
            </a:r>
            <a:r>
              <a:rPr lang="en-US" dirty="0" smtClean="0"/>
              <a:t> </a:t>
            </a:r>
            <a:r>
              <a:rPr lang="en-US" dirty="0" err="1" smtClean="0"/>
              <a:t>ቢጠየፉም</a:t>
            </a:r>
            <a:r>
              <a:rPr lang="en-US" dirty="0" smtClean="0"/>
              <a:t> </a:t>
            </a:r>
            <a:r>
              <a:rPr lang="en-US" dirty="0" err="1" smtClean="0"/>
              <a:t>በንጉሡ</a:t>
            </a:r>
            <a:r>
              <a:rPr lang="en-US" dirty="0" smtClean="0"/>
              <a:t> </a:t>
            </a:r>
            <a:r>
              <a:rPr lang="en-US" dirty="0" err="1" smtClean="0"/>
              <a:t>ግፊት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መጻፉ</a:t>
            </a:r>
            <a:r>
              <a:rPr lang="en-US" dirty="0" smtClean="0"/>
              <a:t> </a:t>
            </a:r>
            <a:r>
              <a:rPr lang="en-US" dirty="0" err="1" smtClean="0"/>
              <a:t>ቀጥሏል</a:t>
            </a:r>
            <a:r>
              <a:rPr lang="en-US" dirty="0" smtClean="0"/>
              <a:t>፡፡ </a:t>
            </a:r>
            <a:r>
              <a:rPr lang="en-US" dirty="0" err="1" smtClean="0"/>
              <a:t>ይህም</a:t>
            </a:r>
            <a:r>
              <a:rPr lang="en-US" dirty="0" smtClean="0"/>
              <a:t> </a:t>
            </a:r>
            <a:r>
              <a:rPr lang="en-US" dirty="0" err="1" smtClean="0"/>
              <a:t>ለቋንቋው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ማደግ</a:t>
            </a: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ትልቅ</a:t>
            </a:r>
            <a:r>
              <a:rPr lang="en-US" dirty="0" smtClean="0"/>
              <a:t> </a:t>
            </a:r>
            <a:r>
              <a:rPr lang="en-US" dirty="0" err="1" smtClean="0"/>
              <a:t>አስተዋጽኦ</a:t>
            </a:r>
            <a:r>
              <a:rPr lang="en-US" dirty="0" smtClean="0"/>
              <a:t> </a:t>
            </a:r>
            <a:r>
              <a:rPr lang="en-US" dirty="0" err="1" smtClean="0"/>
              <a:t>አበርክቷል</a:t>
            </a:r>
            <a:r>
              <a:rPr lang="en-US" dirty="0" smtClean="0"/>
              <a:t>፡፡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ቴዎድሮስ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መ. </a:t>
            </a:r>
            <a:r>
              <a:rPr lang="en-US" b="1" u="sng" dirty="0" err="1" smtClean="0"/>
              <a:t>አጼ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ቴዎድሮስ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የሕይወት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ታሪካቸው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በአማርና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ቋንቋ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እንዲጻፍ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ማድረጋቸው</a:t>
            </a:r>
            <a:r>
              <a:rPr lang="en-US" b="1" u="sng" dirty="0" smtClean="0"/>
              <a:t>፡- </a:t>
            </a:r>
            <a:endParaRPr lang="en-US" b="1" u="sng" dirty="0" smtClean="0"/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ይህንንም</a:t>
            </a:r>
            <a:r>
              <a:rPr lang="en-US" dirty="0" smtClean="0"/>
              <a:t>   </a:t>
            </a:r>
            <a:r>
              <a:rPr lang="en-US" dirty="0" err="1" smtClean="0"/>
              <a:t>ያደረጉት</a:t>
            </a:r>
            <a:r>
              <a:rPr lang="en-US" dirty="0" smtClean="0"/>
              <a:t> </a:t>
            </a:r>
            <a:r>
              <a:rPr lang="en-US" dirty="0" err="1" smtClean="0"/>
              <a:t>ሕዝቡ</a:t>
            </a:r>
            <a:r>
              <a:rPr lang="en-US" dirty="0" smtClean="0"/>
              <a:t> </a:t>
            </a:r>
            <a:r>
              <a:rPr lang="en-US" dirty="0" err="1" smtClean="0"/>
              <a:t>የበለጠ</a:t>
            </a:r>
            <a:r>
              <a:rPr lang="en-US" dirty="0" smtClean="0"/>
              <a:t> </a:t>
            </a:r>
            <a:r>
              <a:rPr lang="en-US" dirty="0" err="1" smtClean="0"/>
              <a:t>የሚግባባውና</a:t>
            </a:r>
            <a:r>
              <a:rPr lang="en-US" dirty="0" smtClean="0"/>
              <a:t> </a:t>
            </a:r>
            <a:r>
              <a:rPr lang="en-US" dirty="0" err="1" smtClean="0"/>
              <a:t>የሚሰማው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ከግእዝ</a:t>
            </a:r>
            <a:r>
              <a:rPr lang="en-US" dirty="0" smtClean="0"/>
              <a:t> </a:t>
            </a:r>
            <a:r>
              <a:rPr lang="en-US" dirty="0" err="1" smtClean="0"/>
              <a:t>ይልቅ</a:t>
            </a:r>
            <a:r>
              <a:rPr lang="en-US" dirty="0" smtClean="0"/>
              <a:t> </a:t>
            </a:r>
            <a:r>
              <a:rPr lang="en-US" dirty="0" err="1" smtClean="0"/>
              <a:t>አማርኛ</a:t>
            </a:r>
            <a:r>
              <a:rPr lang="en-US" dirty="0" smtClean="0"/>
              <a:t> </a:t>
            </a:r>
            <a:r>
              <a:rPr lang="en-US" dirty="0" err="1" smtClean="0"/>
              <a:t>ስለነበር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እንዲጻፍ</a:t>
            </a:r>
            <a:r>
              <a:rPr lang="en-US" dirty="0" smtClean="0"/>
              <a:t> </a:t>
            </a:r>
            <a:r>
              <a:rPr lang="en-US" dirty="0" err="1" smtClean="0"/>
              <a:t>የመረጡና</a:t>
            </a:r>
            <a:r>
              <a:rPr lang="en-US" dirty="0" smtClean="0"/>
              <a:t> </a:t>
            </a:r>
            <a:r>
              <a:rPr lang="en-US" dirty="0" err="1" smtClean="0"/>
              <a:t>የፈቀዱ</a:t>
            </a:r>
            <a:r>
              <a:rPr lang="en-US" dirty="0" smtClean="0"/>
              <a:t> </a:t>
            </a:r>
            <a:r>
              <a:rPr lang="en-US" dirty="0" err="1" smtClean="0"/>
              <a:t>የመጀመሪያው</a:t>
            </a:r>
            <a:r>
              <a:rPr lang="en-US" dirty="0" smtClean="0"/>
              <a:t> </a:t>
            </a:r>
            <a:r>
              <a:rPr lang="en-US" dirty="0" err="1" smtClean="0"/>
              <a:t>ንጉሥ</a:t>
            </a:r>
            <a:r>
              <a:rPr lang="en-US" dirty="0" smtClean="0"/>
              <a:t> </a:t>
            </a:r>
            <a:r>
              <a:rPr lang="en-US" dirty="0" err="1" smtClean="0"/>
              <a:t>አድርጓቸዋል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ሠ</a:t>
            </a:r>
            <a:r>
              <a:rPr lang="en-US" dirty="0" smtClean="0"/>
              <a:t>. </a:t>
            </a:r>
            <a:r>
              <a:rPr lang="en-US" b="1" u="sng" dirty="0" err="1" smtClean="0"/>
              <a:t>የሚሲዮናውያን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ያላሰለሰ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እንቅስቃሴ</a:t>
            </a:r>
            <a:r>
              <a:rPr lang="en-US" b="1" u="sng" dirty="0" smtClean="0"/>
              <a:t>፡- </a:t>
            </a:r>
            <a:r>
              <a:rPr lang="en-US" dirty="0" err="1" smtClean="0"/>
              <a:t>ሚሲዮናውያን</a:t>
            </a:r>
            <a:r>
              <a:rPr lang="en-US" dirty="0" smtClean="0"/>
              <a:t> </a:t>
            </a:r>
            <a:r>
              <a:rPr lang="en-US" dirty="0" err="1" smtClean="0"/>
              <a:t>ቀደም</a:t>
            </a:r>
            <a:r>
              <a:rPr lang="en-US" dirty="0" smtClean="0"/>
              <a:t> </a:t>
            </a:r>
            <a:r>
              <a:rPr lang="en-US" dirty="0" err="1" smtClean="0"/>
              <a:t>ብሎ</a:t>
            </a:r>
            <a:r>
              <a:rPr lang="en-US" dirty="0" smtClean="0"/>
              <a:t> በ15ኛውና በ14ኛው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መቶ</a:t>
            </a:r>
            <a:r>
              <a:rPr lang="en-US" dirty="0" smtClean="0"/>
              <a:t> </a:t>
            </a:r>
            <a:r>
              <a:rPr lang="en-US" dirty="0" err="1" smtClean="0"/>
              <a:t>ክፍለ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አካባቢ</a:t>
            </a:r>
            <a:r>
              <a:rPr lang="en-US" dirty="0" smtClean="0"/>
              <a:t> </a:t>
            </a:r>
            <a:r>
              <a:rPr lang="en-US" dirty="0" err="1" smtClean="0"/>
              <a:t>ሃይማኖታቸውን</a:t>
            </a:r>
            <a:r>
              <a:rPr lang="en-US" dirty="0" smtClean="0"/>
              <a:t> </a:t>
            </a:r>
            <a:r>
              <a:rPr lang="en-US" dirty="0" err="1" smtClean="0"/>
              <a:t>ለማስፋፋት</a:t>
            </a:r>
            <a:r>
              <a:rPr lang="en-US" dirty="0" smtClean="0"/>
              <a:t> </a:t>
            </a:r>
            <a:r>
              <a:rPr lang="en-US" dirty="0" err="1" smtClean="0"/>
              <a:t>ሲሉ</a:t>
            </a:r>
            <a:r>
              <a:rPr lang="en-US" dirty="0" smtClean="0"/>
              <a:t> </a:t>
            </a:r>
            <a:r>
              <a:rPr lang="en-US" dirty="0" err="1" smtClean="0"/>
              <a:t>ቋንቋውን</a:t>
            </a:r>
            <a:r>
              <a:rPr lang="en-US" dirty="0" smtClean="0"/>
              <a:t> </a:t>
            </a:r>
            <a:r>
              <a:rPr lang="en-US" dirty="0" err="1" smtClean="0"/>
              <a:t>በየክልሉ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አስፋፍተውት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በአፄ</a:t>
            </a:r>
            <a:r>
              <a:rPr lang="en-US" dirty="0" smtClean="0"/>
              <a:t> </a:t>
            </a:r>
            <a:r>
              <a:rPr lang="en-US" dirty="0" err="1" smtClean="0"/>
              <a:t>ቴዎድሮስ</a:t>
            </a:r>
            <a:r>
              <a:rPr lang="en-US" dirty="0" smtClean="0"/>
              <a:t> </a:t>
            </a:r>
            <a:r>
              <a:rPr lang="en-US" dirty="0" err="1" smtClean="0"/>
              <a:t>ዘመነ</a:t>
            </a:r>
            <a:r>
              <a:rPr lang="en-US" dirty="0" smtClean="0"/>
              <a:t> </a:t>
            </a:r>
            <a:r>
              <a:rPr lang="en-US" dirty="0" err="1" smtClean="0"/>
              <a:t>መንግሥትም</a:t>
            </a:r>
            <a:r>
              <a:rPr lang="en-US" dirty="0" smtClean="0"/>
              <a:t> </a:t>
            </a:r>
            <a:r>
              <a:rPr lang="en-US" dirty="0" err="1" smtClean="0"/>
              <a:t>ይህንኑ</a:t>
            </a:r>
            <a:r>
              <a:rPr lang="en-US" dirty="0" smtClean="0"/>
              <a:t> </a:t>
            </a:r>
            <a:r>
              <a:rPr lang="en-US" dirty="0" err="1" smtClean="0"/>
              <a:t>እንቅስቃሴያቸውን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አጠናክረው</a:t>
            </a:r>
            <a:r>
              <a:rPr lang="en-US" dirty="0" smtClean="0"/>
              <a:t> </a:t>
            </a:r>
            <a:r>
              <a:rPr lang="en-US" dirty="0" err="1" smtClean="0"/>
              <a:t>ቀጥለው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 </a:t>
            </a:r>
            <a:r>
              <a:rPr lang="en-US" dirty="0" err="1" smtClean="0"/>
              <a:t>ይህም</a:t>
            </a:r>
            <a:r>
              <a:rPr lang="en-US" dirty="0" smtClean="0"/>
              <a:t> </a:t>
            </a:r>
            <a:r>
              <a:rPr lang="en-US" dirty="0" err="1" smtClean="0"/>
              <a:t>ለቋንቋው</a:t>
            </a:r>
            <a:r>
              <a:rPr lang="en-US" dirty="0" smtClean="0"/>
              <a:t> </a:t>
            </a:r>
            <a:r>
              <a:rPr lang="en-US" dirty="0" err="1" smtClean="0"/>
              <a:t>በሥነጽሑፍነት</a:t>
            </a:r>
            <a:r>
              <a:rPr lang="en-US" dirty="0" smtClean="0"/>
              <a:t> </a:t>
            </a:r>
            <a:r>
              <a:rPr lang="en-US" dirty="0" err="1" smtClean="0"/>
              <a:t>ታላቅ</a:t>
            </a:r>
            <a:r>
              <a:rPr lang="en-US" dirty="0" smtClean="0"/>
              <a:t> </a:t>
            </a:r>
            <a:r>
              <a:rPr lang="en-US" dirty="0" err="1" smtClean="0"/>
              <a:t>የእድገት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መድረስ</a:t>
            </a:r>
            <a:r>
              <a:rPr lang="en-US" dirty="0" smtClean="0"/>
              <a:t> </a:t>
            </a:r>
            <a:r>
              <a:rPr lang="en-US" dirty="0" err="1" smtClean="0"/>
              <a:t>አስተዋጽኦ</a:t>
            </a:r>
            <a:r>
              <a:rPr lang="en-US" dirty="0" smtClean="0"/>
              <a:t> </a:t>
            </a:r>
            <a:r>
              <a:rPr lang="en-US" dirty="0" err="1" smtClean="0"/>
              <a:t>አድርጓል</a:t>
            </a:r>
            <a:r>
              <a:rPr lang="en-US" dirty="0" smtClean="0"/>
              <a:t>፡፡  </a:t>
            </a:r>
          </a:p>
          <a:p>
            <a:pPr>
              <a:buNone/>
            </a:pPr>
            <a:r>
              <a:rPr lang="en-US" dirty="0" smtClean="0"/>
              <a:t>   ረ</a:t>
            </a:r>
            <a:r>
              <a:rPr lang="en-US" dirty="0" smtClean="0"/>
              <a:t>. </a:t>
            </a:r>
            <a:r>
              <a:rPr lang="en-US" b="1" u="sng" dirty="0" err="1" smtClean="0"/>
              <a:t>የማተሚያ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መሳሪያዎች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መቋቋም</a:t>
            </a:r>
            <a:r>
              <a:rPr lang="en-US" b="1" u="sng" dirty="0" smtClean="0"/>
              <a:t>፡- </a:t>
            </a:r>
            <a:r>
              <a:rPr lang="en-US" dirty="0" smtClean="0"/>
              <a:t> </a:t>
            </a:r>
            <a:r>
              <a:rPr lang="en-US" dirty="0" err="1" smtClean="0"/>
              <a:t>ቀደም</a:t>
            </a:r>
            <a:r>
              <a:rPr lang="en-US" dirty="0" smtClean="0"/>
              <a:t> </a:t>
            </a:r>
            <a:r>
              <a:rPr lang="en-US" dirty="0" err="1" smtClean="0"/>
              <a:t>ብሎ</a:t>
            </a:r>
            <a:r>
              <a:rPr lang="en-US" dirty="0" smtClean="0"/>
              <a:t> </a:t>
            </a:r>
            <a:r>
              <a:rPr lang="en-US" dirty="0" err="1" smtClean="0"/>
              <a:t>ሚሲዮናውኑ</a:t>
            </a:r>
            <a:r>
              <a:rPr lang="en-US" dirty="0" smtClean="0"/>
              <a:t> </a:t>
            </a:r>
            <a:r>
              <a:rPr lang="en-US" dirty="0" err="1" smtClean="0"/>
              <a:t>የሚስፈልጋቸውን</a:t>
            </a: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መጻሕፍት</a:t>
            </a:r>
            <a:r>
              <a:rPr lang="en-US" dirty="0" smtClean="0"/>
              <a:t> </a:t>
            </a:r>
            <a:r>
              <a:rPr lang="en-US" dirty="0" err="1" smtClean="0"/>
              <a:t>የሚያመጡት</a:t>
            </a:r>
            <a:r>
              <a:rPr lang="en-US" dirty="0" smtClean="0"/>
              <a:t> </a:t>
            </a:r>
            <a:r>
              <a:rPr lang="en-US" dirty="0" err="1" smtClean="0"/>
              <a:t>ውጪ</a:t>
            </a:r>
            <a:r>
              <a:rPr lang="en-US" dirty="0" smtClean="0"/>
              <a:t> </a:t>
            </a:r>
            <a:r>
              <a:rPr lang="en-US" dirty="0" err="1" smtClean="0"/>
              <a:t>ሀገር</a:t>
            </a:r>
            <a:r>
              <a:rPr lang="en-US" dirty="0" smtClean="0"/>
              <a:t> </a:t>
            </a:r>
            <a:r>
              <a:rPr lang="en-US" dirty="0" err="1" smtClean="0"/>
              <a:t>እያሳተሙ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ከወጪ</a:t>
            </a:r>
            <a:r>
              <a:rPr lang="en-US" dirty="0" smtClean="0"/>
              <a:t> </a:t>
            </a:r>
            <a:r>
              <a:rPr lang="en-US" dirty="0" err="1" smtClean="0"/>
              <a:t>አንጻርም</a:t>
            </a: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ብዙ</a:t>
            </a:r>
            <a:r>
              <a:rPr lang="en-US" dirty="0" smtClean="0"/>
              <a:t> </a:t>
            </a:r>
            <a:r>
              <a:rPr lang="en-US" dirty="0" err="1" smtClean="0"/>
              <a:t>ገንዘብ</a:t>
            </a:r>
            <a:r>
              <a:rPr lang="en-US" dirty="0" smtClean="0"/>
              <a:t> </a:t>
            </a:r>
            <a:r>
              <a:rPr lang="en-US" dirty="0" err="1" smtClean="0"/>
              <a:t>ከመፍጀቱም</a:t>
            </a:r>
            <a:r>
              <a:rPr lang="en-US" dirty="0" smtClean="0"/>
              <a:t> </a:t>
            </a:r>
            <a:r>
              <a:rPr lang="en-US" dirty="0" err="1" smtClean="0"/>
              <a:t>ሌላ</a:t>
            </a:r>
            <a:r>
              <a:rPr lang="en-US" dirty="0" smtClean="0"/>
              <a:t> </a:t>
            </a:r>
            <a:r>
              <a:rPr lang="en-US" dirty="0" err="1" smtClean="0"/>
              <a:t>በፈለጉ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ቶሎ</a:t>
            </a:r>
            <a:r>
              <a:rPr lang="en-US" dirty="0" smtClean="0"/>
              <a:t> </a:t>
            </a:r>
            <a:r>
              <a:rPr lang="en-US" dirty="0" err="1" smtClean="0"/>
              <a:t>ለማድረስ</a:t>
            </a:r>
            <a:r>
              <a:rPr lang="en-US" dirty="0" smtClean="0"/>
              <a:t> </a:t>
            </a:r>
            <a:r>
              <a:rPr lang="en-US" dirty="0" err="1" smtClean="0"/>
              <a:t>ያስቸግራቸው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 </a:t>
            </a:r>
            <a:r>
              <a:rPr lang="en-US" dirty="0" err="1" smtClean="0"/>
              <a:t>ይህንን</a:t>
            </a: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ችግር</a:t>
            </a:r>
            <a:r>
              <a:rPr lang="en-US" dirty="0" smtClean="0"/>
              <a:t> </a:t>
            </a:r>
            <a:r>
              <a:rPr lang="en-US" dirty="0" err="1" smtClean="0"/>
              <a:t>ለመቅረፍ</a:t>
            </a:r>
            <a:r>
              <a:rPr lang="en-US" dirty="0" smtClean="0"/>
              <a:t> </a:t>
            </a:r>
            <a:r>
              <a:rPr lang="en-US" dirty="0" err="1" smtClean="0"/>
              <a:t>መፍትሔው</a:t>
            </a:r>
            <a:r>
              <a:rPr lang="en-US" dirty="0" smtClean="0"/>
              <a:t> </a:t>
            </a:r>
            <a:r>
              <a:rPr lang="en-US" dirty="0" err="1" smtClean="0"/>
              <a:t>ኢትዮጵያ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ማተሚያ</a:t>
            </a:r>
            <a:r>
              <a:rPr lang="en-US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 </a:t>
            </a:r>
            <a:r>
              <a:rPr lang="en-US" dirty="0" err="1" smtClean="0"/>
              <a:t>ማቋቋም</a:t>
            </a:r>
            <a:r>
              <a:rPr lang="en-US" dirty="0" smtClean="0"/>
              <a:t> </a:t>
            </a:r>
            <a:r>
              <a:rPr lang="en-US" dirty="0" err="1" smtClean="0"/>
              <a:t>እንደሆነ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አመኑበት</a:t>
            </a:r>
            <a:r>
              <a:rPr lang="en-US" dirty="0" smtClean="0"/>
              <a:t>፡፡ </a:t>
            </a:r>
            <a:r>
              <a:rPr lang="en-US" dirty="0" err="1" smtClean="0"/>
              <a:t>በመሆኑም</a:t>
            </a:r>
            <a:r>
              <a:rPr lang="en-US" dirty="0" smtClean="0"/>
              <a:t> በ1863 </a:t>
            </a:r>
            <a:r>
              <a:rPr lang="en-US" dirty="0" err="1" smtClean="0"/>
              <a:t>ዓ.ም</a:t>
            </a:r>
            <a:r>
              <a:rPr lang="en-US" dirty="0" smtClean="0"/>
              <a:t> </a:t>
            </a:r>
            <a:r>
              <a:rPr lang="en-US" dirty="0" err="1" smtClean="0"/>
              <a:t>ቢያንኬሪ</a:t>
            </a:r>
            <a:r>
              <a:rPr lang="en-US" dirty="0" smtClean="0"/>
              <a:t> </a:t>
            </a:r>
            <a:r>
              <a:rPr lang="en-US" dirty="0" err="1" smtClean="0"/>
              <a:t>የተባለው</a:t>
            </a:r>
            <a:r>
              <a:rPr lang="en-US" dirty="0" smtClean="0"/>
              <a:t> </a:t>
            </a:r>
            <a:r>
              <a:rPr lang="en-US" dirty="0" err="1" smtClean="0"/>
              <a:t>ሚሲዮናዊ</a:t>
            </a:r>
            <a:r>
              <a:rPr lang="en-US" dirty="0" smtClean="0"/>
              <a:t> </a:t>
            </a:r>
            <a:r>
              <a:rPr lang="en-US" dirty="0" err="1" smtClean="0"/>
              <a:t>ቄስ</a:t>
            </a:r>
            <a:r>
              <a:rPr lang="en-US" dirty="0" smtClean="0"/>
              <a:t> </a:t>
            </a:r>
            <a:r>
              <a:rPr lang="en-US" dirty="0" err="1" smtClean="0"/>
              <a:t>በምጽዋ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የመጀመሪያውን</a:t>
            </a:r>
            <a:r>
              <a:rPr lang="en-US" dirty="0" smtClean="0"/>
              <a:t> </a:t>
            </a:r>
            <a:r>
              <a:rPr lang="en-US" dirty="0" err="1" smtClean="0"/>
              <a:t>ማተሚያ</a:t>
            </a:r>
            <a:r>
              <a:rPr lang="en-US" dirty="0" smtClean="0"/>
              <a:t> </a:t>
            </a:r>
            <a:r>
              <a:rPr lang="en-US" dirty="0" err="1" smtClean="0"/>
              <a:t>መሣሪያ</a:t>
            </a:r>
            <a:r>
              <a:rPr lang="en-US" dirty="0" smtClean="0"/>
              <a:t> </a:t>
            </a:r>
            <a:r>
              <a:rPr lang="en-US" dirty="0" err="1" smtClean="0"/>
              <a:t>አቋቋመ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ቴዎድሮስ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ከዚህ</a:t>
            </a:r>
            <a:r>
              <a:rPr lang="en-US" dirty="0" smtClean="0"/>
              <a:t> </a:t>
            </a:r>
            <a:r>
              <a:rPr lang="en-US" dirty="0" err="1" smtClean="0"/>
              <a:t>በኋላ</a:t>
            </a:r>
            <a:r>
              <a:rPr lang="en-US" dirty="0" smtClean="0"/>
              <a:t> </a:t>
            </a:r>
            <a:r>
              <a:rPr lang="en-US" dirty="0" err="1" smtClean="0"/>
              <a:t>በሀገር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በርካታ</a:t>
            </a:r>
            <a:r>
              <a:rPr lang="en-US" dirty="0" smtClean="0"/>
              <a:t>   </a:t>
            </a:r>
            <a:r>
              <a:rPr lang="en-US" dirty="0" err="1" smtClean="0"/>
              <a:t>ጽሁፎች</a:t>
            </a:r>
            <a:r>
              <a:rPr lang="en-US" dirty="0" smtClean="0"/>
              <a:t> </a:t>
            </a:r>
            <a:r>
              <a:rPr lang="en-US" dirty="0" err="1" smtClean="0"/>
              <a:t>ቶሎ</a:t>
            </a:r>
            <a:r>
              <a:rPr lang="en-US" dirty="0" smtClean="0"/>
              <a:t> </a:t>
            </a:r>
            <a:r>
              <a:rPr lang="en-US" dirty="0" err="1" smtClean="0"/>
              <a:t>ቶሎ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እየታተሙ</a:t>
            </a:r>
            <a:r>
              <a:rPr lang="en-US" dirty="0" smtClean="0"/>
              <a:t> </a:t>
            </a:r>
            <a:r>
              <a:rPr lang="en-US" dirty="0" err="1" smtClean="0"/>
              <a:t>መሰራጨቱ</a:t>
            </a:r>
            <a:r>
              <a:rPr lang="en-US" dirty="0" smtClean="0"/>
              <a:t> </a:t>
            </a:r>
            <a:r>
              <a:rPr lang="en-US" dirty="0" err="1" smtClean="0"/>
              <a:t>ቀጥሏል</a:t>
            </a:r>
            <a:r>
              <a:rPr lang="en-US" dirty="0" smtClean="0"/>
              <a:t>፡፡ </a:t>
            </a:r>
            <a:r>
              <a:rPr lang="en-US" dirty="0" err="1" smtClean="0"/>
              <a:t>በኋላም</a:t>
            </a:r>
            <a:r>
              <a:rPr lang="en-US" dirty="0" smtClean="0"/>
              <a:t> </a:t>
            </a:r>
            <a:r>
              <a:rPr lang="en-US" dirty="0" err="1" smtClean="0"/>
              <a:t>በርካታ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err="1" smtClean="0"/>
              <a:t>ማተሚያ</a:t>
            </a:r>
            <a:r>
              <a:rPr lang="en-US" dirty="0" smtClean="0"/>
              <a:t> </a:t>
            </a:r>
            <a:r>
              <a:rPr lang="en-US" dirty="0" err="1" smtClean="0"/>
              <a:t>ቤቶች</a:t>
            </a:r>
            <a:r>
              <a:rPr lang="en-US" dirty="0" smtClean="0"/>
              <a:t> </a:t>
            </a:r>
            <a:r>
              <a:rPr lang="en-US" dirty="0" err="1" smtClean="0"/>
              <a:t>በተለያዩ</a:t>
            </a:r>
            <a:r>
              <a:rPr lang="en-US" dirty="0" smtClean="0"/>
              <a:t> </a:t>
            </a:r>
            <a:r>
              <a:rPr lang="en-US" dirty="0" err="1" smtClean="0"/>
              <a:t>የሀገሪቱ</a:t>
            </a:r>
            <a:r>
              <a:rPr lang="en-US" dirty="0" smtClean="0"/>
              <a:t> </a:t>
            </a:r>
            <a:r>
              <a:rPr lang="en-US" dirty="0" err="1" smtClean="0"/>
              <a:t>ክፍሎች</a:t>
            </a:r>
            <a:r>
              <a:rPr lang="en-US" dirty="0" smtClean="0"/>
              <a:t> </a:t>
            </a:r>
            <a:r>
              <a:rPr lang="en-US" dirty="0" err="1" smtClean="0"/>
              <a:t>ተቋቋሙ</a:t>
            </a:r>
            <a:r>
              <a:rPr lang="en-US" dirty="0" smtClean="0"/>
              <a:t>፡፡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እንግዲህ</a:t>
            </a:r>
            <a:r>
              <a:rPr lang="en-US" dirty="0" smtClean="0"/>
              <a:t> </a:t>
            </a:r>
            <a:r>
              <a:rPr lang="en-US" dirty="0" err="1" smtClean="0"/>
              <a:t>ለቋንቋው</a:t>
            </a: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ማደግ</a:t>
            </a:r>
            <a:r>
              <a:rPr lang="en-US" dirty="0" smtClean="0"/>
              <a:t> </a:t>
            </a:r>
            <a:r>
              <a:rPr lang="en-US" dirty="0" err="1" smtClean="0"/>
              <a:t>ያበረከተው</a:t>
            </a:r>
            <a:r>
              <a:rPr lang="en-US" dirty="0" smtClean="0"/>
              <a:t> </a:t>
            </a:r>
            <a:r>
              <a:rPr lang="en-US" dirty="0" err="1" smtClean="0"/>
              <a:t>አስተዋጽኦ</a:t>
            </a:r>
            <a:r>
              <a:rPr lang="en-US" dirty="0" smtClean="0"/>
              <a:t> </a:t>
            </a:r>
            <a:r>
              <a:rPr lang="en-US" dirty="0" err="1" smtClean="0"/>
              <a:t>ትልቅ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r>
              <a:rPr lang="en-US" dirty="0" err="1" smtClean="0"/>
              <a:t>ባጠቃላይ</a:t>
            </a:r>
            <a:r>
              <a:rPr lang="en-US" dirty="0" smtClean="0"/>
              <a:t> </a:t>
            </a:r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ስድስት</a:t>
            </a:r>
            <a:r>
              <a:rPr lang="en-US" dirty="0" smtClean="0"/>
              <a:t> </a:t>
            </a:r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ነጥቦች</a:t>
            </a:r>
            <a:r>
              <a:rPr lang="en-US" dirty="0" smtClean="0"/>
              <a:t> </a:t>
            </a:r>
            <a:r>
              <a:rPr lang="en-US" dirty="0" err="1" smtClean="0"/>
              <a:t>በአፄ</a:t>
            </a:r>
            <a:r>
              <a:rPr lang="en-US" dirty="0" smtClean="0"/>
              <a:t> </a:t>
            </a:r>
            <a:r>
              <a:rPr lang="en-US" dirty="0" err="1" smtClean="0"/>
              <a:t>ቴዎድሮስ</a:t>
            </a:r>
            <a:r>
              <a:rPr lang="en-US" dirty="0" smtClean="0"/>
              <a:t> </a:t>
            </a:r>
            <a:r>
              <a:rPr lang="en-US" dirty="0" err="1" smtClean="0"/>
              <a:t>ዘመነ</a:t>
            </a:r>
            <a:r>
              <a:rPr lang="en-US" dirty="0" smtClean="0"/>
              <a:t> </a:t>
            </a:r>
            <a:r>
              <a:rPr lang="en-US" dirty="0" err="1" smtClean="0"/>
              <a:t>መንግሥት</a:t>
            </a:r>
            <a:r>
              <a:rPr lang="en-US" dirty="0" smtClean="0"/>
              <a:t> </a:t>
            </a:r>
            <a:r>
              <a:rPr lang="en-US" dirty="0" err="1" smtClean="0"/>
              <a:t>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የሥነጽሑፍ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እንዲሆን</a:t>
            </a:r>
            <a:r>
              <a:rPr lang="en-US" dirty="0" smtClean="0"/>
              <a:t> </a:t>
            </a:r>
            <a:r>
              <a:rPr lang="en-US" dirty="0" err="1" smtClean="0"/>
              <a:t>ጉልህ</a:t>
            </a:r>
            <a:r>
              <a:rPr lang="en-US" dirty="0" smtClean="0"/>
              <a:t> </a:t>
            </a:r>
            <a:r>
              <a:rPr lang="en-US" dirty="0" err="1" smtClean="0"/>
              <a:t>አስተዋጽኦ</a:t>
            </a:r>
            <a:r>
              <a:rPr lang="en-US" dirty="0" smtClean="0"/>
              <a:t> </a:t>
            </a:r>
            <a:r>
              <a:rPr lang="en-US" dirty="0" err="1" smtClean="0"/>
              <a:t>ያበረከቱ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ይቻላል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ማውጫ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/>
              <a:t>ሥነጽሑፍ</a:t>
            </a:r>
            <a:r>
              <a:rPr lang="en-US" dirty="0"/>
              <a:t> </a:t>
            </a:r>
            <a:r>
              <a:rPr lang="en-US" dirty="0" err="1"/>
              <a:t>ዘመን</a:t>
            </a:r>
            <a:endParaRPr lang="en-US" dirty="0"/>
          </a:p>
          <a:p>
            <a:r>
              <a:rPr lang="en-US" dirty="0"/>
              <a:t>3.1. </a:t>
            </a:r>
            <a:r>
              <a:rPr lang="en-US" dirty="0" err="1"/>
              <a:t>የአምደ</a:t>
            </a:r>
            <a:r>
              <a:rPr lang="en-US" dirty="0"/>
              <a:t> </a:t>
            </a:r>
            <a:r>
              <a:rPr lang="en-US" dirty="0" err="1"/>
              <a:t>ጽዮን</a:t>
            </a:r>
            <a:r>
              <a:rPr lang="en-US" dirty="0"/>
              <a:t> </a:t>
            </a:r>
            <a:r>
              <a:rPr lang="en-US" dirty="0" err="1"/>
              <a:t>ዘመን</a:t>
            </a:r>
            <a:endParaRPr lang="en-US" dirty="0"/>
          </a:p>
          <a:p>
            <a:r>
              <a:rPr lang="en-US" dirty="0"/>
              <a:t>3.2. </a:t>
            </a:r>
            <a:r>
              <a:rPr lang="en-US" dirty="0" err="1"/>
              <a:t>የኢየሱሳውያን</a:t>
            </a:r>
            <a:r>
              <a:rPr lang="en-US" dirty="0"/>
              <a:t> </a:t>
            </a:r>
            <a:r>
              <a:rPr lang="en-US" dirty="0" err="1"/>
              <a:t>ዘመን</a:t>
            </a:r>
            <a:endParaRPr lang="en-US" dirty="0"/>
          </a:p>
          <a:p>
            <a:pPr lvl="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/>
              <a:t>ሥነጽሑፍ</a:t>
            </a:r>
            <a:r>
              <a:rPr lang="en-US" dirty="0"/>
              <a:t> </a:t>
            </a:r>
            <a:r>
              <a:rPr lang="en-US" dirty="0" err="1"/>
              <a:t>በአፄ</a:t>
            </a:r>
            <a:r>
              <a:rPr lang="en-US" dirty="0"/>
              <a:t> </a:t>
            </a:r>
            <a:r>
              <a:rPr lang="en-US" dirty="0" err="1"/>
              <a:t>ቴዎድሮስ</a:t>
            </a:r>
            <a:r>
              <a:rPr lang="en-US" dirty="0"/>
              <a:t> </a:t>
            </a:r>
            <a:r>
              <a:rPr lang="en-US" dirty="0" err="1"/>
              <a:t>ዘመን</a:t>
            </a:r>
            <a:endParaRPr lang="en-US" dirty="0"/>
          </a:p>
          <a:p>
            <a:r>
              <a:rPr lang="en-US" dirty="0"/>
              <a:t>4.1. </a:t>
            </a:r>
            <a:r>
              <a:rPr lang="en-US" dirty="0" err="1"/>
              <a:t>ለሥነ</a:t>
            </a:r>
            <a:r>
              <a:rPr lang="en-US" dirty="0"/>
              <a:t> </a:t>
            </a:r>
            <a:r>
              <a:rPr lang="en-US" dirty="0" err="1"/>
              <a:t>ጽሑፉ</a:t>
            </a:r>
            <a:r>
              <a:rPr lang="en-US" dirty="0"/>
              <a:t> </a:t>
            </a:r>
            <a:r>
              <a:rPr lang="en-US" dirty="0" err="1"/>
              <a:t>ማደግ</a:t>
            </a:r>
            <a:r>
              <a:rPr lang="en-US" dirty="0"/>
              <a:t> </a:t>
            </a:r>
            <a:r>
              <a:rPr lang="en-US" dirty="0" err="1"/>
              <a:t>የሚጠቀሱ</a:t>
            </a:r>
            <a:r>
              <a:rPr lang="en-US" dirty="0"/>
              <a:t> </a:t>
            </a:r>
            <a:r>
              <a:rPr lang="en-US" dirty="0" err="1"/>
              <a:t>ምክንያቶች</a:t>
            </a:r>
            <a:endParaRPr lang="en-US" dirty="0"/>
          </a:p>
          <a:p>
            <a:r>
              <a:rPr lang="en-US" dirty="0"/>
              <a:t>4.2. </a:t>
            </a:r>
            <a:r>
              <a:rPr lang="en-US" dirty="0" err="1"/>
              <a:t>በዘመኑ</a:t>
            </a:r>
            <a:r>
              <a:rPr lang="en-US" dirty="0"/>
              <a:t> </a:t>
            </a:r>
            <a:r>
              <a:rPr lang="en-US" dirty="0" err="1"/>
              <a:t>የተጻፉ</a:t>
            </a:r>
            <a:r>
              <a:rPr lang="en-US" dirty="0"/>
              <a:t> </a:t>
            </a:r>
            <a:r>
              <a:rPr lang="en-US" dirty="0" err="1" smtClean="0"/>
              <a:t>ሥራዎች</a:t>
            </a:r>
            <a:endParaRPr lang="en-US" dirty="0"/>
          </a:p>
          <a:p>
            <a:pPr>
              <a:buNone/>
            </a:pPr>
            <a:r>
              <a:rPr lang="en-US" dirty="0" smtClean="0"/>
              <a:t>5.  </a:t>
            </a:r>
            <a:r>
              <a:rPr lang="en-US" dirty="0" err="1"/>
              <a:t>የአማርኛ</a:t>
            </a:r>
            <a:r>
              <a:rPr lang="en-US" dirty="0"/>
              <a:t> </a:t>
            </a:r>
            <a:r>
              <a:rPr lang="en-US" dirty="0" err="1"/>
              <a:t>ሥነጽሑፍ</a:t>
            </a:r>
            <a:r>
              <a:rPr lang="en-US" dirty="0"/>
              <a:t> </a:t>
            </a:r>
            <a:r>
              <a:rPr lang="en-US" dirty="0" err="1"/>
              <a:t>በዳግማዊ</a:t>
            </a:r>
            <a:r>
              <a:rPr lang="en-US" dirty="0"/>
              <a:t> </a:t>
            </a:r>
            <a:r>
              <a:rPr lang="en-US" dirty="0" err="1"/>
              <a:t>ምኒልክ</a:t>
            </a:r>
            <a:r>
              <a:rPr lang="en-US" dirty="0"/>
              <a:t> </a:t>
            </a:r>
            <a:r>
              <a:rPr lang="en-US" dirty="0" err="1"/>
              <a:t>ዘመን</a:t>
            </a:r>
            <a:endParaRPr lang="en-US" dirty="0"/>
          </a:p>
          <a:p>
            <a:pPr>
              <a:buNone/>
            </a:pPr>
            <a:r>
              <a:rPr lang="en-US" dirty="0"/>
              <a:t>         5.1. </a:t>
            </a:r>
            <a:r>
              <a:rPr lang="en-US" dirty="0" err="1"/>
              <a:t>ለሥነ</a:t>
            </a:r>
            <a:r>
              <a:rPr lang="en-US" dirty="0"/>
              <a:t> </a:t>
            </a:r>
            <a:r>
              <a:rPr lang="en-US" dirty="0" err="1"/>
              <a:t>ጽሑፉ</a:t>
            </a:r>
            <a:r>
              <a:rPr lang="en-US" dirty="0"/>
              <a:t> </a:t>
            </a:r>
            <a:r>
              <a:rPr lang="en-US" dirty="0" err="1"/>
              <a:t>ማደግ</a:t>
            </a:r>
            <a:r>
              <a:rPr lang="en-US" dirty="0"/>
              <a:t> </a:t>
            </a:r>
            <a:r>
              <a:rPr lang="en-US" dirty="0" err="1"/>
              <a:t>የሚጠቀሱ</a:t>
            </a:r>
            <a:r>
              <a:rPr lang="en-US" dirty="0"/>
              <a:t> </a:t>
            </a:r>
            <a:r>
              <a:rPr lang="en-US" dirty="0" err="1"/>
              <a:t>ምክንያቶች</a:t>
            </a:r>
            <a:endParaRPr lang="en-US" dirty="0"/>
          </a:p>
          <a:p>
            <a:pPr>
              <a:buNone/>
            </a:pPr>
            <a:r>
              <a:rPr lang="en-US" dirty="0" smtClean="0"/>
              <a:t>        5.2</a:t>
            </a:r>
            <a:r>
              <a:rPr lang="en-US" dirty="0"/>
              <a:t>. </a:t>
            </a:r>
            <a:r>
              <a:rPr lang="en-US" dirty="0" err="1"/>
              <a:t>በወቅቱ</a:t>
            </a:r>
            <a:r>
              <a:rPr lang="en-US" dirty="0"/>
              <a:t> </a:t>
            </a:r>
            <a:r>
              <a:rPr lang="en-US" dirty="0" err="1"/>
              <a:t>ገነው</a:t>
            </a:r>
            <a:r>
              <a:rPr lang="en-US" dirty="0"/>
              <a:t> </a:t>
            </a:r>
            <a:r>
              <a:rPr lang="en-US" dirty="0" err="1"/>
              <a:t>የወጡ</a:t>
            </a:r>
            <a:r>
              <a:rPr lang="en-US" dirty="0"/>
              <a:t> </a:t>
            </a:r>
            <a:r>
              <a:rPr lang="en-US" dirty="0" err="1"/>
              <a:t>ጸሐፊዎች</a:t>
            </a:r>
            <a:endParaRPr lang="en-US" dirty="0"/>
          </a:p>
          <a:p>
            <a:pPr>
              <a:buNone/>
            </a:pPr>
            <a:r>
              <a:rPr lang="en-US" dirty="0"/>
              <a:t> 6. </a:t>
            </a:r>
            <a:r>
              <a:rPr lang="en-US" dirty="0" err="1"/>
              <a:t>የአማርኛ</a:t>
            </a:r>
            <a:r>
              <a:rPr lang="en-US" dirty="0"/>
              <a:t> </a:t>
            </a:r>
            <a:r>
              <a:rPr lang="en-US" dirty="0" err="1"/>
              <a:t>ሥነጽሑፍ</a:t>
            </a:r>
            <a:r>
              <a:rPr lang="en-US" dirty="0"/>
              <a:t> </a:t>
            </a:r>
            <a:r>
              <a:rPr lang="en-US" dirty="0" err="1"/>
              <a:t>በአጼ</a:t>
            </a:r>
            <a:r>
              <a:rPr lang="en-US" dirty="0"/>
              <a:t> </a:t>
            </a:r>
            <a:r>
              <a:rPr lang="en-US" dirty="0" err="1"/>
              <a:t>ኃይለሥላሴ</a:t>
            </a:r>
            <a:r>
              <a:rPr lang="en-US" dirty="0"/>
              <a:t> </a:t>
            </a:r>
            <a:r>
              <a:rPr lang="en-US" dirty="0" err="1"/>
              <a:t>ዘመን</a:t>
            </a:r>
            <a:endParaRPr lang="en-US" dirty="0"/>
          </a:p>
          <a:p>
            <a:pPr>
              <a:buNone/>
            </a:pPr>
            <a:r>
              <a:rPr lang="en-US" dirty="0"/>
              <a:t>         6.1. </a:t>
            </a:r>
            <a:r>
              <a:rPr lang="en-US" dirty="0" err="1"/>
              <a:t>ከኢጣልያን</a:t>
            </a:r>
            <a:r>
              <a:rPr lang="en-US" dirty="0"/>
              <a:t> </a:t>
            </a:r>
            <a:r>
              <a:rPr lang="en-US" dirty="0" err="1"/>
              <a:t>ወረራ</a:t>
            </a:r>
            <a:r>
              <a:rPr lang="en-US" dirty="0"/>
              <a:t> </a:t>
            </a:r>
            <a:r>
              <a:rPr lang="en-US" dirty="0" err="1"/>
              <a:t>በፊት</a:t>
            </a:r>
            <a:endParaRPr lang="en-US" dirty="0"/>
          </a:p>
          <a:p>
            <a:pPr>
              <a:buNone/>
            </a:pPr>
            <a:r>
              <a:rPr lang="en-US" dirty="0"/>
              <a:t>         6.2. </a:t>
            </a:r>
            <a:r>
              <a:rPr lang="en-US" dirty="0" err="1"/>
              <a:t>ከኢጣልያን</a:t>
            </a:r>
            <a:r>
              <a:rPr lang="en-US" dirty="0"/>
              <a:t> </a:t>
            </a:r>
            <a:r>
              <a:rPr lang="en-US" dirty="0" err="1"/>
              <a:t>ወረራ</a:t>
            </a:r>
            <a:r>
              <a:rPr lang="en-US" dirty="0"/>
              <a:t> </a:t>
            </a:r>
            <a:r>
              <a:rPr lang="en-US" dirty="0" err="1"/>
              <a:t>በኋላ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 err="1" smtClean="0"/>
              <a:t>በአፄ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ቴዎድሮስ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ዘመን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በአማርኛ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ቋንቋ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የተጻፉ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ስራዎች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ከላይ</a:t>
            </a:r>
            <a:r>
              <a:rPr lang="en-US" dirty="0" smtClean="0"/>
              <a:t> </a:t>
            </a:r>
            <a:r>
              <a:rPr lang="en-US" dirty="0" err="1" smtClean="0"/>
              <a:t>እንደተገለጸው</a:t>
            </a:r>
            <a:r>
              <a:rPr lang="en-US" dirty="0" smtClean="0"/>
              <a:t>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በጣም</a:t>
            </a:r>
            <a:r>
              <a:rPr lang="en-US" dirty="0" smtClean="0"/>
              <a:t> </a:t>
            </a:r>
            <a:r>
              <a:rPr lang="en-US" dirty="0" err="1" smtClean="0"/>
              <a:t>በርካታ</a:t>
            </a:r>
            <a:r>
              <a:rPr lang="en-US" dirty="0" smtClean="0"/>
              <a:t> </a:t>
            </a:r>
            <a:r>
              <a:rPr lang="en-US" dirty="0" err="1" smtClean="0"/>
              <a:t>ጽሑፎች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ተጽፈዋል</a:t>
            </a:r>
            <a:r>
              <a:rPr lang="en-US" dirty="0" smtClean="0"/>
              <a:t>፡፡ </a:t>
            </a:r>
            <a:r>
              <a:rPr lang="en-US" dirty="0" err="1" smtClean="0"/>
              <a:t>ለማሳያነት</a:t>
            </a:r>
            <a:r>
              <a:rPr lang="en-US" dirty="0" smtClean="0"/>
              <a:t> </a:t>
            </a:r>
            <a:r>
              <a:rPr lang="en-US" dirty="0" err="1" smtClean="0"/>
              <a:t>ያህል</a:t>
            </a:r>
            <a:r>
              <a:rPr lang="en-US" dirty="0" smtClean="0"/>
              <a:t> </a:t>
            </a:r>
            <a:r>
              <a:rPr lang="en-US" dirty="0" err="1" smtClean="0"/>
              <a:t>አራት</a:t>
            </a:r>
            <a:r>
              <a:rPr lang="en-US" dirty="0" smtClean="0"/>
              <a:t> </a:t>
            </a:r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ሥራዎችን</a:t>
            </a:r>
            <a:r>
              <a:rPr lang="en-US" dirty="0" smtClean="0"/>
              <a:t> </a:t>
            </a:r>
            <a:r>
              <a:rPr lang="en-US" dirty="0" err="1" smtClean="0"/>
              <a:t>እንጠቅሳለን</a:t>
            </a:r>
            <a:r>
              <a:rPr lang="en-US" dirty="0" smtClean="0"/>
              <a:t>፡፡</a:t>
            </a:r>
          </a:p>
          <a:p>
            <a:r>
              <a:rPr lang="en-US" b="1" u="sng" dirty="0" err="1" smtClean="0"/>
              <a:t>የሐይማኖት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መጻሕፍት</a:t>
            </a:r>
            <a:r>
              <a:rPr lang="en-US" dirty="0" smtClean="0"/>
              <a:t> ፡-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ለሐይማኖት</a:t>
            </a:r>
            <a:r>
              <a:rPr lang="en-US" dirty="0" smtClean="0"/>
              <a:t> </a:t>
            </a:r>
            <a:r>
              <a:rPr lang="en-US" dirty="0" err="1" smtClean="0"/>
              <a:t>ማስፋፊያነት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ማስተማሪያነት</a:t>
            </a:r>
            <a:r>
              <a:rPr lang="en-US" dirty="0" smtClean="0"/>
              <a:t> </a:t>
            </a:r>
            <a:r>
              <a:rPr lang="en-US" dirty="0" err="1" smtClean="0"/>
              <a:t>የሚያገለግሉ</a:t>
            </a:r>
            <a:r>
              <a:rPr lang="en-US" dirty="0" smtClean="0"/>
              <a:t> </a:t>
            </a:r>
            <a:r>
              <a:rPr lang="en-US" dirty="0" err="1" smtClean="0"/>
              <a:t>በርካታ</a:t>
            </a:r>
            <a:r>
              <a:rPr lang="en-US" dirty="0" smtClean="0"/>
              <a:t> </a:t>
            </a:r>
            <a:r>
              <a:rPr lang="en-US" dirty="0" err="1" smtClean="0"/>
              <a:t>መጻሕፍት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ተጽፈዋል</a:t>
            </a:r>
            <a:r>
              <a:rPr lang="en-US" dirty="0" smtClean="0"/>
              <a:t>፤ </a:t>
            </a:r>
            <a:r>
              <a:rPr lang="en-US" dirty="0" err="1" smtClean="0"/>
              <a:t>ተተርጉመዋል</a:t>
            </a:r>
            <a:r>
              <a:rPr lang="en-US" dirty="0" smtClean="0"/>
              <a:t>፡፡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ሀ</a:t>
            </a:r>
            <a:r>
              <a:rPr lang="en-US" dirty="0" smtClean="0"/>
              <a:t>. </a:t>
            </a:r>
            <a:r>
              <a:rPr lang="en-US" dirty="0" err="1" smtClean="0"/>
              <a:t>መጀመሪያ</a:t>
            </a:r>
            <a:r>
              <a:rPr lang="en-US" dirty="0" smtClean="0"/>
              <a:t> በ1853፣1000 </a:t>
            </a:r>
            <a:r>
              <a:rPr lang="en-US" dirty="0" err="1" smtClean="0"/>
              <a:t>ያህል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</a:t>
            </a:r>
            <a:r>
              <a:rPr lang="en-US" dirty="0" err="1" smtClean="0"/>
              <a:t>ቅዱስ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ታትመው</a:t>
            </a:r>
            <a:r>
              <a:rPr lang="en-US" dirty="0" smtClean="0"/>
              <a:t> </a:t>
            </a:r>
            <a:r>
              <a:rPr lang="en-US" dirty="0" err="1" smtClean="0"/>
              <a:t>ገብተዋል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ለ</a:t>
            </a:r>
            <a:r>
              <a:rPr lang="en-US" dirty="0" smtClean="0"/>
              <a:t>. </a:t>
            </a:r>
            <a:r>
              <a:rPr lang="en-US" dirty="0" err="1" smtClean="0"/>
              <a:t>ከሦስት</a:t>
            </a:r>
            <a:r>
              <a:rPr lang="en-US" dirty="0" smtClean="0"/>
              <a:t> </a:t>
            </a:r>
            <a:r>
              <a:rPr lang="en-US" dirty="0" err="1" smtClean="0"/>
              <a:t>ዓመት</a:t>
            </a:r>
            <a:r>
              <a:rPr lang="en-US" dirty="0" smtClean="0"/>
              <a:t> </a:t>
            </a:r>
            <a:r>
              <a:rPr lang="en-US" dirty="0" err="1" smtClean="0"/>
              <a:t>በኋላ</a:t>
            </a:r>
            <a:r>
              <a:rPr lang="en-US" dirty="0" smtClean="0"/>
              <a:t> በ1856፣ማርቲን </a:t>
            </a:r>
            <a:r>
              <a:rPr lang="en-US" dirty="0" err="1" smtClean="0"/>
              <a:t>ፍላድ</a:t>
            </a:r>
            <a:r>
              <a:rPr lang="en-US" dirty="0" smtClean="0"/>
              <a:t> 3000 </a:t>
            </a:r>
            <a:r>
              <a:rPr lang="en-US" dirty="0" err="1" smtClean="0"/>
              <a:t>ያህል</a:t>
            </a:r>
            <a:r>
              <a:rPr lang="en-US" dirty="0" smtClean="0"/>
              <a:t> </a:t>
            </a:r>
            <a:r>
              <a:rPr lang="en-US" dirty="0" err="1" smtClean="0"/>
              <a:t>ልዩ</a:t>
            </a:r>
            <a:r>
              <a:rPr lang="en-US" dirty="0" smtClean="0"/>
              <a:t> 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</a:t>
            </a:r>
            <a:r>
              <a:rPr lang="en-US" dirty="0" err="1" smtClean="0"/>
              <a:t>ልዩ</a:t>
            </a:r>
            <a:r>
              <a:rPr lang="en-US" dirty="0" smtClean="0"/>
              <a:t> </a:t>
            </a:r>
            <a:r>
              <a:rPr lang="en-US" dirty="0" err="1" smtClean="0"/>
              <a:t>የሐይማኖት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መጻሕፍትን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አስጽፎና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dirty="0" err="1" smtClean="0"/>
              <a:t>አስተርጉሞ</a:t>
            </a:r>
            <a:r>
              <a:rPr lang="en-US" dirty="0" smtClean="0"/>
              <a:t> </a:t>
            </a:r>
            <a:r>
              <a:rPr lang="en-US" dirty="0" err="1" smtClean="0"/>
              <a:t>ወደሀገር</a:t>
            </a:r>
            <a:r>
              <a:rPr lang="en-US" dirty="0" smtClean="0"/>
              <a:t> </a:t>
            </a:r>
            <a:r>
              <a:rPr lang="en-US" dirty="0" err="1" smtClean="0"/>
              <a:t>አስገብቷል</a:t>
            </a:r>
            <a:r>
              <a:rPr lang="en-US" dirty="0" smtClean="0"/>
              <a:t>፡፡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 err="1" smtClean="0"/>
              <a:t>በአፄ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ቴዎድሮስ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ዘመን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በአማርኛ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ቋንቋ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የተጻፉ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ስራዎች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ሐ. </a:t>
            </a:r>
            <a:r>
              <a:rPr lang="en-US" dirty="0" err="1" smtClean="0"/>
              <a:t>ከአራት</a:t>
            </a:r>
            <a:r>
              <a:rPr lang="en-US" dirty="0" smtClean="0"/>
              <a:t> </a:t>
            </a:r>
            <a:r>
              <a:rPr lang="en-US" dirty="0" err="1" smtClean="0"/>
              <a:t>ዓመት</a:t>
            </a:r>
            <a:r>
              <a:rPr lang="en-US" dirty="0" smtClean="0"/>
              <a:t> </a:t>
            </a:r>
            <a:r>
              <a:rPr lang="en-US" dirty="0" err="1" smtClean="0"/>
              <a:t>በኋላ</a:t>
            </a:r>
            <a:r>
              <a:rPr lang="en-US" dirty="0" smtClean="0"/>
              <a:t> በ1864፣በርካታ </a:t>
            </a:r>
            <a:r>
              <a:rPr lang="en-US" dirty="0" err="1" smtClean="0"/>
              <a:t>ቁጥር</a:t>
            </a:r>
            <a:r>
              <a:rPr lang="en-US" dirty="0" smtClean="0"/>
              <a:t> </a:t>
            </a:r>
            <a:r>
              <a:rPr lang="en-US" dirty="0" err="1" smtClean="0"/>
              <a:t>ያላቸው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</a:t>
            </a:r>
            <a:r>
              <a:rPr lang="en-US" dirty="0" err="1" smtClean="0"/>
              <a:t>ቅዱሶች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ታትመዋል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መ</a:t>
            </a:r>
            <a:r>
              <a:rPr lang="en-US" dirty="0" smtClean="0"/>
              <a:t>. </a:t>
            </a:r>
            <a:r>
              <a:rPr lang="en-US" dirty="0" err="1" smtClean="0"/>
              <a:t>ከስድስት</a:t>
            </a:r>
            <a:r>
              <a:rPr lang="en-US" dirty="0" smtClean="0"/>
              <a:t> </a:t>
            </a:r>
            <a:r>
              <a:rPr lang="en-US" dirty="0" err="1" smtClean="0"/>
              <a:t>ዓመት</a:t>
            </a:r>
            <a:r>
              <a:rPr lang="en-US" dirty="0" smtClean="0"/>
              <a:t> </a:t>
            </a:r>
            <a:r>
              <a:rPr lang="en-US" dirty="0" err="1" smtClean="0"/>
              <a:t>በኋላ</a:t>
            </a:r>
            <a:r>
              <a:rPr lang="en-US" dirty="0" smtClean="0"/>
              <a:t> በ1870 </a:t>
            </a:r>
            <a:r>
              <a:rPr lang="en-US" dirty="0" err="1" smtClean="0"/>
              <a:t>የሉቃስ</a:t>
            </a:r>
            <a:r>
              <a:rPr lang="en-US" dirty="0" smtClean="0"/>
              <a:t> </a:t>
            </a:r>
            <a:r>
              <a:rPr lang="en-US" dirty="0" err="1" smtClean="0"/>
              <a:t>ወንጌል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ተተረጎመ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ሠ</a:t>
            </a:r>
            <a:r>
              <a:rPr lang="en-US" dirty="0" smtClean="0"/>
              <a:t>. </a:t>
            </a:r>
            <a:r>
              <a:rPr lang="en-US" dirty="0" err="1" smtClean="0"/>
              <a:t>ከሦስት</a:t>
            </a:r>
            <a:r>
              <a:rPr lang="en-US" dirty="0" smtClean="0"/>
              <a:t> </a:t>
            </a:r>
            <a:r>
              <a:rPr lang="en-US" dirty="0" err="1" smtClean="0"/>
              <a:t>አመት</a:t>
            </a:r>
            <a:r>
              <a:rPr lang="en-US" dirty="0" smtClean="0"/>
              <a:t> </a:t>
            </a:r>
            <a:r>
              <a:rPr lang="en-US" dirty="0" err="1" smtClean="0"/>
              <a:t>በኋላ</a:t>
            </a:r>
            <a:r>
              <a:rPr lang="en-US" dirty="0" smtClean="0"/>
              <a:t> በ1873 </a:t>
            </a:r>
            <a:r>
              <a:rPr lang="en-US" dirty="0" err="1" smtClean="0"/>
              <a:t>የዳዊት</a:t>
            </a:r>
            <a:r>
              <a:rPr lang="en-US" dirty="0" smtClean="0"/>
              <a:t> </a:t>
            </a:r>
            <a:r>
              <a:rPr lang="en-US" dirty="0" err="1" smtClean="0"/>
              <a:t>መዝሙር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ኦሪት</a:t>
            </a:r>
            <a:r>
              <a:rPr lang="en-US" dirty="0" smtClean="0"/>
              <a:t> </a:t>
            </a:r>
            <a:r>
              <a:rPr lang="en-US" dirty="0" err="1" smtClean="0"/>
              <a:t>ዘፍጥረት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ተተርጉሟል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 ረ</a:t>
            </a:r>
            <a:r>
              <a:rPr lang="en-US" dirty="0" smtClean="0"/>
              <a:t>. </a:t>
            </a:r>
            <a:r>
              <a:rPr lang="en-US" dirty="0" err="1" smtClean="0"/>
              <a:t>ከአራት</a:t>
            </a:r>
            <a:r>
              <a:rPr lang="en-US" dirty="0" smtClean="0"/>
              <a:t> </a:t>
            </a:r>
            <a:r>
              <a:rPr lang="en-US" dirty="0" err="1" smtClean="0"/>
              <a:t>አመት</a:t>
            </a:r>
            <a:r>
              <a:rPr lang="en-US" dirty="0" smtClean="0"/>
              <a:t> </a:t>
            </a:r>
            <a:r>
              <a:rPr lang="en-US" dirty="0" err="1" smtClean="0"/>
              <a:t>በኋላ</a:t>
            </a:r>
            <a:r>
              <a:rPr lang="en-US" dirty="0" smtClean="0"/>
              <a:t> በ1877 </a:t>
            </a:r>
            <a:r>
              <a:rPr lang="en-US" dirty="0" err="1" smtClean="0"/>
              <a:t>ኦሪት</a:t>
            </a:r>
            <a:r>
              <a:rPr lang="en-US" dirty="0" smtClean="0"/>
              <a:t> </a:t>
            </a:r>
            <a:r>
              <a:rPr lang="en-US" dirty="0" err="1" smtClean="0"/>
              <a:t>ዘጸአት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</a:t>
            </a:r>
            <a:r>
              <a:rPr lang="en-US" dirty="0" err="1" smtClean="0"/>
              <a:t>ኦሮምኛ</a:t>
            </a: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ተተርጉሟል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2. </a:t>
            </a:r>
            <a:r>
              <a:rPr lang="en-US" b="1" u="sng" dirty="0" err="1" smtClean="0"/>
              <a:t>ደብዳቤ</a:t>
            </a:r>
            <a:r>
              <a:rPr lang="en-US" b="1" dirty="0" smtClean="0"/>
              <a:t>፡- </a:t>
            </a:r>
            <a:r>
              <a:rPr lang="en-US" dirty="0" err="1" smtClean="0"/>
              <a:t>ለዚህ</a:t>
            </a:r>
            <a:r>
              <a:rPr lang="en-US" dirty="0" smtClean="0"/>
              <a:t> </a:t>
            </a:r>
            <a:r>
              <a:rPr lang="en-US" dirty="0" err="1" smtClean="0"/>
              <a:t>ጥሩ</a:t>
            </a:r>
            <a:r>
              <a:rPr lang="en-US" dirty="0" smtClean="0"/>
              <a:t> </a:t>
            </a:r>
            <a:r>
              <a:rPr lang="en-US" dirty="0" err="1" smtClean="0"/>
              <a:t>ምሳሌ</a:t>
            </a:r>
            <a:r>
              <a:rPr lang="en-US" dirty="0" smtClean="0"/>
              <a:t> </a:t>
            </a:r>
            <a:r>
              <a:rPr lang="en-US" dirty="0" err="1" smtClean="0"/>
              <a:t>የሚሆነው</a:t>
            </a:r>
            <a:r>
              <a:rPr lang="en-US" dirty="0" smtClean="0"/>
              <a:t> </a:t>
            </a:r>
            <a:r>
              <a:rPr lang="en-US" dirty="0" err="1" smtClean="0"/>
              <a:t>ቀደም</a:t>
            </a:r>
            <a:r>
              <a:rPr lang="en-US" dirty="0" smtClean="0"/>
              <a:t> </a:t>
            </a:r>
            <a:r>
              <a:rPr lang="en-US" dirty="0" err="1" smtClean="0"/>
              <a:t>ሲል</a:t>
            </a:r>
            <a:r>
              <a:rPr lang="en-US" dirty="0" smtClean="0"/>
              <a:t> </a:t>
            </a:r>
            <a:r>
              <a:rPr lang="en-US" dirty="0" err="1" smtClean="0"/>
              <a:t>የተገለጸው</a:t>
            </a:r>
            <a:r>
              <a:rPr lang="en-US" dirty="0" smtClean="0"/>
              <a:t> </a:t>
            </a:r>
            <a:r>
              <a:rPr lang="en-US" dirty="0" err="1" smtClean="0"/>
              <a:t>አፄ</a:t>
            </a:r>
            <a:r>
              <a:rPr lang="en-US" dirty="0" smtClean="0"/>
              <a:t> </a:t>
            </a:r>
            <a:r>
              <a:rPr lang="en-US" dirty="0" err="1" smtClean="0"/>
              <a:t>ቴዎድሮስ</a:t>
            </a:r>
            <a:r>
              <a:rPr lang="en-US" dirty="0" smtClean="0"/>
              <a:t> </a:t>
            </a:r>
            <a:r>
              <a:rPr lang="en-US" dirty="0" err="1" smtClean="0"/>
              <a:t>ለእንግሊዟ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ንግሥት</a:t>
            </a:r>
            <a:r>
              <a:rPr lang="en-US" dirty="0" smtClean="0"/>
              <a:t> </a:t>
            </a:r>
            <a:r>
              <a:rPr lang="en-US" dirty="0" err="1" smtClean="0"/>
              <a:t>ቪክቶሪያ</a:t>
            </a:r>
            <a:r>
              <a:rPr lang="en-US" dirty="0" smtClean="0"/>
              <a:t> </a:t>
            </a:r>
            <a:r>
              <a:rPr lang="en-US" dirty="0" err="1" smtClean="0"/>
              <a:t>ጥቅምት</a:t>
            </a:r>
            <a:r>
              <a:rPr lang="en-US" dirty="0" smtClean="0"/>
              <a:t> </a:t>
            </a:r>
            <a:r>
              <a:rPr lang="en-US" dirty="0" smtClean="0"/>
              <a:t>20፣1855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የጻፉት</a:t>
            </a:r>
            <a:r>
              <a:rPr lang="en-US" dirty="0" smtClean="0"/>
              <a:t> </a:t>
            </a:r>
            <a:r>
              <a:rPr lang="en-US" dirty="0" err="1" smtClean="0"/>
              <a:t>ደብዳቤ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ደብዳቤው</a:t>
            </a:r>
            <a:r>
              <a:rPr lang="en-US" dirty="0" smtClean="0"/>
              <a:t> </a:t>
            </a:r>
            <a:r>
              <a:rPr lang="en-US" dirty="0" err="1" smtClean="0"/>
              <a:t>የዘመኑ</a:t>
            </a:r>
            <a:r>
              <a:rPr lang="en-US" dirty="0" smtClean="0"/>
              <a:t> </a:t>
            </a:r>
            <a:r>
              <a:rPr lang="en-US" dirty="0" err="1" smtClean="0"/>
              <a:t>አማርኛ</a:t>
            </a:r>
            <a:r>
              <a:rPr lang="en-US" dirty="0" smtClean="0"/>
              <a:t> </a:t>
            </a:r>
            <a:r>
              <a:rPr lang="en-US" dirty="0" err="1" smtClean="0"/>
              <a:t>ይገኝ</a:t>
            </a:r>
            <a:r>
              <a:rPr lang="en-US" dirty="0" smtClean="0"/>
              <a:t> </a:t>
            </a:r>
            <a:r>
              <a:rPr lang="en-US" dirty="0" err="1" smtClean="0"/>
              <a:t>የነበረበትን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ያመለክታል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ደብዳቤው</a:t>
            </a:r>
            <a:r>
              <a:rPr lang="en-US" dirty="0" smtClean="0"/>
              <a:t> </a:t>
            </a:r>
            <a:r>
              <a:rPr lang="en-US" dirty="0" err="1" smtClean="0"/>
              <a:t>የተጻፈበት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ከዛሬው</a:t>
            </a:r>
            <a:r>
              <a:rPr lang="en-US" dirty="0" smtClean="0"/>
              <a:t> </a:t>
            </a:r>
            <a:r>
              <a:rPr lang="en-US" dirty="0" err="1" smtClean="0"/>
              <a:t>አማርኛ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አይተናነስም</a:t>
            </a:r>
            <a:r>
              <a:rPr lang="en-US" dirty="0" smtClean="0"/>
              <a:t>፡፡ 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የሥነጽሑፋዊነቱ</a:t>
            </a:r>
            <a:r>
              <a:rPr lang="en-US" dirty="0" smtClean="0"/>
              <a:t> </a:t>
            </a:r>
            <a:r>
              <a:rPr lang="en-US" dirty="0" err="1" smtClean="0"/>
              <a:t>ደረጃም</a:t>
            </a:r>
            <a:r>
              <a:rPr lang="en-US" dirty="0" smtClean="0"/>
              <a:t>  </a:t>
            </a:r>
            <a:r>
              <a:rPr lang="en-US" dirty="0" err="1" smtClean="0"/>
              <a:t>ቢሆን</a:t>
            </a:r>
            <a:r>
              <a:rPr lang="en-US" dirty="0" smtClean="0"/>
              <a:t> </a:t>
            </a:r>
            <a:r>
              <a:rPr lang="en-US" dirty="0" err="1" smtClean="0"/>
              <a:t>ከተጻፈበት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አኳያ</a:t>
            </a:r>
            <a:r>
              <a:rPr lang="en-US" dirty="0" smtClean="0"/>
              <a:t> </a:t>
            </a:r>
            <a:r>
              <a:rPr lang="en-US" dirty="0" err="1" smtClean="0"/>
              <a:t>ሲታይ</a:t>
            </a:r>
            <a:r>
              <a:rPr lang="en-US" dirty="0" smtClean="0"/>
              <a:t> </a:t>
            </a:r>
            <a:r>
              <a:rPr lang="en-US" dirty="0" err="1" smtClean="0"/>
              <a:t>የሚያስገርም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 err="1" smtClean="0"/>
              <a:t>በአፄ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ቴዎድሮስ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ዘመን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በአማርኛ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ቋንቋ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የተጻፉ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ስራዎች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3. </a:t>
            </a:r>
            <a:r>
              <a:rPr lang="en-US" b="1" u="sng" dirty="0" err="1" smtClean="0"/>
              <a:t>ዜና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መዋእል</a:t>
            </a:r>
            <a:r>
              <a:rPr lang="en-US" dirty="0" smtClean="0"/>
              <a:t>፡- </a:t>
            </a:r>
            <a:r>
              <a:rPr lang="en-US" b="1" dirty="0" smtClean="0"/>
              <a:t> </a:t>
            </a:r>
            <a:r>
              <a:rPr lang="en-US" dirty="0" err="1" smtClean="0"/>
              <a:t>ቀደም</a:t>
            </a:r>
            <a:r>
              <a:rPr lang="en-US" dirty="0" smtClean="0"/>
              <a:t> </a:t>
            </a:r>
            <a:r>
              <a:rPr lang="en-US" dirty="0" err="1" smtClean="0"/>
              <a:t>ብሎ</a:t>
            </a:r>
            <a:r>
              <a:rPr lang="en-US" dirty="0" smtClean="0"/>
              <a:t> </a:t>
            </a:r>
            <a:r>
              <a:rPr lang="en-US" dirty="0" err="1" smtClean="0"/>
              <a:t>እንደተገለጸው</a:t>
            </a:r>
            <a:r>
              <a:rPr lang="en-US" dirty="0" smtClean="0"/>
              <a:t> </a:t>
            </a:r>
            <a:r>
              <a:rPr lang="en-US" dirty="0" err="1" smtClean="0"/>
              <a:t>አጼ</a:t>
            </a:r>
            <a:r>
              <a:rPr lang="en-US" dirty="0" smtClean="0"/>
              <a:t> </a:t>
            </a:r>
            <a:r>
              <a:rPr lang="en-US" dirty="0" err="1" smtClean="0"/>
              <a:t>ቴዎድሮስ</a:t>
            </a:r>
            <a:r>
              <a:rPr lang="en-US" dirty="0" smtClean="0"/>
              <a:t> </a:t>
            </a:r>
            <a:r>
              <a:rPr lang="en-US" dirty="0" err="1" smtClean="0"/>
              <a:t>የሕይወት</a:t>
            </a:r>
            <a:r>
              <a:rPr lang="en-US" dirty="0" smtClean="0"/>
              <a:t> </a:t>
            </a:r>
            <a:r>
              <a:rPr lang="en-US" dirty="0" err="1" smtClean="0"/>
              <a:t>ታሪካቸው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እንዲጻፍ</a:t>
            </a:r>
            <a:r>
              <a:rPr lang="en-US" dirty="0" smtClean="0"/>
              <a:t> </a:t>
            </a:r>
            <a:r>
              <a:rPr lang="en-US" dirty="0" err="1" smtClean="0"/>
              <a:t>አድርገዋል</a:t>
            </a:r>
            <a:r>
              <a:rPr lang="en-US" dirty="0" smtClean="0"/>
              <a:t>  </a:t>
            </a:r>
          </a:p>
          <a:p>
            <a:r>
              <a:rPr lang="en-US" dirty="0" err="1" smtClean="0"/>
              <a:t>ዜና</a:t>
            </a:r>
            <a:r>
              <a:rPr lang="en-US" dirty="0" smtClean="0"/>
              <a:t> </a:t>
            </a:r>
            <a:r>
              <a:rPr lang="en-US" dirty="0" err="1" smtClean="0"/>
              <a:t>መዋእል</a:t>
            </a:r>
            <a:r>
              <a:rPr lang="en-US" dirty="0" smtClean="0"/>
              <a:t> </a:t>
            </a:r>
            <a:r>
              <a:rPr lang="en-US" dirty="0" err="1" smtClean="0"/>
              <a:t>የምንለው</a:t>
            </a:r>
            <a:r>
              <a:rPr lang="en-US" dirty="0" smtClean="0"/>
              <a:t> </a:t>
            </a:r>
            <a:r>
              <a:rPr lang="en-US" dirty="0" err="1" smtClean="0"/>
              <a:t>የንጉሦች</a:t>
            </a:r>
            <a:r>
              <a:rPr lang="en-US" dirty="0" smtClean="0"/>
              <a:t> </a:t>
            </a:r>
            <a:r>
              <a:rPr lang="en-US" dirty="0" err="1" smtClean="0"/>
              <a:t>የሕይወት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የቀረበበትን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በመሆኑም</a:t>
            </a:r>
            <a:r>
              <a:rPr lang="en-US" dirty="0" smtClean="0"/>
              <a:t> </a:t>
            </a:r>
            <a:r>
              <a:rPr lang="en-US" dirty="0" err="1" smtClean="0"/>
              <a:t>ደብተራ</a:t>
            </a:r>
            <a:r>
              <a:rPr lang="en-US" dirty="0" smtClean="0"/>
              <a:t> </a:t>
            </a:r>
            <a:r>
              <a:rPr lang="en-US" dirty="0" err="1" smtClean="0"/>
              <a:t>ዘነብ</a:t>
            </a:r>
            <a:r>
              <a:rPr lang="en-US" dirty="0" smtClean="0"/>
              <a:t> </a:t>
            </a:r>
            <a:r>
              <a:rPr lang="en-US" dirty="0" err="1" smtClean="0"/>
              <a:t>የተባለው</a:t>
            </a:r>
            <a:r>
              <a:rPr lang="en-US" dirty="0" smtClean="0"/>
              <a:t> </a:t>
            </a:r>
            <a:r>
              <a:rPr lang="en-US" dirty="0" err="1" smtClean="0"/>
              <a:t>የንጉሡ</a:t>
            </a:r>
            <a:r>
              <a:rPr lang="en-US" dirty="0" smtClean="0"/>
              <a:t> </a:t>
            </a:r>
            <a:r>
              <a:rPr lang="en-US" dirty="0" err="1" smtClean="0"/>
              <a:t>ዜና</a:t>
            </a:r>
            <a:r>
              <a:rPr lang="en-US" dirty="0" smtClean="0"/>
              <a:t> </a:t>
            </a:r>
            <a:r>
              <a:rPr lang="en-US" dirty="0" err="1" smtClean="0"/>
              <a:t>መዋእል</a:t>
            </a:r>
            <a:r>
              <a:rPr lang="en-US" dirty="0" smtClean="0"/>
              <a:t> </a:t>
            </a:r>
            <a:r>
              <a:rPr lang="en-US" dirty="0" err="1" smtClean="0"/>
              <a:t>ጸሐፊ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የአፄ</a:t>
            </a:r>
            <a:r>
              <a:rPr lang="en-US" dirty="0" smtClean="0"/>
              <a:t> </a:t>
            </a:r>
            <a:r>
              <a:rPr lang="en-US" dirty="0" err="1" smtClean="0"/>
              <a:t>ቴዎድሮስን</a:t>
            </a:r>
            <a:r>
              <a:rPr lang="en-US" dirty="0" smtClean="0"/>
              <a:t> </a:t>
            </a:r>
            <a:r>
              <a:rPr lang="en-US" dirty="0" err="1" smtClean="0"/>
              <a:t>የሕይወት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ጽፏል</a:t>
            </a:r>
            <a:r>
              <a:rPr lang="en-US" dirty="0" smtClean="0"/>
              <a:t>፡፡</a:t>
            </a:r>
            <a:r>
              <a:rPr lang="en-US" b="1" dirty="0" smtClean="0"/>
              <a:t> </a:t>
            </a:r>
            <a:endParaRPr lang="en-US" b="1" dirty="0" smtClean="0"/>
          </a:p>
          <a:p>
            <a:r>
              <a:rPr lang="en-US" b="1" dirty="0" smtClean="0"/>
              <a:t>4. </a:t>
            </a:r>
            <a:r>
              <a:rPr lang="en-US" b="1" u="sng" dirty="0" err="1" smtClean="0"/>
              <a:t>መጽሐፈ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ጨዋታ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ሥጋዊ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ወመንፈሳዊ</a:t>
            </a:r>
            <a:r>
              <a:rPr lang="en-US" b="1" dirty="0" smtClean="0"/>
              <a:t>፡- </a:t>
            </a:r>
            <a:r>
              <a:rPr lang="en-US" dirty="0" err="1" smtClean="0"/>
              <a:t>የዚህ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</a:t>
            </a:r>
            <a:r>
              <a:rPr lang="en-US" dirty="0" err="1" smtClean="0"/>
              <a:t>ደራሲ</a:t>
            </a:r>
            <a:r>
              <a:rPr lang="en-US" dirty="0" smtClean="0"/>
              <a:t> </a:t>
            </a:r>
            <a:r>
              <a:rPr lang="en-US" dirty="0" err="1" smtClean="0"/>
              <a:t>የንጉሡ</a:t>
            </a:r>
            <a:r>
              <a:rPr lang="en-US" dirty="0" smtClean="0"/>
              <a:t> </a:t>
            </a:r>
            <a:r>
              <a:rPr lang="en-US" dirty="0" err="1" smtClean="0"/>
              <a:t>ዜና</a:t>
            </a:r>
            <a:r>
              <a:rPr lang="en-US" dirty="0" smtClean="0"/>
              <a:t> </a:t>
            </a:r>
            <a:r>
              <a:rPr lang="en-US" dirty="0" err="1" smtClean="0"/>
              <a:t>መዋእል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ጸሐፊ</a:t>
            </a:r>
            <a:r>
              <a:rPr lang="en-US" dirty="0" smtClean="0"/>
              <a:t> </a:t>
            </a:r>
            <a:r>
              <a:rPr lang="en-US" dirty="0" err="1" smtClean="0"/>
              <a:t>የነበረው</a:t>
            </a:r>
            <a:r>
              <a:rPr lang="en-US" dirty="0" smtClean="0"/>
              <a:t> </a:t>
            </a:r>
            <a:r>
              <a:rPr lang="en-US" dirty="0" err="1" smtClean="0"/>
              <a:t>ደብተራ</a:t>
            </a:r>
            <a:r>
              <a:rPr lang="en-US" dirty="0" smtClean="0"/>
              <a:t> </a:t>
            </a:r>
            <a:r>
              <a:rPr lang="en-US" dirty="0" err="1" smtClean="0"/>
              <a:t>ዘነብ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ደብተራ</a:t>
            </a:r>
            <a:r>
              <a:rPr lang="en-US" dirty="0" smtClean="0"/>
              <a:t> </a:t>
            </a:r>
            <a:r>
              <a:rPr lang="en-US" dirty="0" err="1" smtClean="0"/>
              <a:t>ዘነብ</a:t>
            </a:r>
            <a:r>
              <a:rPr lang="en-US" dirty="0" smtClean="0"/>
              <a:t> በ1857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ይህንን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ጽፏል</a:t>
            </a:r>
            <a:r>
              <a:rPr lang="en-US" dirty="0" smtClean="0"/>
              <a:t>፡፡ </a:t>
            </a:r>
            <a:r>
              <a:rPr lang="en-US" dirty="0" err="1" smtClean="0"/>
              <a:t>መጽሐፉ</a:t>
            </a:r>
            <a:r>
              <a:rPr lang="en-US" dirty="0" smtClean="0"/>
              <a:t> </a:t>
            </a:r>
            <a:r>
              <a:rPr lang="en-US" dirty="0" err="1" smtClean="0"/>
              <a:t>ጸሐፊው</a:t>
            </a:r>
            <a:r>
              <a:rPr lang="en-US" dirty="0" smtClean="0"/>
              <a:t> </a:t>
            </a:r>
            <a:r>
              <a:rPr lang="en-US" dirty="0" err="1" smtClean="0"/>
              <a:t>ዘመኑን</a:t>
            </a:r>
            <a:r>
              <a:rPr lang="en-US" dirty="0" smtClean="0"/>
              <a:t> </a:t>
            </a:r>
            <a:r>
              <a:rPr lang="en-US" dirty="0" err="1" smtClean="0"/>
              <a:t>የተመለከተበትን</a:t>
            </a:r>
            <a:r>
              <a:rPr lang="en-US" dirty="0" smtClean="0"/>
              <a:t> </a:t>
            </a:r>
            <a:r>
              <a:rPr lang="en-US" dirty="0" err="1" smtClean="0"/>
              <a:t>አግባብ</a:t>
            </a:r>
            <a:r>
              <a:rPr lang="en-US" dirty="0" smtClean="0"/>
              <a:t> 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የጸሐፊውን</a:t>
            </a:r>
            <a:r>
              <a:rPr lang="en-US" dirty="0" smtClean="0"/>
              <a:t> </a:t>
            </a:r>
            <a:r>
              <a:rPr lang="en-US" dirty="0" err="1" smtClean="0"/>
              <a:t>ከፍተኛ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ችሎታ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በመሆኑም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የዘመኑን</a:t>
            </a:r>
            <a:r>
              <a:rPr lang="en-US" dirty="0" smtClean="0"/>
              <a:t> </a:t>
            </a:r>
            <a:r>
              <a:rPr lang="en-US" dirty="0" err="1" smtClean="0"/>
              <a:t>ማህበረሰብ</a:t>
            </a:r>
            <a:r>
              <a:rPr lang="en-US" dirty="0" smtClean="0"/>
              <a:t> </a:t>
            </a:r>
            <a:r>
              <a:rPr lang="en-US" dirty="0" err="1" smtClean="0"/>
              <a:t>መንፈሳዊና</a:t>
            </a:r>
            <a:r>
              <a:rPr lang="en-US" dirty="0" smtClean="0"/>
              <a:t> </a:t>
            </a:r>
            <a:r>
              <a:rPr lang="en-US" dirty="0" err="1" smtClean="0"/>
              <a:t>ዓለማዊ</a:t>
            </a:r>
            <a:r>
              <a:rPr lang="en-US" dirty="0" smtClean="0"/>
              <a:t> </a:t>
            </a:r>
            <a:r>
              <a:rPr lang="en-US" dirty="0" err="1" smtClean="0"/>
              <a:t>አኗኗር</a:t>
            </a:r>
            <a:r>
              <a:rPr lang="en-US" dirty="0" smtClean="0"/>
              <a:t> </a:t>
            </a:r>
            <a:r>
              <a:rPr lang="en-US" dirty="0" err="1" smtClean="0"/>
              <a:t>በመጽሐፉ</a:t>
            </a:r>
            <a:r>
              <a:rPr lang="en-US" dirty="0" smtClean="0"/>
              <a:t> </a:t>
            </a:r>
            <a:r>
              <a:rPr lang="en-US" dirty="0" err="1" smtClean="0"/>
              <a:t>ቁልጭ</a:t>
            </a:r>
            <a:r>
              <a:rPr lang="en-US" dirty="0" smtClean="0"/>
              <a:t> </a:t>
            </a:r>
            <a:r>
              <a:rPr lang="en-US" dirty="0" err="1" smtClean="0"/>
              <a:t>ባለ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መንገድ</a:t>
            </a:r>
            <a:r>
              <a:rPr lang="en-US" dirty="0" smtClean="0"/>
              <a:t> </a:t>
            </a:r>
            <a:r>
              <a:rPr lang="en-US" dirty="0" err="1" smtClean="0"/>
              <a:t>መገንዘብ</a:t>
            </a:r>
            <a:r>
              <a:rPr lang="en-US" dirty="0" smtClean="0"/>
              <a:t> </a:t>
            </a:r>
            <a:r>
              <a:rPr lang="en-US" dirty="0" err="1" smtClean="0"/>
              <a:t>ይቻላል</a:t>
            </a:r>
            <a:r>
              <a:rPr lang="en-US" dirty="0" smtClean="0"/>
              <a:t>፡፡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 err="1" smtClean="0"/>
              <a:t>በአፄ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ቴዎድሮስ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ዘመን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በአማርኛ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ቋንቋ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የተጻፉ</a:t>
            </a:r>
            <a:r>
              <a:rPr lang="en-US" sz="3600" b="1" u="sng" dirty="0" smtClean="0"/>
              <a:t> </a:t>
            </a:r>
            <a:r>
              <a:rPr lang="en-US" sz="3600" b="1" u="sng" dirty="0" err="1" smtClean="0"/>
              <a:t>ስራዎች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የቀረበበትን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ስንመለከትም</a:t>
            </a:r>
            <a:r>
              <a:rPr lang="en-US" dirty="0" smtClean="0"/>
              <a:t> </a:t>
            </a:r>
            <a:r>
              <a:rPr lang="en-US" dirty="0" err="1" smtClean="0"/>
              <a:t>የአንድን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የሥነጽሑፍ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የሚያጎሉ</a:t>
            </a:r>
            <a:r>
              <a:rPr lang="en-US" dirty="0" smtClean="0"/>
              <a:t> </a:t>
            </a:r>
            <a:r>
              <a:rPr lang="en-US" dirty="0" err="1" smtClean="0"/>
              <a:t>ዘይቤዎች</a:t>
            </a:r>
            <a:r>
              <a:rPr lang="en-US" dirty="0" smtClean="0"/>
              <a:t> </a:t>
            </a:r>
            <a:r>
              <a:rPr lang="en-US" dirty="0" err="1" smtClean="0"/>
              <a:t>ለሐሳቡ</a:t>
            </a:r>
            <a:r>
              <a:rPr lang="en-US" dirty="0" smtClean="0"/>
              <a:t> </a:t>
            </a:r>
            <a:r>
              <a:rPr lang="en-US" dirty="0" err="1" smtClean="0"/>
              <a:t>ምጥቀት</a:t>
            </a:r>
            <a:r>
              <a:rPr lang="en-US" dirty="0" smtClean="0"/>
              <a:t> </a:t>
            </a:r>
            <a:r>
              <a:rPr lang="en-US" dirty="0" err="1" smtClean="0"/>
              <a:t>ትልቅ</a:t>
            </a:r>
            <a:r>
              <a:rPr lang="en-US" dirty="0" smtClean="0"/>
              <a:t> </a:t>
            </a:r>
            <a:r>
              <a:rPr lang="en-US" dirty="0" err="1" smtClean="0"/>
              <a:t>አስተዋጽኦ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err="1" smtClean="0"/>
              <a:t>አድርገዋል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ለምሳሌ</a:t>
            </a:r>
            <a:r>
              <a:rPr lang="en-US" dirty="0" smtClean="0"/>
              <a:t> </a:t>
            </a:r>
            <a:r>
              <a:rPr lang="en-US" dirty="0" err="1" smtClean="0"/>
              <a:t>ያህልም</a:t>
            </a:r>
            <a:r>
              <a:rPr lang="en-US" dirty="0" smtClean="0"/>
              <a:t> </a:t>
            </a:r>
            <a:r>
              <a:rPr lang="en-US" dirty="0" err="1" smtClean="0"/>
              <a:t>ምስያ፣አነጻጻሪ፣ሰውኛ፣በስመ</a:t>
            </a:r>
            <a:r>
              <a:rPr lang="en-US" dirty="0" smtClean="0"/>
              <a:t> </a:t>
            </a:r>
            <a:r>
              <a:rPr lang="en-US" dirty="0" err="1" smtClean="0"/>
              <a:t>ሀዳሪ፣ወዘተ</a:t>
            </a:r>
            <a:r>
              <a:rPr lang="en-US" dirty="0" smtClean="0"/>
              <a:t>.  </a:t>
            </a:r>
            <a:r>
              <a:rPr lang="en-US" dirty="0" err="1" smtClean="0"/>
              <a:t>ዘይቤዎች</a:t>
            </a:r>
            <a:r>
              <a:rPr lang="en-US" dirty="0" smtClean="0"/>
              <a:t> </a:t>
            </a:r>
            <a:r>
              <a:rPr lang="en-US" dirty="0" err="1" smtClean="0"/>
              <a:t>በብዛት</a:t>
            </a:r>
            <a:r>
              <a:rPr lang="en-US" dirty="0" smtClean="0"/>
              <a:t> </a:t>
            </a:r>
            <a:r>
              <a:rPr lang="en-US" dirty="0" err="1" smtClean="0"/>
              <a:t>ይገኙበታል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ቃላቱም</a:t>
            </a:r>
            <a:r>
              <a:rPr lang="en-US" dirty="0" smtClean="0"/>
              <a:t> </a:t>
            </a:r>
            <a:r>
              <a:rPr lang="en-US" dirty="0" err="1" smtClean="0"/>
              <a:t>ሐሳብን</a:t>
            </a:r>
            <a:r>
              <a:rPr lang="en-US" dirty="0" smtClean="0"/>
              <a:t> </a:t>
            </a:r>
            <a:r>
              <a:rPr lang="en-US" dirty="0" err="1" smtClean="0"/>
              <a:t>የሚፈትኑ፣የዓ.ነገሮቹ</a:t>
            </a:r>
            <a:r>
              <a:rPr lang="en-US" dirty="0" smtClean="0"/>
              <a:t> </a:t>
            </a:r>
            <a:r>
              <a:rPr lang="en-US" dirty="0" err="1" smtClean="0"/>
              <a:t>አወቃቀር</a:t>
            </a:r>
            <a:r>
              <a:rPr lang="en-US" dirty="0" smtClean="0"/>
              <a:t> </a:t>
            </a:r>
            <a:r>
              <a:rPr lang="en-US" dirty="0" err="1" smtClean="0"/>
              <a:t>ሐሳብን</a:t>
            </a:r>
            <a:r>
              <a:rPr lang="en-US" dirty="0" smtClean="0"/>
              <a:t> </a:t>
            </a:r>
            <a:r>
              <a:rPr lang="en-US" dirty="0" err="1" smtClean="0"/>
              <a:t>የሚገዛ፣ወዘተ</a:t>
            </a:r>
            <a:r>
              <a:rPr lang="en-US" dirty="0" smtClean="0"/>
              <a:t>.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ባጠቃላይ</a:t>
            </a:r>
            <a:r>
              <a:rPr lang="en-US" dirty="0" smtClean="0"/>
              <a:t> </a:t>
            </a:r>
            <a:r>
              <a:rPr lang="en-US" dirty="0" err="1" smtClean="0"/>
              <a:t>ጽሑፉ</a:t>
            </a:r>
            <a:r>
              <a:rPr lang="en-US" dirty="0" smtClean="0"/>
              <a:t> </a:t>
            </a:r>
            <a:r>
              <a:rPr lang="en-US" dirty="0" err="1" smtClean="0"/>
              <a:t>በእርግጥ</a:t>
            </a:r>
            <a:r>
              <a:rPr lang="en-US" dirty="0" smtClean="0"/>
              <a:t> </a:t>
            </a:r>
            <a:r>
              <a:rPr lang="en-US" dirty="0" err="1" smtClean="0"/>
              <a:t>በዛ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ከዚህ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ደርሶ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 </a:t>
            </a:r>
            <a:r>
              <a:rPr lang="en-US" dirty="0" err="1" smtClean="0"/>
              <a:t>ወይ</a:t>
            </a:r>
            <a:r>
              <a:rPr lang="en-US" dirty="0" smtClean="0"/>
              <a:t> </a:t>
            </a:r>
            <a:r>
              <a:rPr lang="en-US" dirty="0" err="1" smtClean="0"/>
              <a:t>ያሰኛል</a:t>
            </a:r>
            <a:r>
              <a:rPr lang="en-US" dirty="0" smtClean="0"/>
              <a:t>፡፡ </a:t>
            </a:r>
            <a:r>
              <a:rPr lang="en-US" dirty="0" err="1" smtClean="0"/>
              <a:t>እንዳውም</a:t>
            </a:r>
            <a:r>
              <a:rPr lang="en-US" dirty="0" smtClean="0"/>
              <a:t> </a:t>
            </a:r>
            <a:r>
              <a:rPr lang="en-US" dirty="0" err="1" smtClean="0"/>
              <a:t>ያን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እዚህ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ከደረሰ</a:t>
            </a:r>
            <a:r>
              <a:rPr lang="en-US" dirty="0" smtClean="0"/>
              <a:t> </a:t>
            </a:r>
            <a:r>
              <a:rPr lang="en-US" dirty="0" err="1" smtClean="0"/>
              <a:t>እስካሁን</a:t>
            </a:r>
            <a:r>
              <a:rPr lang="en-US" dirty="0" smtClean="0"/>
              <a:t> </a:t>
            </a:r>
            <a:r>
              <a:rPr lang="en-US" dirty="0" err="1" smtClean="0"/>
              <a:t>ያለንበትን</a:t>
            </a:r>
            <a:r>
              <a:rPr lang="en-US" dirty="0" smtClean="0"/>
              <a:t> </a:t>
            </a:r>
            <a:r>
              <a:rPr lang="en-US" dirty="0" err="1" smtClean="0"/>
              <a:t>ስናይ</a:t>
            </a:r>
            <a:r>
              <a:rPr lang="en-US" dirty="0" smtClean="0"/>
              <a:t> </a:t>
            </a:r>
            <a:r>
              <a:rPr lang="en-US" dirty="0" err="1" smtClean="0"/>
              <a:t>ተኝተናል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ያስደፍር</a:t>
            </a:r>
            <a:r>
              <a:rPr lang="en-US" dirty="0" smtClean="0"/>
              <a:t> </a:t>
            </a:r>
            <a:r>
              <a:rPr lang="en-US" dirty="0" err="1" smtClean="0"/>
              <a:t>ይሆን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ምእራፍ</a:t>
            </a:r>
            <a:r>
              <a:rPr lang="en-US" b="1" dirty="0" smtClean="0"/>
              <a:t> </a:t>
            </a:r>
            <a:r>
              <a:rPr lang="en-US" b="1" dirty="0" err="1" smtClean="0"/>
              <a:t>አምስት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</a:t>
            </a:r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በዳግማዊ</a:t>
            </a:r>
            <a:r>
              <a:rPr lang="en-US" b="1" dirty="0" smtClean="0"/>
              <a:t> </a:t>
            </a:r>
            <a:r>
              <a:rPr lang="en-US" b="1" dirty="0" err="1" smtClean="0"/>
              <a:t>ምኒልክ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በአፄ</a:t>
            </a:r>
            <a:r>
              <a:rPr lang="en-US" dirty="0" smtClean="0"/>
              <a:t> </a:t>
            </a:r>
            <a:r>
              <a:rPr lang="en-US" dirty="0" err="1" smtClean="0"/>
              <a:t>ምኒልክ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የበለጠ</a:t>
            </a:r>
            <a:r>
              <a:rPr lang="en-US" dirty="0" smtClean="0"/>
              <a:t> </a:t>
            </a:r>
            <a:r>
              <a:rPr lang="en-US" dirty="0" err="1" smtClean="0"/>
              <a:t>እየተጠናከረ</a:t>
            </a:r>
            <a:r>
              <a:rPr lang="en-US" dirty="0" smtClean="0"/>
              <a:t> </a:t>
            </a:r>
            <a:r>
              <a:rPr lang="en-US" dirty="0" err="1" smtClean="0"/>
              <a:t>የሔደበትና</a:t>
            </a:r>
            <a:r>
              <a:rPr lang="en-US" dirty="0" smtClean="0"/>
              <a:t> </a:t>
            </a:r>
            <a:r>
              <a:rPr lang="en-US" dirty="0" err="1" smtClean="0"/>
              <a:t>የተስፋፋበት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 </a:t>
            </a:r>
            <a:r>
              <a:rPr lang="en-US" dirty="0" err="1" smtClean="0"/>
              <a:t>በአፄ</a:t>
            </a:r>
            <a:r>
              <a:rPr lang="en-US" dirty="0" smtClean="0"/>
              <a:t> </a:t>
            </a:r>
            <a:r>
              <a:rPr lang="en-US" dirty="0" err="1" smtClean="0"/>
              <a:t>ምኒልክ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እንዲስፋፋና</a:t>
            </a:r>
            <a:r>
              <a:rPr lang="en-US" dirty="0" smtClean="0"/>
              <a:t> </a:t>
            </a:r>
            <a:r>
              <a:rPr lang="en-US" dirty="0" err="1" smtClean="0"/>
              <a:t>እንዲጎለብት</a:t>
            </a:r>
            <a:r>
              <a:rPr lang="en-US" dirty="0" smtClean="0"/>
              <a:t> </a:t>
            </a:r>
            <a:r>
              <a:rPr lang="en-US" dirty="0" err="1" smtClean="0"/>
              <a:t>ያደረጉ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ምክንያቶች</a:t>
            </a:r>
            <a:r>
              <a:rPr lang="en-US" dirty="0" smtClean="0"/>
              <a:t> </a:t>
            </a:r>
            <a:r>
              <a:rPr lang="en-US" dirty="0" err="1" smtClean="0"/>
              <a:t>አሉ</a:t>
            </a:r>
            <a:r>
              <a:rPr lang="en-US" dirty="0" smtClean="0"/>
              <a:t>፡፡ </a:t>
            </a:r>
            <a:r>
              <a:rPr lang="en-US" dirty="0" err="1" smtClean="0"/>
              <a:t>ከነዚህ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ዋናዎቹ</a:t>
            </a:r>
            <a:r>
              <a:rPr lang="en-US" dirty="0" smtClean="0"/>
              <a:t> </a:t>
            </a:r>
            <a:r>
              <a:rPr lang="en-US" dirty="0" err="1" smtClean="0"/>
              <a:t>ቀጥለው</a:t>
            </a:r>
            <a:r>
              <a:rPr lang="en-US" dirty="0" smtClean="0"/>
              <a:t> </a:t>
            </a:r>
            <a:r>
              <a:rPr lang="en-US" dirty="0" err="1" smtClean="0"/>
              <a:t>የተመለከቱት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1</a:t>
            </a:r>
            <a:r>
              <a:rPr lang="en-US" dirty="0" smtClean="0"/>
              <a:t>. </a:t>
            </a:r>
            <a:r>
              <a:rPr lang="en-US" dirty="0" err="1" smtClean="0"/>
              <a:t>ንጉሡ</a:t>
            </a:r>
            <a:r>
              <a:rPr lang="en-US" dirty="0" smtClean="0"/>
              <a:t> </a:t>
            </a:r>
            <a:r>
              <a:rPr lang="en-US" dirty="0" err="1" smtClean="0"/>
              <a:t>አማርኛን</a:t>
            </a:r>
            <a:r>
              <a:rPr lang="en-US" dirty="0" smtClean="0"/>
              <a:t> </a:t>
            </a:r>
            <a:r>
              <a:rPr lang="en-US" dirty="0" err="1" smtClean="0"/>
              <a:t>በሥራና</a:t>
            </a:r>
            <a:r>
              <a:rPr lang="en-US" dirty="0" smtClean="0"/>
              <a:t> </a:t>
            </a:r>
            <a:r>
              <a:rPr lang="en-US" dirty="0" err="1" smtClean="0"/>
              <a:t>በብሔራዊ</a:t>
            </a:r>
            <a:r>
              <a:rPr lang="en-US" dirty="0" smtClean="0"/>
              <a:t> </a:t>
            </a:r>
            <a:r>
              <a:rPr lang="en-US" dirty="0" err="1" smtClean="0"/>
              <a:t>ቋንቋነት</a:t>
            </a:r>
            <a:r>
              <a:rPr lang="en-US" dirty="0" smtClean="0"/>
              <a:t> </a:t>
            </a:r>
            <a:r>
              <a:rPr lang="en-US" dirty="0" err="1" smtClean="0"/>
              <a:t>እንዲቀጥል</a:t>
            </a:r>
            <a:r>
              <a:rPr lang="en-US" dirty="0" smtClean="0"/>
              <a:t> </a:t>
            </a:r>
            <a:r>
              <a:rPr lang="en-US" dirty="0" err="1" smtClean="0"/>
              <a:t>ማድረጋቸው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በመሆኑም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አማርኛ</a:t>
            </a:r>
            <a:r>
              <a:rPr lang="en-US" dirty="0" smtClean="0"/>
              <a:t> </a:t>
            </a:r>
            <a:r>
              <a:rPr lang="en-US" dirty="0" err="1" smtClean="0"/>
              <a:t>አፍ</a:t>
            </a:r>
            <a:r>
              <a:rPr lang="en-US" dirty="0" smtClean="0"/>
              <a:t> </a:t>
            </a:r>
            <a:r>
              <a:rPr lang="en-US" dirty="0" err="1" smtClean="0"/>
              <a:t>መፍቻ</a:t>
            </a:r>
            <a:r>
              <a:rPr lang="en-US" dirty="0" smtClean="0"/>
              <a:t> </a:t>
            </a:r>
            <a:r>
              <a:rPr lang="en-US" dirty="0" err="1" smtClean="0"/>
              <a:t>ባልሆነባቸው</a:t>
            </a:r>
            <a:r>
              <a:rPr lang="en-US" dirty="0" smtClean="0"/>
              <a:t> </a:t>
            </a:r>
            <a:r>
              <a:rPr lang="en-US" dirty="0" err="1" smtClean="0"/>
              <a:t>አካባቢዎች</a:t>
            </a:r>
            <a:r>
              <a:rPr lang="en-US" dirty="0" smtClean="0"/>
              <a:t> </a:t>
            </a:r>
            <a:r>
              <a:rPr lang="en-US" dirty="0" err="1" smtClean="0"/>
              <a:t>ጭምር</a:t>
            </a:r>
            <a:r>
              <a:rPr lang="en-US" dirty="0" smtClean="0"/>
              <a:t> </a:t>
            </a:r>
            <a:r>
              <a:rPr lang="en-US" dirty="0" err="1" smtClean="0"/>
              <a:t>ቋንቋው</a:t>
            </a:r>
            <a:r>
              <a:rPr lang="en-US" dirty="0" smtClean="0"/>
              <a:t> </a:t>
            </a:r>
            <a:r>
              <a:rPr lang="en-US" dirty="0" err="1" smtClean="0"/>
              <a:t>የጋራ</a:t>
            </a:r>
            <a:r>
              <a:rPr lang="en-US" dirty="0" smtClean="0"/>
              <a:t> </a:t>
            </a:r>
            <a:r>
              <a:rPr lang="en-US" dirty="0" err="1" smtClean="0"/>
              <a:t>መግባቢያ</a:t>
            </a:r>
            <a:r>
              <a:rPr lang="en-US" dirty="0" smtClean="0"/>
              <a:t> </a:t>
            </a:r>
            <a:r>
              <a:rPr lang="en-US" dirty="0" err="1" smtClean="0"/>
              <a:t>እንዲሆን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ተደርጓል</a:t>
            </a:r>
            <a:r>
              <a:rPr lang="en-US" dirty="0" smtClean="0"/>
              <a:t>፡፡ </a:t>
            </a:r>
            <a:r>
              <a:rPr lang="en-US" dirty="0" err="1" smtClean="0"/>
              <a:t>እናም</a:t>
            </a:r>
            <a:r>
              <a:rPr lang="en-US" dirty="0" smtClean="0"/>
              <a:t> </a:t>
            </a:r>
            <a:r>
              <a:rPr lang="en-US" dirty="0" err="1" smtClean="0"/>
              <a:t>አፄ</a:t>
            </a:r>
            <a:r>
              <a:rPr lang="en-US" dirty="0" smtClean="0"/>
              <a:t> </a:t>
            </a:r>
            <a:r>
              <a:rPr lang="en-US" dirty="0" err="1" smtClean="0"/>
              <a:t>ምኒልክ</a:t>
            </a:r>
            <a:r>
              <a:rPr lang="en-US" dirty="0" smtClean="0"/>
              <a:t> </a:t>
            </a:r>
            <a:r>
              <a:rPr lang="en-US" dirty="0" err="1" smtClean="0"/>
              <a:t>የኢትዮጵያን</a:t>
            </a:r>
            <a:r>
              <a:rPr lang="en-US" dirty="0" smtClean="0"/>
              <a:t> </a:t>
            </a:r>
            <a:r>
              <a:rPr lang="en-US" dirty="0" err="1" smtClean="0"/>
              <a:t>ግዛት</a:t>
            </a:r>
            <a:r>
              <a:rPr lang="en-US" dirty="0" smtClean="0"/>
              <a:t> </a:t>
            </a:r>
            <a:r>
              <a:rPr lang="en-US" dirty="0" err="1" smtClean="0"/>
              <a:t>በማስፋፋት</a:t>
            </a:r>
            <a:r>
              <a:rPr lang="en-US" dirty="0" smtClean="0"/>
              <a:t> </a:t>
            </a:r>
            <a:r>
              <a:rPr lang="en-US" dirty="0" err="1" smtClean="0"/>
              <a:t>በሁሉም</a:t>
            </a:r>
            <a:r>
              <a:rPr lang="en-US" dirty="0" smtClean="0"/>
              <a:t>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አማርኛ</a:t>
            </a:r>
            <a:r>
              <a:rPr lang="en-US" dirty="0" smtClean="0"/>
              <a:t> </a:t>
            </a:r>
            <a:r>
              <a:rPr lang="en-US" dirty="0" err="1" smtClean="0"/>
              <a:t>በመግባቢያነትና</a:t>
            </a:r>
            <a:r>
              <a:rPr lang="en-US" dirty="0" smtClean="0"/>
              <a:t> </a:t>
            </a:r>
            <a:r>
              <a:rPr lang="en-US" dirty="0" err="1" smtClean="0"/>
              <a:t>በሥነጽሑፍ</a:t>
            </a:r>
            <a:r>
              <a:rPr lang="en-US" dirty="0" smtClean="0"/>
              <a:t> </a:t>
            </a:r>
            <a:r>
              <a:rPr lang="en-US" dirty="0" err="1" smtClean="0"/>
              <a:t>እንዲያገለግል</a:t>
            </a:r>
            <a:r>
              <a:rPr lang="en-US" dirty="0" smtClean="0"/>
              <a:t> </a:t>
            </a:r>
            <a:r>
              <a:rPr lang="en-US" dirty="0" err="1" smtClean="0"/>
              <a:t>ጥረዋል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2</a:t>
            </a:r>
            <a:r>
              <a:rPr lang="en-US" dirty="0" smtClean="0"/>
              <a:t>. </a:t>
            </a:r>
            <a:r>
              <a:rPr lang="en-US" dirty="0" err="1" smtClean="0"/>
              <a:t>ሀገሪቱ</a:t>
            </a:r>
            <a:r>
              <a:rPr lang="en-US" dirty="0" smtClean="0"/>
              <a:t> </a:t>
            </a:r>
            <a:r>
              <a:rPr lang="en-US" dirty="0" err="1" smtClean="0"/>
              <a:t>ፊቷን</a:t>
            </a:r>
            <a:r>
              <a:rPr lang="en-US" dirty="0" smtClean="0"/>
              <a:t> </a:t>
            </a:r>
            <a:r>
              <a:rPr lang="en-US" dirty="0" err="1" smtClean="0"/>
              <a:t>ወደሰለጠነው</a:t>
            </a:r>
            <a:r>
              <a:rPr lang="en-US" dirty="0" smtClean="0"/>
              <a:t> </a:t>
            </a:r>
            <a:r>
              <a:rPr lang="en-US" dirty="0" err="1" smtClean="0"/>
              <a:t>ዓለም</a:t>
            </a:r>
            <a:r>
              <a:rPr lang="en-US" dirty="0" smtClean="0"/>
              <a:t> </a:t>
            </a:r>
            <a:r>
              <a:rPr lang="en-US" dirty="0" err="1" smtClean="0"/>
              <a:t>ማዞሯና</a:t>
            </a:r>
            <a:r>
              <a:rPr lang="en-US" dirty="0" smtClean="0"/>
              <a:t> </a:t>
            </a:r>
            <a:r>
              <a:rPr lang="en-US" dirty="0" err="1" smtClean="0"/>
              <a:t>ልዩ</a:t>
            </a:r>
            <a:r>
              <a:rPr lang="en-US" dirty="0" smtClean="0"/>
              <a:t> </a:t>
            </a:r>
            <a:r>
              <a:rPr lang="en-US" dirty="0" err="1" smtClean="0"/>
              <a:t>ልዩ</a:t>
            </a:r>
            <a:r>
              <a:rPr lang="en-US" dirty="0" smtClean="0"/>
              <a:t> </a:t>
            </a:r>
            <a:r>
              <a:rPr lang="en-US" dirty="0" err="1" smtClean="0"/>
              <a:t>የስልጣኔ</a:t>
            </a:r>
            <a:r>
              <a:rPr lang="en-US" dirty="0" smtClean="0"/>
              <a:t> </a:t>
            </a:r>
            <a:r>
              <a:rPr lang="en-US" dirty="0" err="1" smtClean="0"/>
              <a:t>ጭላንጭሎችን</a:t>
            </a:r>
            <a:r>
              <a:rPr lang="en-US" dirty="0" smtClean="0"/>
              <a:t> </a:t>
            </a:r>
            <a:r>
              <a:rPr lang="en-US" dirty="0" err="1" smtClean="0"/>
              <a:t>መተግበሯ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በዚህም</a:t>
            </a:r>
            <a:r>
              <a:rPr lang="en-US" dirty="0" smtClean="0"/>
              <a:t> </a:t>
            </a:r>
            <a:r>
              <a:rPr lang="en-US" dirty="0" err="1" smtClean="0"/>
              <a:t>መሠረት</a:t>
            </a:r>
            <a:r>
              <a:rPr lang="en-US" dirty="0" smtClean="0"/>
              <a:t> </a:t>
            </a:r>
            <a:r>
              <a:rPr lang="en-US" dirty="0" err="1" smtClean="0"/>
              <a:t>ልዩ</a:t>
            </a:r>
            <a:r>
              <a:rPr lang="en-US" dirty="0" smtClean="0"/>
              <a:t> </a:t>
            </a:r>
            <a:r>
              <a:rPr lang="en-US" dirty="0" err="1" smtClean="0"/>
              <a:t>ልዩ</a:t>
            </a:r>
            <a:r>
              <a:rPr lang="en-US" dirty="0" smtClean="0"/>
              <a:t> </a:t>
            </a:r>
            <a:r>
              <a:rPr lang="en-US" dirty="0" err="1" smtClean="0"/>
              <a:t>ስልጣኔዎች</a:t>
            </a:r>
            <a:r>
              <a:rPr lang="en-US" dirty="0" smtClean="0"/>
              <a:t> </a:t>
            </a:r>
            <a:r>
              <a:rPr lang="en-US" dirty="0" err="1" smtClean="0"/>
              <a:t>በተለያዩ</a:t>
            </a:r>
            <a:r>
              <a:rPr lang="en-US" dirty="0" smtClean="0"/>
              <a:t> </a:t>
            </a:r>
            <a:r>
              <a:rPr lang="en-US" dirty="0" err="1" smtClean="0"/>
              <a:t>ዘርፎች</a:t>
            </a:r>
            <a:r>
              <a:rPr lang="en-US" dirty="0" smtClean="0"/>
              <a:t> </a:t>
            </a:r>
            <a:r>
              <a:rPr lang="en-US" dirty="0" err="1" smtClean="0"/>
              <a:t>ሲተገበሩ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ይካሄድ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 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 </a:t>
            </a:r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በዳግማዊ</a:t>
            </a:r>
            <a:r>
              <a:rPr lang="en-US" b="1" dirty="0" smtClean="0"/>
              <a:t> </a:t>
            </a:r>
            <a:r>
              <a:rPr lang="en-US" b="1" dirty="0" err="1" smtClean="0"/>
              <a:t>ምኒልክ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ለመጥቀስ</a:t>
            </a:r>
            <a:r>
              <a:rPr lang="en-US" dirty="0" smtClean="0"/>
              <a:t> </a:t>
            </a:r>
            <a:r>
              <a:rPr lang="en-US" dirty="0" err="1" smtClean="0"/>
              <a:t>ያህል</a:t>
            </a:r>
            <a:r>
              <a:rPr lang="en-US" dirty="0" smtClean="0"/>
              <a:t>፡-</a:t>
            </a:r>
          </a:p>
          <a:p>
            <a:pPr>
              <a:buNone/>
            </a:pPr>
            <a:r>
              <a:rPr lang="en-US" dirty="0" smtClean="0"/>
              <a:t>     ሀ. </a:t>
            </a:r>
            <a:r>
              <a:rPr lang="en-US" dirty="0" err="1" smtClean="0"/>
              <a:t>የመንግሥትን</a:t>
            </a:r>
            <a:r>
              <a:rPr lang="en-US" dirty="0" smtClean="0"/>
              <a:t> </a:t>
            </a:r>
            <a:r>
              <a:rPr lang="en-US" dirty="0" err="1" smtClean="0"/>
              <a:t>ግብር</a:t>
            </a:r>
            <a:r>
              <a:rPr lang="en-US" dirty="0" smtClean="0"/>
              <a:t> </a:t>
            </a:r>
            <a:r>
              <a:rPr lang="en-US" dirty="0" err="1" smtClean="0"/>
              <a:t>በዘመናዊ</a:t>
            </a:r>
            <a:r>
              <a:rPr lang="en-US" dirty="0" smtClean="0"/>
              <a:t> </a:t>
            </a:r>
            <a:r>
              <a:rPr lang="en-US" dirty="0" err="1" smtClean="0"/>
              <a:t>መልክ</a:t>
            </a:r>
            <a:r>
              <a:rPr lang="en-US" dirty="0" smtClean="0"/>
              <a:t> </a:t>
            </a:r>
            <a:r>
              <a:rPr lang="en-US" dirty="0" err="1" smtClean="0"/>
              <a:t>ማሰባሰብ</a:t>
            </a:r>
            <a:r>
              <a:rPr lang="en-US" dirty="0" smtClean="0"/>
              <a:t>፤</a:t>
            </a:r>
          </a:p>
          <a:p>
            <a:pPr>
              <a:buNone/>
            </a:pPr>
            <a:r>
              <a:rPr lang="en-US" dirty="0" smtClean="0"/>
              <a:t>     ለ. </a:t>
            </a:r>
            <a:r>
              <a:rPr lang="en-US" dirty="0" err="1" smtClean="0"/>
              <a:t>ለጦር</a:t>
            </a:r>
            <a:r>
              <a:rPr lang="en-US" dirty="0" smtClean="0"/>
              <a:t> </a:t>
            </a:r>
            <a:r>
              <a:rPr lang="en-US" dirty="0" err="1" smtClean="0"/>
              <a:t>ሠራዊቱ</a:t>
            </a:r>
            <a:r>
              <a:rPr lang="en-US" dirty="0" smtClean="0"/>
              <a:t> </a:t>
            </a:r>
            <a:r>
              <a:rPr lang="en-US" dirty="0" err="1" smtClean="0"/>
              <a:t>ልብስ፣ማእረግና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መሠጠቱ</a:t>
            </a:r>
            <a:r>
              <a:rPr lang="en-US" dirty="0" smtClean="0"/>
              <a:t>፤</a:t>
            </a:r>
          </a:p>
          <a:p>
            <a:pPr>
              <a:buNone/>
            </a:pPr>
            <a:r>
              <a:rPr lang="en-US" dirty="0" smtClean="0"/>
              <a:t>     ሐ. </a:t>
            </a:r>
            <a:r>
              <a:rPr lang="en-US" dirty="0" err="1" smtClean="0"/>
              <a:t>የፖስታ፣የቴሌግራምና</a:t>
            </a:r>
            <a:r>
              <a:rPr lang="en-US" dirty="0" smtClean="0"/>
              <a:t> </a:t>
            </a:r>
            <a:r>
              <a:rPr lang="en-US" dirty="0" err="1" smtClean="0"/>
              <a:t>የቴሌፎን</a:t>
            </a:r>
            <a:r>
              <a:rPr lang="en-US" dirty="0" smtClean="0"/>
              <a:t> </a:t>
            </a:r>
            <a:r>
              <a:rPr lang="en-US" dirty="0" err="1" smtClean="0"/>
              <a:t>አገልግሎት</a:t>
            </a:r>
            <a:r>
              <a:rPr lang="en-US" dirty="0" smtClean="0"/>
              <a:t> </a:t>
            </a:r>
            <a:r>
              <a:rPr lang="en-US" dirty="0" err="1" smtClean="0"/>
              <a:t>መጀመሩ</a:t>
            </a:r>
            <a:r>
              <a:rPr lang="en-US" dirty="0" smtClean="0"/>
              <a:t>፤</a:t>
            </a:r>
          </a:p>
          <a:p>
            <a:pPr>
              <a:buNone/>
            </a:pPr>
            <a:r>
              <a:rPr lang="en-US" dirty="0" smtClean="0"/>
              <a:t>     መ. </a:t>
            </a:r>
            <a:r>
              <a:rPr lang="en-US" dirty="0" err="1" smtClean="0"/>
              <a:t>የቧንቧ</a:t>
            </a:r>
            <a:r>
              <a:rPr lang="en-US" dirty="0" smtClean="0"/>
              <a:t> </a:t>
            </a:r>
            <a:r>
              <a:rPr lang="en-US" dirty="0" err="1" smtClean="0"/>
              <a:t>ውሃ</a:t>
            </a:r>
            <a:r>
              <a:rPr lang="en-US" dirty="0" smtClean="0"/>
              <a:t> </a:t>
            </a:r>
            <a:r>
              <a:rPr lang="en-US" dirty="0" err="1" smtClean="0"/>
              <a:t>በቤተ</a:t>
            </a:r>
            <a:r>
              <a:rPr lang="en-US" dirty="0" smtClean="0"/>
              <a:t> </a:t>
            </a:r>
            <a:r>
              <a:rPr lang="en-US" dirty="0" err="1" smtClean="0"/>
              <a:t>መንግሥት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መዘርጋቱ</a:t>
            </a:r>
            <a:r>
              <a:rPr lang="en-US" dirty="0" smtClean="0"/>
              <a:t>፤</a:t>
            </a:r>
          </a:p>
          <a:p>
            <a:pPr>
              <a:buNone/>
            </a:pPr>
            <a:r>
              <a:rPr lang="en-US" dirty="0" smtClean="0"/>
              <a:t>     ሠ. </a:t>
            </a:r>
            <a:r>
              <a:rPr lang="en-US" dirty="0" err="1" smtClean="0"/>
              <a:t>የመጀመሪያው</a:t>
            </a:r>
            <a:r>
              <a:rPr lang="en-US" dirty="0" smtClean="0"/>
              <a:t> </a:t>
            </a:r>
            <a:r>
              <a:rPr lang="en-US" dirty="0" err="1" smtClean="0"/>
              <a:t>ባንክ</a:t>
            </a:r>
            <a:r>
              <a:rPr lang="en-US" dirty="0" smtClean="0"/>
              <a:t> </a:t>
            </a:r>
            <a:r>
              <a:rPr lang="en-US" dirty="0" err="1" smtClean="0"/>
              <a:t>መከፈቱ</a:t>
            </a:r>
            <a:r>
              <a:rPr lang="en-US" dirty="0" smtClean="0"/>
              <a:t>፤</a:t>
            </a:r>
          </a:p>
          <a:p>
            <a:pPr>
              <a:buNone/>
            </a:pPr>
            <a:r>
              <a:rPr lang="en-US" dirty="0" smtClean="0"/>
              <a:t>     ረ. </a:t>
            </a:r>
            <a:r>
              <a:rPr lang="en-US" dirty="0" err="1" smtClean="0"/>
              <a:t>የመጀመሪያው</a:t>
            </a:r>
            <a:r>
              <a:rPr lang="en-US" dirty="0" smtClean="0"/>
              <a:t> </a:t>
            </a:r>
            <a:r>
              <a:rPr lang="en-US" dirty="0" err="1" smtClean="0"/>
              <a:t>ዘመናዊ</a:t>
            </a:r>
            <a:r>
              <a:rPr lang="en-US" dirty="0" smtClean="0"/>
              <a:t> </a:t>
            </a:r>
            <a:r>
              <a:rPr lang="en-US" dirty="0" err="1" smtClean="0"/>
              <a:t>ትምህርት</a:t>
            </a:r>
            <a:r>
              <a:rPr lang="en-US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 </a:t>
            </a:r>
            <a:r>
              <a:rPr lang="en-US" dirty="0" err="1" smtClean="0"/>
              <a:t>መከፈቱ</a:t>
            </a:r>
            <a:r>
              <a:rPr lang="en-US" dirty="0" smtClean="0"/>
              <a:t>፤</a:t>
            </a:r>
          </a:p>
          <a:p>
            <a:pPr>
              <a:buNone/>
            </a:pPr>
            <a:r>
              <a:rPr lang="en-US" dirty="0" smtClean="0"/>
              <a:t>     ሰ. </a:t>
            </a:r>
            <a:r>
              <a:rPr lang="en-US" dirty="0" err="1" smtClean="0"/>
              <a:t>የማተሚያ</a:t>
            </a:r>
            <a:r>
              <a:rPr lang="en-US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 </a:t>
            </a:r>
            <a:r>
              <a:rPr lang="en-US" dirty="0" err="1" smtClean="0"/>
              <a:t>መቋቋሙና</a:t>
            </a:r>
            <a:r>
              <a:rPr lang="en-US" dirty="0" smtClean="0"/>
              <a:t> </a:t>
            </a:r>
            <a:r>
              <a:rPr lang="en-US" dirty="0" err="1" smtClean="0"/>
              <a:t>የመሳሰሉት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</a:p>
          <a:p>
            <a:r>
              <a:rPr lang="en-US" dirty="0" err="1" smtClean="0"/>
              <a:t>በመሆኑም</a:t>
            </a:r>
            <a:r>
              <a:rPr lang="en-US" dirty="0" smtClean="0"/>
              <a:t> </a:t>
            </a:r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ነገሮች</a:t>
            </a:r>
            <a:r>
              <a:rPr lang="en-US" dirty="0" smtClean="0"/>
              <a:t> </a:t>
            </a:r>
            <a:r>
              <a:rPr lang="en-US" dirty="0" err="1" smtClean="0"/>
              <a:t>የሚከወኑት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በሚጻፉ</a:t>
            </a:r>
            <a:r>
              <a:rPr lang="en-US" dirty="0" smtClean="0"/>
              <a:t> </a:t>
            </a:r>
            <a:r>
              <a:rPr lang="en-US" dirty="0" err="1" smtClean="0"/>
              <a:t>ክንውኖች</a:t>
            </a:r>
            <a:r>
              <a:rPr lang="en-US" dirty="0" smtClean="0"/>
              <a:t> </a:t>
            </a:r>
            <a:r>
              <a:rPr lang="en-US" dirty="0" err="1" smtClean="0"/>
              <a:t>ነውና</a:t>
            </a:r>
            <a:r>
              <a:rPr lang="en-US" dirty="0" smtClean="0"/>
              <a:t> </a:t>
            </a:r>
            <a:r>
              <a:rPr lang="en-US" dirty="0" err="1" smtClean="0"/>
              <a:t>ለቋንቋው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አስተወጽኦ</a:t>
            </a:r>
            <a:r>
              <a:rPr lang="en-US" dirty="0" smtClean="0"/>
              <a:t> </a:t>
            </a:r>
            <a:r>
              <a:rPr lang="en-US" dirty="0" err="1" smtClean="0"/>
              <a:t>አድርገዋል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3</a:t>
            </a:r>
            <a:r>
              <a:rPr lang="en-US" dirty="0" smtClean="0"/>
              <a:t>. </a:t>
            </a:r>
            <a:r>
              <a:rPr lang="en-US" dirty="0" err="1" smtClean="0"/>
              <a:t>የጋዜጣ</a:t>
            </a:r>
            <a:r>
              <a:rPr lang="en-US" dirty="0" smtClean="0"/>
              <a:t> </a:t>
            </a:r>
            <a:r>
              <a:rPr lang="en-US" dirty="0" err="1" smtClean="0"/>
              <a:t>ሕትመት</a:t>
            </a:r>
            <a:r>
              <a:rPr lang="en-US" dirty="0" smtClean="0"/>
              <a:t> </a:t>
            </a:r>
            <a:r>
              <a:rPr lang="en-US" dirty="0" err="1" smtClean="0"/>
              <a:t>መጀመሩ</a:t>
            </a:r>
            <a:r>
              <a:rPr lang="en-US" dirty="0" smtClean="0"/>
              <a:t> </a:t>
            </a:r>
            <a:r>
              <a:rPr lang="en-US" dirty="0" err="1" smtClean="0"/>
              <a:t>ሌላው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በ1994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አዕምሮ</a:t>
            </a:r>
            <a:r>
              <a:rPr lang="en-US" dirty="0" smtClean="0"/>
              <a:t> </a:t>
            </a:r>
            <a:r>
              <a:rPr lang="en-US" dirty="0" err="1" smtClean="0"/>
              <a:t>የተባለው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err="1" smtClean="0"/>
              <a:t>ጋዜጣ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ታተመ</a:t>
            </a:r>
            <a:r>
              <a:rPr lang="en-US" dirty="0" smtClean="0"/>
              <a:t>፡፡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በዳግማዊ</a:t>
            </a:r>
            <a:r>
              <a:rPr lang="en-US" b="1" dirty="0" smtClean="0"/>
              <a:t> </a:t>
            </a:r>
            <a:r>
              <a:rPr lang="en-US" b="1" dirty="0" err="1" smtClean="0"/>
              <a:t>ምኒልክ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4. </a:t>
            </a:r>
            <a:r>
              <a:rPr lang="en-US" dirty="0" err="1" smtClean="0"/>
              <a:t>የመንግሥት</a:t>
            </a:r>
            <a:r>
              <a:rPr lang="en-US" dirty="0" smtClean="0"/>
              <a:t> </a:t>
            </a:r>
            <a:r>
              <a:rPr lang="en-US" dirty="0" err="1" smtClean="0"/>
              <a:t>አዋጆችና</a:t>
            </a:r>
            <a:r>
              <a:rPr lang="en-US" dirty="0" smtClean="0"/>
              <a:t> </a:t>
            </a:r>
            <a:r>
              <a:rPr lang="en-US" dirty="0" err="1" smtClean="0"/>
              <a:t>ማዘዣዎች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እየተጻፉ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መሰራጨታቸው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ለምሳሌ</a:t>
            </a:r>
            <a:r>
              <a:rPr lang="en-US" dirty="0" smtClean="0"/>
              <a:t> </a:t>
            </a:r>
            <a:r>
              <a:rPr lang="en-US" dirty="0" err="1" smtClean="0"/>
              <a:t>ያህል</a:t>
            </a:r>
            <a:r>
              <a:rPr lang="en-US" dirty="0" smtClean="0"/>
              <a:t> </a:t>
            </a:r>
            <a:r>
              <a:rPr lang="en-US" dirty="0" err="1" smtClean="0"/>
              <a:t>አፄ</a:t>
            </a:r>
            <a:r>
              <a:rPr lang="en-US" dirty="0" smtClean="0"/>
              <a:t> </a:t>
            </a:r>
            <a:r>
              <a:rPr lang="en-US" dirty="0" err="1" smtClean="0"/>
              <a:t>ምኒልክ</a:t>
            </a:r>
            <a:r>
              <a:rPr lang="en-US" dirty="0" smtClean="0"/>
              <a:t> </a:t>
            </a:r>
            <a:r>
              <a:rPr lang="en-US" dirty="0" err="1" smtClean="0"/>
              <a:t>ለአድዋ</a:t>
            </a:r>
            <a:r>
              <a:rPr lang="en-US" dirty="0" smtClean="0"/>
              <a:t> </a:t>
            </a:r>
            <a:r>
              <a:rPr lang="en-US" dirty="0" err="1" smtClean="0"/>
              <a:t>ዘመቻ</a:t>
            </a:r>
            <a:r>
              <a:rPr lang="en-US" dirty="0" smtClean="0"/>
              <a:t> </a:t>
            </a:r>
            <a:r>
              <a:rPr lang="en-US" dirty="0" err="1" smtClean="0"/>
              <a:t>ያስተላለፉትን</a:t>
            </a:r>
            <a:r>
              <a:rPr lang="en-US" dirty="0" smtClean="0"/>
              <a:t> </a:t>
            </a:r>
            <a:r>
              <a:rPr lang="en-US" dirty="0" err="1" smtClean="0"/>
              <a:t>ጥሪ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ስለሌባ</a:t>
            </a:r>
            <a:r>
              <a:rPr lang="en-US" dirty="0" smtClean="0"/>
              <a:t> </a:t>
            </a:r>
            <a:r>
              <a:rPr lang="en-US" dirty="0" err="1" smtClean="0"/>
              <a:t>ያወጡትን</a:t>
            </a:r>
            <a:r>
              <a:rPr lang="en-US" dirty="0" smtClean="0"/>
              <a:t> </a:t>
            </a:r>
            <a:r>
              <a:rPr lang="en-US" dirty="0" err="1" smtClean="0"/>
              <a:t>ትእዛዝ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መጥቀስ</a:t>
            </a:r>
            <a:r>
              <a:rPr lang="en-US" dirty="0" smtClean="0"/>
              <a:t> </a:t>
            </a:r>
            <a:r>
              <a:rPr lang="en-US" dirty="0" err="1" smtClean="0"/>
              <a:t>ይቻላል</a:t>
            </a:r>
            <a:r>
              <a:rPr lang="en-US" dirty="0" smtClean="0"/>
              <a:t>፡፡ </a:t>
            </a:r>
            <a:r>
              <a:rPr lang="en-US" dirty="0" err="1" smtClean="0"/>
              <a:t>ይኸውም</a:t>
            </a:r>
            <a:r>
              <a:rPr lang="en-US" dirty="0" smtClean="0"/>
              <a:t> በ1888 </a:t>
            </a:r>
            <a:r>
              <a:rPr lang="en-US" dirty="0" err="1" smtClean="0"/>
              <a:t>የአድዋ</a:t>
            </a:r>
            <a:r>
              <a:rPr lang="en-US" dirty="0" smtClean="0"/>
              <a:t> </a:t>
            </a:r>
            <a:r>
              <a:rPr lang="en-US" dirty="0" err="1" smtClean="0"/>
              <a:t>ዘመቻ</a:t>
            </a:r>
            <a:r>
              <a:rPr lang="en-US" dirty="0" smtClean="0"/>
              <a:t> </a:t>
            </a:r>
            <a:r>
              <a:rPr lang="en-US" dirty="0" err="1" smtClean="0"/>
              <a:t>ጥሪ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ተጽፏል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እንዲሁም</a:t>
            </a:r>
            <a:r>
              <a:rPr lang="en-US" dirty="0" smtClean="0"/>
              <a:t> </a:t>
            </a:r>
            <a:r>
              <a:rPr lang="en-US" dirty="0" smtClean="0"/>
              <a:t>በ1889 </a:t>
            </a:r>
            <a:r>
              <a:rPr lang="en-US" dirty="0" err="1" smtClean="0"/>
              <a:t>ሐምሌ</a:t>
            </a:r>
            <a:r>
              <a:rPr lang="en-US" dirty="0" smtClean="0"/>
              <a:t> 27 </a:t>
            </a:r>
            <a:r>
              <a:rPr lang="en-US" dirty="0" err="1" smtClean="0"/>
              <a:t>ቀን</a:t>
            </a:r>
            <a:r>
              <a:rPr lang="en-US" dirty="0" smtClean="0"/>
              <a:t> </a:t>
            </a:r>
            <a:r>
              <a:rPr lang="en-US" dirty="0" err="1" smtClean="0"/>
              <a:t>ስርቆትን</a:t>
            </a:r>
            <a:r>
              <a:rPr lang="en-US" dirty="0" smtClean="0"/>
              <a:t> </a:t>
            </a:r>
            <a:r>
              <a:rPr lang="en-US" dirty="0" err="1" smtClean="0"/>
              <a:t>የሚከላከል</a:t>
            </a:r>
            <a:r>
              <a:rPr lang="en-US" dirty="0" smtClean="0"/>
              <a:t> </a:t>
            </a:r>
            <a:r>
              <a:rPr lang="en-US" dirty="0" err="1" smtClean="0"/>
              <a:t>አዋጅ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ተጽፎ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ተሰራጭቷል</a:t>
            </a:r>
            <a:r>
              <a:rPr lang="en-US" dirty="0" smtClean="0"/>
              <a:t>፡፡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ከዚህም</a:t>
            </a:r>
            <a:r>
              <a:rPr lang="en-US" dirty="0" smtClean="0"/>
              <a:t> </a:t>
            </a:r>
            <a:r>
              <a:rPr lang="en-US" dirty="0" err="1" smtClean="0"/>
              <a:t>ሌላ</a:t>
            </a:r>
            <a:r>
              <a:rPr lang="en-US" dirty="0" smtClean="0"/>
              <a:t> </a:t>
            </a:r>
            <a:r>
              <a:rPr lang="en-US" dirty="0" err="1" smtClean="0"/>
              <a:t>ታህሣሥ</a:t>
            </a:r>
            <a:r>
              <a:rPr lang="en-US" dirty="0" smtClean="0"/>
              <a:t> 11 </a:t>
            </a:r>
            <a:r>
              <a:rPr lang="en-US" dirty="0" err="1" smtClean="0"/>
              <a:t>ቀን</a:t>
            </a:r>
            <a:r>
              <a:rPr lang="en-US" dirty="0" smtClean="0"/>
              <a:t> 1905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የመንግሥት</a:t>
            </a:r>
            <a:r>
              <a:rPr lang="en-US" dirty="0" smtClean="0"/>
              <a:t> </a:t>
            </a:r>
            <a:r>
              <a:rPr lang="en-US" dirty="0" err="1" smtClean="0"/>
              <a:t>ሚኒስትሮች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መግለጫ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ተጽፎ</a:t>
            </a:r>
            <a:r>
              <a:rPr lang="en-US" dirty="0" smtClean="0"/>
              <a:t> </a:t>
            </a:r>
            <a:r>
              <a:rPr lang="en-US" dirty="0" err="1" smtClean="0"/>
              <a:t>ተሰራጭቷል</a:t>
            </a:r>
            <a:r>
              <a:rPr lang="en-US" dirty="0" smtClean="0"/>
              <a:t>፡፡ </a:t>
            </a:r>
            <a:r>
              <a:rPr lang="en-US" dirty="0" err="1" smtClean="0"/>
              <a:t>ባጠቃላይ</a:t>
            </a:r>
            <a:r>
              <a:rPr lang="en-US" dirty="0" smtClean="0"/>
              <a:t> </a:t>
            </a:r>
            <a:r>
              <a:rPr lang="en-US" dirty="0" err="1" smtClean="0"/>
              <a:t>እንግዲህ</a:t>
            </a:r>
            <a:r>
              <a:rPr lang="en-US" dirty="0" smtClean="0"/>
              <a:t>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እንቅስቃሴ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ቋንቋውን</a:t>
            </a:r>
            <a:r>
              <a:rPr lang="en-US" dirty="0" smtClean="0"/>
              <a:t> </a:t>
            </a:r>
            <a:r>
              <a:rPr lang="en-US" dirty="0" err="1" smtClean="0"/>
              <a:t>በሥነጽሑፍ</a:t>
            </a:r>
            <a:r>
              <a:rPr lang="en-US" dirty="0" smtClean="0"/>
              <a:t> </a:t>
            </a:r>
            <a:r>
              <a:rPr lang="en-US" dirty="0" err="1" smtClean="0"/>
              <a:t>እድገቱ</a:t>
            </a:r>
            <a:r>
              <a:rPr lang="en-US" dirty="0" smtClean="0"/>
              <a:t> </a:t>
            </a:r>
            <a:r>
              <a:rPr lang="en-US" dirty="0" err="1" smtClean="0"/>
              <a:t>ከፍ</a:t>
            </a:r>
            <a:r>
              <a:rPr lang="en-US" dirty="0" smtClean="0"/>
              <a:t> </a:t>
            </a:r>
            <a:r>
              <a:rPr lang="en-US" dirty="0" err="1" smtClean="0"/>
              <a:t>እንዲልና</a:t>
            </a:r>
            <a:r>
              <a:rPr lang="en-US" dirty="0" smtClean="0"/>
              <a:t> </a:t>
            </a:r>
            <a:r>
              <a:rPr lang="en-US" dirty="0" err="1" smtClean="0"/>
              <a:t>ስርጭቱ</a:t>
            </a:r>
            <a:r>
              <a:rPr lang="en-US" dirty="0" smtClean="0"/>
              <a:t> </a:t>
            </a:r>
            <a:r>
              <a:rPr lang="en-US" dirty="0" err="1" smtClean="0"/>
              <a:t>እንዲሰፋ</a:t>
            </a:r>
            <a:r>
              <a:rPr lang="en-US" dirty="0" smtClean="0"/>
              <a:t> </a:t>
            </a:r>
            <a:r>
              <a:rPr lang="en-US" dirty="0" err="1" smtClean="0"/>
              <a:t>አስችሎታል</a:t>
            </a:r>
            <a:r>
              <a:rPr lang="en-US" dirty="0" smtClean="0"/>
              <a:t>፡፡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በወቅቱ</a:t>
            </a:r>
            <a:r>
              <a:rPr lang="en-US" b="1" dirty="0" smtClean="0"/>
              <a:t> </a:t>
            </a:r>
            <a:r>
              <a:rPr lang="en-US" b="1" dirty="0" err="1" smtClean="0"/>
              <a:t>ገነው</a:t>
            </a:r>
            <a:r>
              <a:rPr lang="en-US" b="1" dirty="0" smtClean="0"/>
              <a:t> </a:t>
            </a:r>
            <a:r>
              <a:rPr lang="en-US" b="1" dirty="0" err="1" smtClean="0"/>
              <a:t>የወጡ</a:t>
            </a:r>
            <a:r>
              <a:rPr lang="en-US" b="1" dirty="0" smtClean="0"/>
              <a:t> </a:t>
            </a:r>
            <a:r>
              <a:rPr lang="en-US" b="1" dirty="0" err="1" smtClean="0"/>
              <a:t>ጸሐፊዎች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በአፄ</a:t>
            </a:r>
            <a:r>
              <a:rPr lang="en-US" dirty="0" smtClean="0"/>
              <a:t> </a:t>
            </a:r>
            <a:r>
              <a:rPr lang="en-US" dirty="0" err="1" smtClean="0"/>
              <a:t>ምኒልክ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በጣም</a:t>
            </a:r>
            <a:r>
              <a:rPr lang="en-US" dirty="0" smtClean="0"/>
              <a:t> </a:t>
            </a:r>
            <a:r>
              <a:rPr lang="en-US" dirty="0" err="1" smtClean="0"/>
              <a:t>በርካታ</a:t>
            </a:r>
            <a:r>
              <a:rPr lang="en-US" dirty="0" smtClean="0"/>
              <a:t> </a:t>
            </a:r>
            <a:r>
              <a:rPr lang="en-US" dirty="0" err="1" smtClean="0"/>
              <a:t>ጸሐፊዎች</a:t>
            </a:r>
            <a:r>
              <a:rPr lang="en-US" dirty="0" smtClean="0"/>
              <a:t> </a:t>
            </a:r>
            <a:r>
              <a:rPr lang="en-US" dirty="0" err="1" smtClean="0"/>
              <a:t>ልዩ</a:t>
            </a:r>
            <a:r>
              <a:rPr lang="en-US" dirty="0" smtClean="0"/>
              <a:t> </a:t>
            </a:r>
            <a:r>
              <a:rPr lang="en-US" dirty="0" err="1" smtClean="0"/>
              <a:t>ልዩ</a:t>
            </a:r>
            <a:r>
              <a:rPr lang="en-US" dirty="0" smtClean="0"/>
              <a:t> </a:t>
            </a:r>
            <a:r>
              <a:rPr lang="en-US" dirty="0" err="1" smtClean="0"/>
              <a:t>ጉዳዮችን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በብዛት</a:t>
            </a:r>
            <a:r>
              <a:rPr lang="en-US" dirty="0" smtClean="0"/>
              <a:t> </a:t>
            </a:r>
            <a:r>
              <a:rPr lang="en-US" dirty="0" err="1" smtClean="0"/>
              <a:t>ጽፈዋል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ከነዚህ</a:t>
            </a:r>
            <a:r>
              <a:rPr lang="en-US" dirty="0" smtClean="0"/>
              <a:t> </a:t>
            </a:r>
            <a:r>
              <a:rPr lang="en-US" dirty="0" err="1" smtClean="0"/>
              <a:t>ጸሐፊዎች</a:t>
            </a:r>
            <a:r>
              <a:rPr lang="en-US" dirty="0" smtClean="0"/>
              <a:t> </a:t>
            </a:r>
            <a:r>
              <a:rPr lang="en-US" dirty="0" err="1" smtClean="0"/>
              <a:t>መካከል</a:t>
            </a:r>
            <a:r>
              <a:rPr lang="en-US" dirty="0" smtClean="0"/>
              <a:t> </a:t>
            </a:r>
            <a:r>
              <a:rPr lang="en-US" dirty="0" err="1" smtClean="0"/>
              <a:t>በሀገር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የተማሩና</a:t>
            </a:r>
            <a:r>
              <a:rPr lang="en-US" dirty="0" smtClean="0"/>
              <a:t> </a:t>
            </a:r>
            <a:r>
              <a:rPr lang="en-US" dirty="0" err="1" smtClean="0"/>
              <a:t>ውጭ</a:t>
            </a:r>
            <a:r>
              <a:rPr lang="en-US" dirty="0" smtClean="0"/>
              <a:t> </a:t>
            </a:r>
            <a:r>
              <a:rPr lang="en-US" dirty="0" err="1" smtClean="0"/>
              <a:t>ሃገርም</a:t>
            </a:r>
            <a:r>
              <a:rPr lang="en-US" dirty="0" smtClean="0"/>
              <a:t> </a:t>
            </a:r>
            <a:r>
              <a:rPr lang="en-US" dirty="0" err="1" smtClean="0"/>
              <a:t>ሄደው</a:t>
            </a:r>
            <a:r>
              <a:rPr lang="en-US" dirty="0" smtClean="0"/>
              <a:t> </a:t>
            </a:r>
            <a:r>
              <a:rPr lang="en-US" dirty="0" err="1" smtClean="0"/>
              <a:t>የተማሩ</a:t>
            </a:r>
            <a:r>
              <a:rPr lang="en-US" dirty="0" smtClean="0"/>
              <a:t> </a:t>
            </a:r>
            <a:r>
              <a:rPr lang="en-US" dirty="0" err="1" smtClean="0"/>
              <a:t>ሰዎች</a:t>
            </a:r>
            <a:r>
              <a:rPr lang="en-US" dirty="0" smtClean="0"/>
              <a:t> </a:t>
            </a:r>
            <a:r>
              <a:rPr lang="en-US" dirty="0" err="1" smtClean="0"/>
              <a:t>ይገኙበታል</a:t>
            </a:r>
            <a:r>
              <a:rPr lang="en-US" dirty="0" smtClean="0"/>
              <a:t>፡፡ </a:t>
            </a:r>
            <a:r>
              <a:rPr lang="en-US" dirty="0" err="1" smtClean="0"/>
              <a:t>በመሆኑም</a:t>
            </a:r>
            <a:r>
              <a:rPr lang="en-US" dirty="0" smtClean="0"/>
              <a:t> </a:t>
            </a:r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ጸሐፍት</a:t>
            </a:r>
            <a:r>
              <a:rPr lang="en-US" dirty="0" smtClean="0"/>
              <a:t> </a:t>
            </a:r>
            <a:r>
              <a:rPr lang="en-US" dirty="0" err="1" smtClean="0"/>
              <a:t>ለአማርኛ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እድገት</a:t>
            </a:r>
            <a:r>
              <a:rPr lang="en-US" dirty="0" smtClean="0"/>
              <a:t> </a:t>
            </a:r>
            <a:r>
              <a:rPr lang="en-US" dirty="0" err="1" smtClean="0"/>
              <a:t>ከፍተኛ</a:t>
            </a:r>
            <a:r>
              <a:rPr lang="en-US" dirty="0" smtClean="0"/>
              <a:t> </a:t>
            </a:r>
            <a:r>
              <a:rPr lang="en-US" dirty="0" err="1" smtClean="0"/>
              <a:t>አስተዋጽኦ</a:t>
            </a:r>
            <a:r>
              <a:rPr lang="en-US" dirty="0" smtClean="0"/>
              <a:t> </a:t>
            </a:r>
            <a:r>
              <a:rPr lang="en-US" dirty="0" err="1" smtClean="0"/>
              <a:t>አበርክተዋል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የሁሉንም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ለመጥቀስ</a:t>
            </a:r>
            <a:r>
              <a:rPr lang="en-US" dirty="0" smtClean="0"/>
              <a:t> </a:t>
            </a:r>
            <a:r>
              <a:rPr lang="en-US" dirty="0" err="1" smtClean="0"/>
              <a:t>ባይቻልም</a:t>
            </a:r>
            <a:r>
              <a:rPr lang="en-US" dirty="0" smtClean="0"/>
              <a:t> </a:t>
            </a:r>
            <a:r>
              <a:rPr lang="en-US" dirty="0" err="1" smtClean="0"/>
              <a:t>በወቅቱ</a:t>
            </a:r>
            <a:r>
              <a:rPr lang="en-US" dirty="0" smtClean="0"/>
              <a:t> </a:t>
            </a:r>
            <a:r>
              <a:rPr lang="en-US" dirty="0" err="1" smtClean="0"/>
              <a:t>ገነው</a:t>
            </a:r>
            <a:r>
              <a:rPr lang="en-US" dirty="0" smtClean="0"/>
              <a:t> </a:t>
            </a:r>
            <a:r>
              <a:rPr lang="en-US" dirty="0" err="1" smtClean="0"/>
              <a:t>የነበሩትን</a:t>
            </a:r>
            <a:r>
              <a:rPr lang="en-US" dirty="0" smtClean="0"/>
              <a:t> </a:t>
            </a:r>
            <a:r>
              <a:rPr lang="en-US" dirty="0" err="1" smtClean="0"/>
              <a:t>አራት</a:t>
            </a:r>
            <a:r>
              <a:rPr lang="en-US" dirty="0" smtClean="0"/>
              <a:t> </a:t>
            </a:r>
            <a:r>
              <a:rPr lang="en-US" dirty="0" err="1" smtClean="0"/>
              <a:t>ጸሐፊዎች</a:t>
            </a:r>
            <a:r>
              <a:rPr lang="en-US" dirty="0" smtClean="0"/>
              <a:t> </a:t>
            </a:r>
            <a:r>
              <a:rPr lang="en-US" dirty="0" err="1" smtClean="0"/>
              <a:t>ለአብነት</a:t>
            </a:r>
            <a:r>
              <a:rPr lang="en-US" dirty="0" smtClean="0"/>
              <a:t> </a:t>
            </a:r>
            <a:r>
              <a:rPr lang="en-US" dirty="0" err="1" smtClean="0"/>
              <a:t>ያህል</a:t>
            </a:r>
            <a:r>
              <a:rPr lang="en-US" dirty="0" smtClean="0"/>
              <a:t> </a:t>
            </a:r>
            <a:r>
              <a:rPr lang="en-US" dirty="0" err="1" smtClean="0"/>
              <a:t>እንጠቅሳለን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b="1" dirty="0" smtClean="0"/>
              <a:t>  1</a:t>
            </a:r>
            <a:r>
              <a:rPr lang="en-US" b="1" dirty="0" smtClean="0"/>
              <a:t>. </a:t>
            </a:r>
            <a:r>
              <a:rPr lang="en-US" b="1" dirty="0" err="1" smtClean="0"/>
              <a:t>ገብረእግዚአብሔር</a:t>
            </a:r>
            <a:r>
              <a:rPr lang="en-US" b="1" dirty="0" smtClean="0"/>
              <a:t> </a:t>
            </a:r>
            <a:r>
              <a:rPr lang="en-US" b="1" dirty="0" err="1" smtClean="0"/>
              <a:t>ጊላ</a:t>
            </a:r>
            <a:r>
              <a:rPr lang="en-US" b="1" dirty="0" smtClean="0"/>
              <a:t> (1855--1906</a:t>
            </a:r>
            <a:r>
              <a:rPr lang="en-US" dirty="0" smtClean="0"/>
              <a:t>) ፡- </a:t>
            </a:r>
            <a:r>
              <a:rPr lang="en-US" dirty="0" err="1" smtClean="0"/>
              <a:t>እኝህ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በኢትዮጵያ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የሚታወቁት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ገጣሚነታቸው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በወቅቱ</a:t>
            </a:r>
            <a:r>
              <a:rPr lang="en-US" b="1" dirty="0" smtClean="0"/>
              <a:t> </a:t>
            </a:r>
            <a:r>
              <a:rPr lang="en-US" b="1" dirty="0" err="1" smtClean="0"/>
              <a:t>ገነው</a:t>
            </a:r>
            <a:r>
              <a:rPr lang="en-US" b="1" dirty="0" smtClean="0"/>
              <a:t> </a:t>
            </a:r>
            <a:r>
              <a:rPr lang="en-US" b="1" dirty="0" err="1" smtClean="0"/>
              <a:t>የወጡ</a:t>
            </a:r>
            <a:r>
              <a:rPr lang="en-US" b="1" dirty="0" smtClean="0"/>
              <a:t> </a:t>
            </a:r>
            <a:r>
              <a:rPr lang="en-US" b="1" dirty="0" err="1" smtClean="0"/>
              <a:t>ጸሐፊዎች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ገብረእግዚአብሔር</a:t>
            </a:r>
            <a:r>
              <a:rPr lang="en-US" dirty="0" smtClean="0"/>
              <a:t> </a:t>
            </a:r>
            <a:r>
              <a:rPr lang="en-US" dirty="0" err="1" smtClean="0"/>
              <a:t>ጊላ</a:t>
            </a:r>
            <a:r>
              <a:rPr lang="en-US" dirty="0" smtClean="0"/>
              <a:t> </a:t>
            </a:r>
            <a:r>
              <a:rPr lang="en-US" dirty="0" err="1" smtClean="0"/>
              <a:t>የመጀመሪያው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ገጣሚ</a:t>
            </a:r>
            <a:r>
              <a:rPr lang="en-US" dirty="0" smtClean="0"/>
              <a:t> </a:t>
            </a:r>
            <a:r>
              <a:rPr lang="en-US" dirty="0" err="1" smtClean="0"/>
              <a:t>ይባላሉ</a:t>
            </a:r>
            <a:r>
              <a:rPr lang="en-US" dirty="0" smtClean="0"/>
              <a:t>፡፡</a:t>
            </a:r>
            <a:r>
              <a:rPr lang="en-US" dirty="0" err="1" smtClean="0"/>
              <a:t>ምክንያቱም</a:t>
            </a:r>
            <a:r>
              <a:rPr lang="en-US" dirty="0" smtClean="0"/>
              <a:t> </a:t>
            </a:r>
            <a:r>
              <a:rPr lang="en-US" dirty="0" err="1" smtClean="0"/>
              <a:t>ጥንት</a:t>
            </a:r>
            <a:r>
              <a:rPr lang="en-US" dirty="0" smtClean="0"/>
              <a:t> </a:t>
            </a:r>
            <a:r>
              <a:rPr lang="en-US" dirty="0" err="1" smtClean="0"/>
              <a:t>ለነአጼይስሃቅ</a:t>
            </a:r>
            <a:r>
              <a:rPr lang="en-US" dirty="0" smtClean="0"/>
              <a:t> </a:t>
            </a:r>
            <a:r>
              <a:rPr lang="en-US" dirty="0" err="1" smtClean="0"/>
              <a:t>ተጽፈው</a:t>
            </a:r>
            <a:r>
              <a:rPr lang="en-US" dirty="0" smtClean="0"/>
              <a:t> </a:t>
            </a:r>
            <a:r>
              <a:rPr lang="en-US" dirty="0" err="1" smtClean="0"/>
              <a:t>የነበሩት</a:t>
            </a:r>
            <a:r>
              <a:rPr lang="en-US" dirty="0" smtClean="0"/>
              <a:t> </a:t>
            </a:r>
            <a:r>
              <a:rPr lang="en-US" dirty="0" err="1" smtClean="0"/>
              <a:t>ሰባት</a:t>
            </a:r>
            <a:r>
              <a:rPr lang="en-US" dirty="0" smtClean="0"/>
              <a:t> </a:t>
            </a:r>
            <a:r>
              <a:rPr lang="en-US" dirty="0" err="1" smtClean="0"/>
              <a:t>ግጥሞች</a:t>
            </a:r>
            <a:r>
              <a:rPr lang="en-US" dirty="0" smtClean="0"/>
              <a:t> </a:t>
            </a:r>
            <a:r>
              <a:rPr lang="en-US" dirty="0" err="1" smtClean="0"/>
              <a:t>ደራሲያቸው</a:t>
            </a:r>
            <a:r>
              <a:rPr lang="en-US" dirty="0" smtClean="0"/>
              <a:t> </a:t>
            </a:r>
            <a:r>
              <a:rPr lang="en-US" dirty="0" err="1" smtClean="0"/>
              <a:t>ማን</a:t>
            </a:r>
            <a:r>
              <a:rPr lang="en-US" dirty="0" smtClean="0"/>
              <a:t> </a:t>
            </a:r>
            <a:r>
              <a:rPr lang="en-US" dirty="0" err="1" smtClean="0"/>
              <a:t>እንደሆነ</a:t>
            </a:r>
            <a:r>
              <a:rPr lang="en-US" dirty="0" smtClean="0"/>
              <a:t> </a:t>
            </a:r>
            <a:r>
              <a:rPr lang="en-US" dirty="0" err="1" smtClean="0"/>
              <a:t>በውል</a:t>
            </a:r>
            <a:r>
              <a:rPr lang="en-US" dirty="0" smtClean="0"/>
              <a:t> </a:t>
            </a:r>
            <a:r>
              <a:rPr lang="en-US" dirty="0" err="1" smtClean="0"/>
              <a:t>አልተለየምና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የብላታ</a:t>
            </a:r>
            <a:r>
              <a:rPr lang="en-US" dirty="0" smtClean="0"/>
              <a:t> </a:t>
            </a:r>
            <a:r>
              <a:rPr lang="en-US" dirty="0" err="1" smtClean="0"/>
              <a:t>ገብረእግዚአብሔር</a:t>
            </a:r>
            <a:r>
              <a:rPr lang="en-US" dirty="0" smtClean="0"/>
              <a:t> </a:t>
            </a:r>
            <a:r>
              <a:rPr lang="en-US" dirty="0" err="1" smtClean="0"/>
              <a:t>ግጥሞች</a:t>
            </a:r>
            <a:r>
              <a:rPr lang="en-US" dirty="0" smtClean="0"/>
              <a:t> </a:t>
            </a:r>
            <a:r>
              <a:rPr lang="en-US" dirty="0" err="1" smtClean="0"/>
              <a:t>ይዘታቸው</a:t>
            </a:r>
            <a:r>
              <a:rPr lang="en-US" dirty="0" smtClean="0"/>
              <a:t> </a:t>
            </a:r>
            <a:r>
              <a:rPr lang="en-US" dirty="0" err="1" smtClean="0"/>
              <a:t>የጠንካራና</a:t>
            </a:r>
            <a:r>
              <a:rPr lang="en-US" dirty="0" smtClean="0"/>
              <a:t> </a:t>
            </a:r>
            <a:r>
              <a:rPr lang="en-US" dirty="0" err="1" smtClean="0"/>
              <a:t>አንድነቷ</a:t>
            </a:r>
            <a:r>
              <a:rPr lang="en-US" dirty="0" smtClean="0"/>
              <a:t> </a:t>
            </a:r>
            <a:r>
              <a:rPr lang="en-US" dirty="0" err="1" smtClean="0"/>
              <a:t>የተጠበቀች</a:t>
            </a:r>
            <a:r>
              <a:rPr lang="en-US" dirty="0" smtClean="0"/>
              <a:t> </a:t>
            </a:r>
            <a:r>
              <a:rPr lang="en-US" dirty="0" err="1" smtClean="0"/>
              <a:t>ኢትዮጵያን</a:t>
            </a:r>
            <a:r>
              <a:rPr lang="en-US" dirty="0" smtClean="0"/>
              <a:t> </a:t>
            </a:r>
            <a:r>
              <a:rPr lang="en-US" dirty="0" err="1" smtClean="0"/>
              <a:t>መኖር</a:t>
            </a:r>
            <a:r>
              <a:rPr lang="en-US" dirty="0" smtClean="0"/>
              <a:t> </a:t>
            </a:r>
            <a:r>
              <a:rPr lang="en-US" dirty="0" err="1" smtClean="0"/>
              <a:t>የሚመኙ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r>
              <a:rPr lang="en-US" dirty="0" err="1" smtClean="0"/>
              <a:t>ከዚህም</a:t>
            </a:r>
            <a:r>
              <a:rPr lang="en-US" dirty="0" smtClean="0"/>
              <a:t> </a:t>
            </a:r>
            <a:r>
              <a:rPr lang="en-US" dirty="0" err="1" smtClean="0"/>
              <a:t>ሌላ</a:t>
            </a:r>
            <a:r>
              <a:rPr lang="en-US" dirty="0" smtClean="0"/>
              <a:t> </a:t>
            </a:r>
            <a:r>
              <a:rPr lang="en-US" dirty="0" err="1" smtClean="0"/>
              <a:t>በኢትዮጵያ</a:t>
            </a:r>
            <a:r>
              <a:rPr lang="en-US" dirty="0" smtClean="0"/>
              <a:t> </a:t>
            </a:r>
            <a:r>
              <a:rPr lang="en-US" dirty="0" err="1" smtClean="0"/>
              <a:t>የሥነጽሑፍ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የመጀመሪያ</a:t>
            </a:r>
            <a:r>
              <a:rPr lang="en-US" dirty="0" smtClean="0"/>
              <a:t> </a:t>
            </a:r>
            <a:r>
              <a:rPr lang="en-US" dirty="0" err="1" smtClean="0"/>
              <a:t>የሚባለውን</a:t>
            </a:r>
            <a:r>
              <a:rPr lang="en-US" dirty="0" smtClean="0"/>
              <a:t> </a:t>
            </a:r>
            <a:r>
              <a:rPr lang="en-US" dirty="0" err="1" smtClean="0"/>
              <a:t>ጋዜጣም</a:t>
            </a:r>
            <a:r>
              <a:rPr lang="en-US" dirty="0" smtClean="0"/>
              <a:t> </a:t>
            </a:r>
            <a:r>
              <a:rPr lang="en-US" dirty="0" err="1" smtClean="0"/>
              <a:t>የጀመሩ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በግል</a:t>
            </a:r>
            <a:r>
              <a:rPr lang="en-US" dirty="0" smtClean="0"/>
              <a:t> </a:t>
            </a:r>
            <a:r>
              <a:rPr lang="en-US" dirty="0" err="1" smtClean="0"/>
              <a:t>ሕይወታቸው</a:t>
            </a:r>
            <a:r>
              <a:rPr lang="en-US" dirty="0" smtClean="0"/>
              <a:t> </a:t>
            </a:r>
            <a:r>
              <a:rPr lang="en-US" dirty="0" err="1" smtClean="0"/>
              <a:t>በኢጣልያ</a:t>
            </a:r>
            <a:r>
              <a:rPr lang="en-US" dirty="0" smtClean="0"/>
              <a:t> </a:t>
            </a:r>
            <a:r>
              <a:rPr lang="en-US" dirty="0" err="1" smtClean="0"/>
              <a:t>ወረራ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ጣልያኖችን</a:t>
            </a:r>
            <a:r>
              <a:rPr lang="en-US" dirty="0" smtClean="0"/>
              <a:t> </a:t>
            </a:r>
            <a:r>
              <a:rPr lang="en-US" dirty="0" err="1" smtClean="0"/>
              <a:t>እየሰለሉ</a:t>
            </a:r>
            <a:r>
              <a:rPr lang="en-US" dirty="0" smtClean="0"/>
              <a:t> </a:t>
            </a:r>
            <a:r>
              <a:rPr lang="en-US" dirty="0" err="1" smtClean="0"/>
              <a:t>ለአፄ</a:t>
            </a:r>
            <a:r>
              <a:rPr lang="en-US" dirty="0" smtClean="0"/>
              <a:t> </a:t>
            </a:r>
            <a:r>
              <a:rPr lang="en-US" dirty="0" err="1" smtClean="0"/>
              <a:t>ምኒልክ</a:t>
            </a:r>
            <a:r>
              <a:rPr lang="en-US" dirty="0" smtClean="0"/>
              <a:t> </a:t>
            </a:r>
            <a:r>
              <a:rPr lang="en-US" dirty="0" err="1" smtClean="0"/>
              <a:t>መረጃ</a:t>
            </a:r>
            <a:r>
              <a:rPr lang="en-US" dirty="0" smtClean="0"/>
              <a:t> </a:t>
            </a:r>
            <a:r>
              <a:rPr lang="en-US" dirty="0" err="1" smtClean="0"/>
              <a:t>የሚቀብሉ</a:t>
            </a:r>
            <a:r>
              <a:rPr lang="en-US" dirty="0" smtClean="0"/>
              <a:t> </a:t>
            </a:r>
            <a:r>
              <a:rPr lang="en-US" dirty="0" err="1" smtClean="0"/>
              <a:t>ሀገር</a:t>
            </a:r>
            <a:r>
              <a:rPr lang="en-US" dirty="0" smtClean="0"/>
              <a:t> </a:t>
            </a:r>
            <a:r>
              <a:rPr lang="en-US" dirty="0" err="1" smtClean="0"/>
              <a:t>ወዳድ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ነበሩ</a:t>
            </a:r>
            <a:r>
              <a:rPr lang="en-US" dirty="0" smtClean="0"/>
              <a:t>፡፡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በወቅቱ</a:t>
            </a:r>
            <a:r>
              <a:rPr lang="en-US" b="1" dirty="0" smtClean="0"/>
              <a:t> </a:t>
            </a:r>
            <a:r>
              <a:rPr lang="en-US" b="1" dirty="0" err="1" smtClean="0"/>
              <a:t>ገነው</a:t>
            </a:r>
            <a:r>
              <a:rPr lang="en-US" b="1" dirty="0" smtClean="0"/>
              <a:t> </a:t>
            </a:r>
            <a:r>
              <a:rPr lang="en-US" b="1" dirty="0" err="1" smtClean="0"/>
              <a:t>የወጡ</a:t>
            </a:r>
            <a:r>
              <a:rPr lang="en-US" b="1" dirty="0" smtClean="0"/>
              <a:t> </a:t>
            </a:r>
            <a:r>
              <a:rPr lang="en-US" b="1" dirty="0" err="1" smtClean="0"/>
              <a:t>ጸሐፊዎች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/>
              <a:t>   2</a:t>
            </a:r>
            <a:r>
              <a:rPr lang="en-US" b="1" dirty="0" smtClean="0"/>
              <a:t>. </a:t>
            </a:r>
            <a:r>
              <a:rPr lang="en-US" b="1" dirty="0" err="1" smtClean="0"/>
              <a:t>አፈወርቅ</a:t>
            </a:r>
            <a:r>
              <a:rPr lang="en-US" b="1" dirty="0" smtClean="0"/>
              <a:t> </a:t>
            </a:r>
            <a:r>
              <a:rPr lang="en-US" b="1" dirty="0" err="1" smtClean="0"/>
              <a:t>ገብረኢየሱስ</a:t>
            </a:r>
            <a:r>
              <a:rPr lang="en-US" b="1" dirty="0" smtClean="0"/>
              <a:t> (1860--- 1939)</a:t>
            </a:r>
            <a:r>
              <a:rPr lang="en-US" dirty="0" smtClean="0"/>
              <a:t> ፡- </a:t>
            </a:r>
            <a:r>
              <a:rPr lang="en-US" dirty="0" err="1" smtClean="0"/>
              <a:t>እኝህ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በግእዝ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መጻፍን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 </a:t>
            </a:r>
            <a:r>
              <a:rPr lang="en-US" dirty="0" err="1" smtClean="0"/>
              <a:t>የሚቃወሙና</a:t>
            </a:r>
            <a:r>
              <a:rPr lang="en-US" dirty="0" smtClean="0"/>
              <a:t> </a:t>
            </a:r>
            <a:r>
              <a:rPr lang="en-US" dirty="0" err="1" smtClean="0"/>
              <a:t>ሁሉም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በሚናገረው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በሚረዳው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መጻፍ</a:t>
            </a:r>
            <a:r>
              <a:rPr lang="en-US" dirty="0" smtClean="0"/>
              <a:t> </a:t>
            </a:r>
            <a:r>
              <a:rPr lang="en-US" dirty="0" err="1" smtClean="0"/>
              <a:t>እንደሚገባ</a:t>
            </a:r>
            <a:r>
              <a:rPr lang="en-US" dirty="0" smtClean="0"/>
              <a:t> </a:t>
            </a:r>
            <a:r>
              <a:rPr lang="en-US" dirty="0" err="1" smtClean="0"/>
              <a:t>የሚከራከሩ</a:t>
            </a:r>
            <a:r>
              <a:rPr lang="en-US" dirty="0" smtClean="0"/>
              <a:t> </a:t>
            </a:r>
            <a:r>
              <a:rPr lang="en-US" dirty="0" err="1" smtClean="0"/>
              <a:t>ነበሩ</a:t>
            </a:r>
            <a:r>
              <a:rPr lang="en-US" dirty="0" smtClean="0"/>
              <a:t>፡፡ </a:t>
            </a:r>
            <a:r>
              <a:rPr lang="en-US" dirty="0" err="1" smtClean="0"/>
              <a:t>ከሚታወቁባቸው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ስራዎቻቸው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፡- </a:t>
            </a:r>
          </a:p>
          <a:p>
            <a:pPr lvl="0"/>
            <a:r>
              <a:rPr lang="en-US" dirty="0" err="1" smtClean="0"/>
              <a:t>አንዱ</a:t>
            </a:r>
            <a:r>
              <a:rPr lang="en-US" dirty="0" smtClean="0"/>
              <a:t> በ1901 </a:t>
            </a:r>
            <a:r>
              <a:rPr lang="en-US" dirty="0" err="1" smtClean="0"/>
              <a:t>የጻፉት</a:t>
            </a:r>
            <a:r>
              <a:rPr lang="en-US" dirty="0" smtClean="0"/>
              <a:t> "</a:t>
            </a:r>
            <a:r>
              <a:rPr lang="en-US" dirty="0" err="1" smtClean="0"/>
              <a:t>ዳግማዊ</a:t>
            </a:r>
            <a:r>
              <a:rPr lang="en-US" dirty="0" smtClean="0"/>
              <a:t> </a:t>
            </a:r>
            <a:r>
              <a:rPr lang="en-US" dirty="0" err="1" smtClean="0"/>
              <a:t>ምኒሊክ</a:t>
            </a:r>
            <a:r>
              <a:rPr lang="en-US" dirty="0" smtClean="0"/>
              <a:t>" </a:t>
            </a:r>
            <a:r>
              <a:rPr lang="en-US" dirty="0" err="1" smtClean="0"/>
              <a:t>የሚለው</a:t>
            </a:r>
            <a:r>
              <a:rPr lang="en-US" dirty="0" smtClean="0"/>
              <a:t> </a:t>
            </a:r>
            <a:r>
              <a:rPr lang="en-US" dirty="0" err="1" smtClean="0"/>
              <a:t>መጽሐፋቸው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</a:t>
            </a:r>
            <a:r>
              <a:rPr lang="en-US" dirty="0" err="1" smtClean="0"/>
              <a:t>ከታሪክ</a:t>
            </a:r>
            <a:r>
              <a:rPr lang="en-US" dirty="0" smtClean="0"/>
              <a:t> </a:t>
            </a:r>
            <a:r>
              <a:rPr lang="en-US" dirty="0" err="1" smtClean="0"/>
              <a:t>መጽሐፍነቱ</a:t>
            </a:r>
            <a:r>
              <a:rPr lang="en-US" dirty="0" smtClean="0"/>
              <a:t> </a:t>
            </a:r>
            <a:r>
              <a:rPr lang="en-US" dirty="0" err="1" smtClean="0"/>
              <a:t>ባሻገር</a:t>
            </a:r>
            <a:r>
              <a:rPr lang="en-US" dirty="0" smtClean="0"/>
              <a:t> </a:t>
            </a:r>
            <a:r>
              <a:rPr lang="en-US" dirty="0" err="1" smtClean="0"/>
              <a:t>በሥነጽሑፋዊ</a:t>
            </a:r>
            <a:r>
              <a:rPr lang="en-US" dirty="0" smtClean="0"/>
              <a:t> </a:t>
            </a:r>
            <a:r>
              <a:rPr lang="en-US" dirty="0" err="1" smtClean="0"/>
              <a:t>ደረጃውም</a:t>
            </a:r>
            <a:r>
              <a:rPr lang="en-US" dirty="0" smtClean="0"/>
              <a:t> </a:t>
            </a:r>
            <a:r>
              <a:rPr lang="en-US" dirty="0" err="1" smtClean="0"/>
              <a:t>ትልቅ</a:t>
            </a:r>
            <a:r>
              <a:rPr lang="en-US" dirty="0" smtClean="0"/>
              <a:t>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የሚሰጠው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ጽሑፋቸው</a:t>
            </a:r>
            <a:r>
              <a:rPr lang="en-US" dirty="0" smtClean="0"/>
              <a:t> </a:t>
            </a:r>
            <a:r>
              <a:rPr lang="en-US" dirty="0" err="1" smtClean="0"/>
              <a:t>ውበታቸው</a:t>
            </a:r>
            <a:r>
              <a:rPr lang="en-US" dirty="0" smtClean="0"/>
              <a:t> </a:t>
            </a:r>
            <a:r>
              <a:rPr lang="en-US" dirty="0" err="1" smtClean="0"/>
              <a:t>ከፍተኛ</a:t>
            </a:r>
            <a:r>
              <a:rPr lang="en-US" dirty="0" smtClean="0"/>
              <a:t> </a:t>
            </a:r>
            <a:r>
              <a:rPr lang="en-US" dirty="0" err="1" smtClean="0"/>
              <a:t>ነው፤ቃላቱ</a:t>
            </a:r>
            <a:r>
              <a:rPr lang="en-US" dirty="0" smtClean="0"/>
              <a:t> </a:t>
            </a:r>
            <a:r>
              <a:rPr lang="en-US" dirty="0" err="1" smtClean="0"/>
              <a:t>ግብ</a:t>
            </a:r>
            <a:r>
              <a:rPr lang="en-US" dirty="0" smtClean="0"/>
              <a:t> </a:t>
            </a:r>
            <a:r>
              <a:rPr lang="en-US" dirty="0" err="1" smtClean="0"/>
              <a:t>መቺ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r>
              <a:rPr lang="en-US" dirty="0" err="1" smtClean="0"/>
              <a:t>የዓረፍተ</a:t>
            </a:r>
            <a:r>
              <a:rPr lang="en-US" dirty="0" smtClean="0"/>
              <a:t> </a:t>
            </a:r>
            <a:r>
              <a:rPr lang="en-US" dirty="0" err="1" smtClean="0"/>
              <a:t>ነገሩ</a:t>
            </a:r>
            <a:r>
              <a:rPr lang="en-US" dirty="0" smtClean="0"/>
              <a:t> </a:t>
            </a:r>
            <a:r>
              <a:rPr lang="en-US" dirty="0" err="1" smtClean="0"/>
              <a:t>አወቃቀርና</a:t>
            </a:r>
            <a:r>
              <a:rPr lang="en-US" dirty="0" smtClean="0"/>
              <a:t> </a:t>
            </a:r>
            <a:r>
              <a:rPr lang="en-US" dirty="0" err="1" smtClean="0"/>
              <a:t>የሐሳብ</a:t>
            </a:r>
            <a:r>
              <a:rPr lang="en-US" dirty="0" smtClean="0"/>
              <a:t> </a:t>
            </a:r>
            <a:r>
              <a:rPr lang="en-US" dirty="0" err="1" smtClean="0"/>
              <a:t>አገላለጹ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ተጠየቃዊነት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ፈሊጦች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ምሳሌያዊ</a:t>
            </a:r>
            <a:r>
              <a:rPr lang="en-US" dirty="0" smtClean="0"/>
              <a:t> </a:t>
            </a:r>
            <a:r>
              <a:rPr lang="en-US" dirty="0" err="1" smtClean="0"/>
              <a:t>አነጋገሮችን</a:t>
            </a:r>
            <a:r>
              <a:rPr lang="en-US" dirty="0" smtClean="0"/>
              <a:t> </a:t>
            </a:r>
            <a:r>
              <a:rPr lang="en-US" dirty="0" err="1" smtClean="0"/>
              <a:t>በመጠቀም</a:t>
            </a:r>
            <a:r>
              <a:rPr lang="en-US" dirty="0" smtClean="0"/>
              <a:t> </a:t>
            </a:r>
            <a:r>
              <a:rPr lang="en-US" dirty="0" err="1" smtClean="0"/>
              <a:t>ሐሳባቸውን</a:t>
            </a:r>
            <a:r>
              <a:rPr lang="en-US" dirty="0" smtClean="0"/>
              <a:t> </a:t>
            </a:r>
            <a:r>
              <a:rPr lang="en-US" dirty="0" err="1" smtClean="0"/>
              <a:t>ለማጉላትና</a:t>
            </a:r>
            <a:r>
              <a:rPr lang="en-US" dirty="0" smtClean="0"/>
              <a:t> </a:t>
            </a:r>
            <a:r>
              <a:rPr lang="en-US" dirty="0" err="1" smtClean="0"/>
              <a:t>አንባቢን</a:t>
            </a:r>
            <a:r>
              <a:rPr lang="en-US" dirty="0" smtClean="0"/>
              <a:t> </a:t>
            </a:r>
            <a:r>
              <a:rPr lang="en-US" dirty="0" err="1" smtClean="0"/>
              <a:t>ለማሳመን</a:t>
            </a:r>
            <a:r>
              <a:rPr lang="en-US" dirty="0" smtClean="0"/>
              <a:t> </a:t>
            </a:r>
            <a:r>
              <a:rPr lang="en-US" dirty="0" err="1" smtClean="0"/>
              <a:t>የቻሉ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</a:p>
          <a:p>
            <a:pPr lvl="0"/>
            <a:r>
              <a:rPr lang="en-US" dirty="0" err="1" smtClean="0"/>
              <a:t>ሌላው</a:t>
            </a:r>
            <a:r>
              <a:rPr lang="en-US" dirty="0" smtClean="0"/>
              <a:t> </a:t>
            </a:r>
            <a:r>
              <a:rPr lang="en-US" dirty="0" err="1" smtClean="0"/>
              <a:t>የሚታወቁበት</a:t>
            </a:r>
            <a:r>
              <a:rPr lang="en-US" dirty="0" smtClean="0"/>
              <a:t> </a:t>
            </a:r>
            <a:r>
              <a:rPr lang="en-US" dirty="0" err="1" smtClean="0"/>
              <a:t>ሥነጽሑፋዊ</a:t>
            </a:r>
            <a:r>
              <a:rPr lang="en-US" dirty="0" smtClean="0"/>
              <a:t> </a:t>
            </a:r>
            <a:r>
              <a:rPr lang="en-US" dirty="0" err="1" smtClean="0"/>
              <a:t>ስራቸው</a:t>
            </a:r>
            <a:r>
              <a:rPr lang="en-US" dirty="0" smtClean="0"/>
              <a:t> </a:t>
            </a:r>
            <a:r>
              <a:rPr lang="en-US" dirty="0" err="1" smtClean="0"/>
              <a:t>ለኢጣልያን</a:t>
            </a:r>
            <a:r>
              <a:rPr lang="en-US" dirty="0" smtClean="0"/>
              <a:t> </a:t>
            </a:r>
            <a:r>
              <a:rPr lang="en-US" dirty="0" err="1" smtClean="0"/>
              <a:t>መንግሥት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እየጻፉ</a:t>
            </a:r>
            <a:r>
              <a:rPr lang="en-US" dirty="0" smtClean="0"/>
              <a:t> </a:t>
            </a:r>
            <a:r>
              <a:rPr lang="en-US" dirty="0" err="1" smtClean="0"/>
              <a:t>በየሳምንቱ</a:t>
            </a:r>
            <a:r>
              <a:rPr lang="en-US" dirty="0" smtClean="0"/>
              <a:t> </a:t>
            </a:r>
            <a:r>
              <a:rPr lang="en-US" dirty="0" err="1" smtClean="0"/>
              <a:t>ያሳትሙት</a:t>
            </a:r>
            <a:r>
              <a:rPr lang="en-US" dirty="0" smtClean="0"/>
              <a:t> </a:t>
            </a:r>
            <a:r>
              <a:rPr lang="en-US" dirty="0" err="1" smtClean="0"/>
              <a:t>የነበረው</a:t>
            </a:r>
            <a:r>
              <a:rPr lang="en-US" dirty="0" smtClean="0"/>
              <a:t> "</a:t>
            </a:r>
            <a:r>
              <a:rPr lang="en-US" dirty="0" err="1" smtClean="0"/>
              <a:t>የቄሳር</a:t>
            </a:r>
            <a:r>
              <a:rPr lang="en-US" dirty="0" smtClean="0"/>
              <a:t> </a:t>
            </a:r>
            <a:r>
              <a:rPr lang="en-US" dirty="0" err="1" smtClean="0"/>
              <a:t>መልእክተኛ</a:t>
            </a:r>
            <a:r>
              <a:rPr lang="en-US" dirty="0" smtClean="0"/>
              <a:t>" </a:t>
            </a:r>
            <a:r>
              <a:rPr lang="en-US" dirty="0" err="1" smtClean="0"/>
              <a:t>የተባለው</a:t>
            </a:r>
            <a:r>
              <a:rPr lang="en-US" dirty="0" smtClean="0"/>
              <a:t> </a:t>
            </a:r>
            <a:r>
              <a:rPr lang="en-US" dirty="0" err="1" smtClean="0"/>
              <a:t>ጋዜጣ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ምንም</a:t>
            </a:r>
            <a:r>
              <a:rPr lang="en-US" dirty="0" smtClean="0"/>
              <a:t> </a:t>
            </a:r>
            <a:r>
              <a:rPr lang="en-US" dirty="0" err="1" smtClean="0"/>
              <a:t>እንኳን</a:t>
            </a:r>
            <a:r>
              <a:rPr lang="en-US" dirty="0" smtClean="0"/>
              <a:t> </a:t>
            </a:r>
            <a:r>
              <a:rPr lang="en-US" dirty="0" err="1" smtClean="0"/>
              <a:t>የዚህ</a:t>
            </a:r>
            <a:r>
              <a:rPr lang="en-US" dirty="0" smtClean="0"/>
              <a:t> </a:t>
            </a:r>
            <a:r>
              <a:rPr lang="en-US" dirty="0" err="1" smtClean="0"/>
              <a:t>ጋዜጣ</a:t>
            </a:r>
            <a:r>
              <a:rPr lang="en-US" dirty="0" smtClean="0"/>
              <a:t> </a:t>
            </a:r>
            <a:r>
              <a:rPr lang="en-US" dirty="0" err="1" smtClean="0"/>
              <a:t>ይዘት</a:t>
            </a:r>
            <a:r>
              <a:rPr lang="en-US" dirty="0" smtClean="0"/>
              <a:t> </a:t>
            </a:r>
            <a:r>
              <a:rPr lang="en-US" dirty="0" err="1" smtClean="0"/>
              <a:t>ሀገርን</a:t>
            </a:r>
            <a:r>
              <a:rPr lang="en-US" dirty="0" smtClean="0"/>
              <a:t> </a:t>
            </a:r>
            <a:r>
              <a:rPr lang="en-US" dirty="0" err="1" smtClean="0"/>
              <a:t>የሚጎዳ</a:t>
            </a:r>
            <a:r>
              <a:rPr lang="en-US" dirty="0" smtClean="0"/>
              <a:t> </a:t>
            </a:r>
            <a:r>
              <a:rPr lang="en-US" dirty="0" err="1" smtClean="0"/>
              <a:t>ቢሆንም</a:t>
            </a:r>
            <a:r>
              <a:rPr lang="en-US" dirty="0" smtClean="0"/>
              <a:t> </a:t>
            </a:r>
            <a:r>
              <a:rPr lang="en-US" dirty="0" err="1" smtClean="0"/>
              <a:t>የአጻጻፉ</a:t>
            </a:r>
            <a:r>
              <a:rPr lang="en-US" dirty="0" smtClean="0"/>
              <a:t> </a:t>
            </a:r>
            <a:r>
              <a:rPr lang="en-US" dirty="0" err="1" smtClean="0"/>
              <a:t>ስልት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በውበት</a:t>
            </a:r>
            <a:r>
              <a:rPr lang="en-US" dirty="0" smtClean="0"/>
              <a:t> </a:t>
            </a:r>
            <a:r>
              <a:rPr lang="en-US" dirty="0" err="1" smtClean="0"/>
              <a:t>ደረጃው</a:t>
            </a:r>
            <a:r>
              <a:rPr lang="en-US" dirty="0" smtClean="0"/>
              <a:t> </a:t>
            </a:r>
            <a:r>
              <a:rPr lang="en-US" dirty="0" err="1" smtClean="0"/>
              <a:t>የላቀና</a:t>
            </a:r>
            <a:r>
              <a:rPr lang="en-US" dirty="0" smtClean="0"/>
              <a:t> </a:t>
            </a:r>
            <a:r>
              <a:rPr lang="en-US" dirty="0" err="1" smtClean="0"/>
              <a:t>በወቅቱ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ሥነጽሑፍን</a:t>
            </a:r>
            <a:r>
              <a:rPr lang="en-US" dirty="0" smtClean="0"/>
              <a:t> </a:t>
            </a:r>
            <a:r>
              <a:rPr lang="en-US" dirty="0" err="1" smtClean="0"/>
              <a:t>እድገት</a:t>
            </a:r>
            <a:r>
              <a:rPr lang="en-US" dirty="0" smtClean="0"/>
              <a:t> </a:t>
            </a:r>
            <a:r>
              <a:rPr lang="en-US" dirty="0" err="1" smtClean="0"/>
              <a:t>ያመላክት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ምእራፍ</a:t>
            </a:r>
            <a:r>
              <a:rPr lang="en-US" b="1" dirty="0"/>
              <a:t> </a:t>
            </a:r>
            <a:r>
              <a:rPr lang="en-US" b="1" dirty="0" err="1" smtClean="0"/>
              <a:t>አንድ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</a:t>
            </a:r>
            <a:r>
              <a:rPr lang="en-US" b="1" dirty="0" err="1"/>
              <a:t>የኢትዮጵያ</a:t>
            </a:r>
            <a:r>
              <a:rPr lang="en-US" b="1" dirty="0"/>
              <a:t> </a:t>
            </a:r>
            <a:r>
              <a:rPr lang="en-US" b="1" dirty="0" err="1"/>
              <a:t>ፊደል</a:t>
            </a:r>
            <a:r>
              <a:rPr lang="en-US" b="1" dirty="0"/>
              <a:t> </a:t>
            </a:r>
            <a:r>
              <a:rPr lang="en-US" b="1" dirty="0" err="1"/>
              <a:t>አመጣጥና</a:t>
            </a:r>
            <a:r>
              <a:rPr lang="en-US" b="1" dirty="0"/>
              <a:t> </a:t>
            </a:r>
            <a:r>
              <a:rPr lang="en-US" b="1" dirty="0" err="1"/>
              <a:t>እድገት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ፊደል</a:t>
            </a:r>
            <a:r>
              <a:rPr lang="en-US" dirty="0" smtClean="0"/>
              <a:t> "</a:t>
            </a:r>
            <a:r>
              <a:rPr lang="en-US" dirty="0" err="1" smtClean="0"/>
              <a:t>ፈደለ</a:t>
            </a:r>
            <a:r>
              <a:rPr lang="en-US" dirty="0" smtClean="0"/>
              <a:t>" </a:t>
            </a:r>
            <a:r>
              <a:rPr lang="en-US" dirty="0" err="1" smtClean="0"/>
              <a:t>ከሚለው</a:t>
            </a:r>
            <a:r>
              <a:rPr lang="en-US" dirty="0" smtClean="0"/>
              <a:t> </a:t>
            </a:r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የወጣ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ትርጉሙም</a:t>
            </a:r>
            <a:r>
              <a:rPr lang="en-US" dirty="0" smtClean="0"/>
              <a:t> </a:t>
            </a:r>
            <a:r>
              <a:rPr lang="en-US" dirty="0" err="1" smtClean="0"/>
              <a:t>ጻፈ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ለዚህም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ለጽሕፈት</a:t>
            </a:r>
            <a:r>
              <a:rPr lang="en-US" dirty="0" smtClean="0"/>
              <a:t> </a:t>
            </a:r>
            <a:r>
              <a:rPr lang="en-US" dirty="0" err="1" smtClean="0"/>
              <a:t>መሠረት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የሚባለው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ስለሥነጽሑፍ</a:t>
            </a:r>
            <a:r>
              <a:rPr lang="en-US" dirty="0" smtClean="0"/>
              <a:t> </a:t>
            </a:r>
            <a:r>
              <a:rPr lang="en-US" dirty="0" err="1" smtClean="0"/>
              <a:t>ለመነጋገር</a:t>
            </a:r>
            <a:r>
              <a:rPr lang="en-US" dirty="0" smtClean="0"/>
              <a:t> </a:t>
            </a:r>
            <a:r>
              <a:rPr lang="en-US" dirty="0" err="1" smtClean="0"/>
              <a:t>መነሻ</a:t>
            </a:r>
            <a:r>
              <a:rPr lang="en-US" dirty="0" smtClean="0"/>
              <a:t> </a:t>
            </a:r>
            <a:r>
              <a:rPr lang="en-US" dirty="0" err="1" smtClean="0"/>
              <a:t>የሚሆነው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ምክንያቱም</a:t>
            </a:r>
            <a:r>
              <a:rPr lang="en-US" dirty="0" smtClean="0"/>
              <a:t> </a:t>
            </a:r>
            <a:r>
              <a:rPr lang="en-US" dirty="0" err="1" smtClean="0"/>
              <a:t>በሁለቱ</a:t>
            </a:r>
            <a:r>
              <a:rPr lang="en-US" dirty="0" smtClean="0"/>
              <a:t> </a:t>
            </a:r>
            <a:r>
              <a:rPr lang="en-US" dirty="0" err="1" smtClean="0"/>
              <a:t>መካከል</a:t>
            </a:r>
            <a:r>
              <a:rPr lang="en-US" dirty="0" smtClean="0"/>
              <a:t> </a:t>
            </a:r>
            <a:r>
              <a:rPr lang="en-US" dirty="0" err="1" smtClean="0"/>
              <a:t>የጠበቀ</a:t>
            </a:r>
            <a:r>
              <a:rPr lang="en-US" dirty="0" smtClean="0"/>
              <a:t> </a:t>
            </a:r>
            <a:r>
              <a:rPr lang="en-US" dirty="0" err="1" smtClean="0"/>
              <a:t>ቁርኝትና</a:t>
            </a:r>
            <a:r>
              <a:rPr lang="en-US" dirty="0" smtClean="0"/>
              <a:t> </a:t>
            </a:r>
            <a:r>
              <a:rPr lang="en-US" dirty="0" err="1" smtClean="0"/>
              <a:t>ግንኙነት</a:t>
            </a:r>
            <a:r>
              <a:rPr lang="en-US" dirty="0" smtClean="0"/>
              <a:t> </a:t>
            </a:r>
            <a:r>
              <a:rPr lang="en-US" dirty="0" err="1" smtClean="0"/>
              <a:t>ስላለ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የሚሆነው</a:t>
            </a:r>
            <a:r>
              <a:rPr lang="en-US" dirty="0" smtClean="0"/>
              <a:t>፡፡</a:t>
            </a:r>
            <a:r>
              <a:rPr lang="en-US" dirty="0" err="1" smtClean="0"/>
              <a:t>እስከዛሬም</a:t>
            </a:r>
            <a:r>
              <a:rPr lang="en-US" dirty="0" smtClean="0"/>
              <a:t> </a:t>
            </a:r>
            <a:r>
              <a:rPr lang="en-US" dirty="0" err="1" smtClean="0"/>
              <a:t>በዓለማችን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የሌላቸውና</a:t>
            </a:r>
            <a:r>
              <a:rPr lang="en-US" dirty="0" smtClean="0"/>
              <a:t> </a:t>
            </a:r>
            <a:r>
              <a:rPr lang="en-US" dirty="0" err="1" smtClean="0"/>
              <a:t>የንግግር</a:t>
            </a:r>
            <a:r>
              <a:rPr lang="en-US" dirty="0" smtClean="0"/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የሆኑ</a:t>
            </a:r>
            <a:r>
              <a:rPr lang="en-US" dirty="0" smtClean="0"/>
              <a:t> </a:t>
            </a:r>
            <a:r>
              <a:rPr lang="en-US" dirty="0" err="1" smtClean="0"/>
              <a:t>ቋንቋዎች</a:t>
            </a:r>
            <a:r>
              <a:rPr lang="en-US" dirty="0" smtClean="0"/>
              <a:t> </a:t>
            </a:r>
            <a:r>
              <a:rPr lang="en-US" dirty="0" err="1" smtClean="0"/>
              <a:t>አሉ</a:t>
            </a:r>
            <a:r>
              <a:rPr lang="en-US" dirty="0" smtClean="0"/>
              <a:t>፡፡ </a:t>
            </a:r>
            <a:r>
              <a:rPr lang="en-US" dirty="0" err="1" smtClean="0"/>
              <a:t>በእርግጥ</a:t>
            </a:r>
            <a:r>
              <a:rPr lang="en-US" dirty="0" smtClean="0"/>
              <a:t> </a:t>
            </a:r>
            <a:r>
              <a:rPr lang="en-US" dirty="0" err="1" smtClean="0"/>
              <a:t>ቋንቋና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አይደሉም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ምክንያቱም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ስንል</a:t>
            </a:r>
            <a:r>
              <a:rPr lang="en-US" dirty="0" smtClean="0"/>
              <a:t> </a:t>
            </a:r>
            <a:r>
              <a:rPr lang="en-US" dirty="0" err="1" smtClean="0"/>
              <a:t>ንግግርን</a:t>
            </a:r>
            <a:r>
              <a:rPr lang="en-US" dirty="0" smtClean="0"/>
              <a:t> ፣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ስንል</a:t>
            </a:r>
            <a:r>
              <a:rPr lang="en-US" dirty="0" smtClean="0"/>
              <a:t> </a:t>
            </a:r>
            <a:r>
              <a:rPr lang="en-US" dirty="0" err="1" smtClean="0"/>
              <a:t>ፊደልን</a:t>
            </a:r>
            <a:r>
              <a:rPr lang="en-US" dirty="0" smtClean="0"/>
              <a:t> </a:t>
            </a:r>
            <a:r>
              <a:rPr lang="en-US" dirty="0" err="1" smtClean="0"/>
              <a:t>ታሳቢ</a:t>
            </a:r>
            <a:r>
              <a:rPr lang="en-US" dirty="0" smtClean="0"/>
              <a:t> </a:t>
            </a:r>
            <a:r>
              <a:rPr lang="en-US" dirty="0" err="1" smtClean="0"/>
              <a:t>አድርገን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ንግግር</a:t>
            </a:r>
            <a:r>
              <a:rPr lang="en-US" dirty="0" smtClean="0"/>
              <a:t> (</a:t>
            </a:r>
            <a:r>
              <a:rPr lang="en-US" dirty="0" err="1" smtClean="0"/>
              <a:t>ቋንቋ</a:t>
            </a:r>
            <a:r>
              <a:rPr lang="en-US" dirty="0" smtClean="0"/>
              <a:t>) </a:t>
            </a:r>
            <a:r>
              <a:rPr lang="en-US" dirty="0" err="1" smtClean="0"/>
              <a:t>ከጽሑፍ</a:t>
            </a:r>
            <a:r>
              <a:rPr lang="en-US" dirty="0" smtClean="0"/>
              <a:t> (</a:t>
            </a:r>
            <a:r>
              <a:rPr lang="en-US" dirty="0" err="1" smtClean="0"/>
              <a:t>ፊደል</a:t>
            </a:r>
            <a:r>
              <a:rPr lang="en-US" dirty="0" smtClean="0"/>
              <a:t>) </a:t>
            </a:r>
            <a:r>
              <a:rPr lang="en-US" dirty="0" err="1" smtClean="0"/>
              <a:t>እጅግ</a:t>
            </a:r>
            <a:r>
              <a:rPr lang="en-US" dirty="0" smtClean="0"/>
              <a:t> </a:t>
            </a:r>
            <a:r>
              <a:rPr lang="en-US" dirty="0" err="1" smtClean="0"/>
              <a:t>ቀድሞ</a:t>
            </a:r>
            <a:r>
              <a:rPr lang="en-US" dirty="0" smtClean="0"/>
              <a:t> </a:t>
            </a:r>
            <a:r>
              <a:rPr lang="en-US" dirty="0" err="1" smtClean="0"/>
              <a:t>የነበረ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ጽሕፈት</a:t>
            </a:r>
            <a:r>
              <a:rPr lang="en-US" dirty="0" smtClean="0"/>
              <a:t> </a:t>
            </a:r>
            <a:r>
              <a:rPr lang="en-US" dirty="0" err="1" smtClean="0"/>
              <a:t>በጣም</a:t>
            </a:r>
            <a:r>
              <a:rPr lang="en-US" dirty="0" smtClean="0"/>
              <a:t> </a:t>
            </a:r>
            <a:r>
              <a:rPr lang="en-US" dirty="0" err="1" smtClean="0"/>
              <a:t>በቅርቡ</a:t>
            </a:r>
            <a:r>
              <a:rPr lang="en-US" dirty="0" smtClean="0"/>
              <a:t> </a:t>
            </a:r>
            <a:r>
              <a:rPr lang="en-US" dirty="0" err="1" smtClean="0"/>
              <a:t>የተጀመረ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ሲቀረጽ</a:t>
            </a:r>
            <a:r>
              <a:rPr lang="en-US" dirty="0" smtClean="0"/>
              <a:t> </a:t>
            </a:r>
            <a:r>
              <a:rPr lang="en-US" dirty="0" err="1" smtClean="0"/>
              <a:t>በመጀመሪያ</a:t>
            </a:r>
            <a:r>
              <a:rPr lang="en-US" dirty="0" smtClean="0"/>
              <a:t> </a:t>
            </a:r>
            <a:r>
              <a:rPr lang="en-US" dirty="0" err="1" smtClean="0"/>
              <a:t>የተቀረጸው</a:t>
            </a:r>
            <a:r>
              <a:rPr lang="en-US" dirty="0" smtClean="0"/>
              <a:t> </a:t>
            </a:r>
            <a:r>
              <a:rPr lang="en-US" dirty="0" err="1" smtClean="0"/>
              <a:t>የፊደል</a:t>
            </a:r>
            <a:r>
              <a:rPr lang="en-US" dirty="0" smtClean="0"/>
              <a:t> </a:t>
            </a:r>
            <a:r>
              <a:rPr lang="en-US" dirty="0" err="1" smtClean="0"/>
              <a:t>ስልት</a:t>
            </a:r>
            <a:r>
              <a:rPr lang="en-US" dirty="0" smtClean="0"/>
              <a:t> "</a:t>
            </a:r>
            <a:r>
              <a:rPr lang="en-US" dirty="0" err="1" smtClean="0"/>
              <a:t>ቅርጸ</a:t>
            </a:r>
            <a:r>
              <a:rPr lang="en-US" dirty="0" smtClean="0"/>
              <a:t> </a:t>
            </a:r>
            <a:r>
              <a:rPr lang="en-US" dirty="0" err="1" smtClean="0"/>
              <a:t>ሽብልቅ</a:t>
            </a:r>
            <a:r>
              <a:rPr lang="en-US" dirty="0" smtClean="0"/>
              <a:t>" </a:t>
            </a:r>
            <a:r>
              <a:rPr lang="en-US" dirty="0" err="1" smtClean="0"/>
              <a:t>ተብሎ</a:t>
            </a:r>
            <a:r>
              <a:rPr lang="en-US" dirty="0" smtClean="0"/>
              <a:t> </a:t>
            </a:r>
            <a:r>
              <a:rPr lang="en-US" dirty="0" err="1" smtClean="0"/>
              <a:t>ይጠራል</a:t>
            </a:r>
            <a:r>
              <a:rPr lang="en-US" dirty="0" smtClean="0"/>
              <a:t>፡፡</a:t>
            </a:r>
            <a:r>
              <a:rPr lang="en-US" dirty="0" err="1" smtClean="0"/>
              <a:t>በመቀጠል</a:t>
            </a:r>
            <a:r>
              <a:rPr lang="en-US" dirty="0" smtClean="0"/>
              <a:t> </a:t>
            </a:r>
            <a:r>
              <a:rPr lang="en-US" dirty="0" err="1" smtClean="0"/>
              <a:t>ከፍተኛ</a:t>
            </a:r>
            <a:r>
              <a:rPr lang="en-US" dirty="0" smtClean="0"/>
              <a:t> </a:t>
            </a:r>
            <a:r>
              <a:rPr lang="en-US" dirty="0" err="1" smtClean="0"/>
              <a:t>አድናቆትን</a:t>
            </a:r>
            <a:r>
              <a:rPr lang="en-US" dirty="0" smtClean="0"/>
              <a:t> </a:t>
            </a:r>
            <a:r>
              <a:rPr lang="en-US" dirty="0" err="1" smtClean="0"/>
              <a:t>ያተረፈው</a:t>
            </a:r>
            <a:r>
              <a:rPr lang="en-US" dirty="0" smtClean="0"/>
              <a:t> </a:t>
            </a:r>
            <a:r>
              <a:rPr lang="en-US" dirty="0" err="1" smtClean="0"/>
              <a:t>የፊደል</a:t>
            </a:r>
            <a:r>
              <a:rPr lang="en-US" dirty="0" smtClean="0"/>
              <a:t> </a:t>
            </a:r>
            <a:r>
              <a:rPr lang="en-US" dirty="0" err="1" smtClean="0"/>
              <a:t>አቀራረጽ</a:t>
            </a:r>
            <a:r>
              <a:rPr lang="en-US" dirty="0" smtClean="0"/>
              <a:t> </a:t>
            </a:r>
            <a:r>
              <a:rPr lang="en-US" dirty="0" err="1" smtClean="0"/>
              <a:t>ስልት</a:t>
            </a:r>
            <a:r>
              <a:rPr lang="en-US" dirty="0" smtClean="0"/>
              <a:t> "</a:t>
            </a:r>
            <a:r>
              <a:rPr lang="en-US" dirty="0" err="1" smtClean="0"/>
              <a:t>ፅፉት</a:t>
            </a:r>
            <a:r>
              <a:rPr lang="en-US" dirty="0" smtClean="0"/>
              <a:t>/</a:t>
            </a:r>
            <a:r>
              <a:rPr lang="en-US" dirty="0" err="1" smtClean="0"/>
              <a:t>አቦጌዳዊ</a:t>
            </a:r>
            <a:r>
              <a:rPr lang="en-US" dirty="0" smtClean="0"/>
              <a:t>" </a:t>
            </a:r>
            <a:r>
              <a:rPr lang="en-US" dirty="0" err="1" smtClean="0"/>
              <a:t>ይሰኛል</a:t>
            </a:r>
            <a:r>
              <a:rPr lang="en-US" dirty="0" smtClean="0"/>
              <a:t>፡፡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በወቅቱ</a:t>
            </a:r>
            <a:r>
              <a:rPr lang="en-US" b="1" dirty="0" smtClean="0"/>
              <a:t> </a:t>
            </a:r>
            <a:r>
              <a:rPr lang="en-US" b="1" dirty="0" err="1" smtClean="0"/>
              <a:t>ገነው</a:t>
            </a:r>
            <a:r>
              <a:rPr lang="en-US" b="1" dirty="0" smtClean="0"/>
              <a:t> </a:t>
            </a:r>
            <a:r>
              <a:rPr lang="en-US" b="1" dirty="0" err="1" smtClean="0"/>
              <a:t>የወጡ</a:t>
            </a:r>
            <a:r>
              <a:rPr lang="en-US" b="1" dirty="0" smtClean="0"/>
              <a:t> </a:t>
            </a:r>
            <a:r>
              <a:rPr lang="en-US" b="1" dirty="0" err="1" smtClean="0"/>
              <a:t>ጸሐፊዎች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 err="1" smtClean="0"/>
              <a:t>ሌላው</a:t>
            </a:r>
            <a:r>
              <a:rPr lang="en-US" dirty="0" smtClean="0"/>
              <a:t> </a:t>
            </a:r>
            <a:r>
              <a:rPr lang="en-US" dirty="0" err="1" smtClean="0"/>
              <a:t>የሚታወቁበት</a:t>
            </a:r>
            <a:r>
              <a:rPr lang="en-US" dirty="0" smtClean="0"/>
              <a:t> </a:t>
            </a:r>
            <a:r>
              <a:rPr lang="en-US" dirty="0" err="1" smtClean="0"/>
              <a:t>ሥነጽሑፋዊ</a:t>
            </a:r>
            <a:r>
              <a:rPr lang="en-US" dirty="0" smtClean="0"/>
              <a:t> </a:t>
            </a:r>
            <a:r>
              <a:rPr lang="en-US" dirty="0" err="1" smtClean="0"/>
              <a:t>ስራቸው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"</a:t>
            </a:r>
            <a:r>
              <a:rPr lang="en-US" dirty="0" err="1" smtClean="0"/>
              <a:t>ጦቢያ</a:t>
            </a:r>
            <a:r>
              <a:rPr lang="en-US" dirty="0" smtClean="0"/>
              <a:t>" </a:t>
            </a:r>
            <a:r>
              <a:rPr lang="en-US" dirty="0" err="1" smtClean="0"/>
              <a:t>የተሰኘው</a:t>
            </a:r>
            <a:r>
              <a:rPr lang="en-US" dirty="0" smtClean="0"/>
              <a:t> </a:t>
            </a:r>
            <a:r>
              <a:rPr lang="en-US" dirty="0" err="1" smtClean="0"/>
              <a:t>ልቦለድ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</a:t>
            </a:r>
            <a:r>
              <a:rPr lang="en-US" dirty="0" err="1" smtClean="0"/>
              <a:t>በኢትዮጵያ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ከፍተኛ</a:t>
            </a:r>
            <a:r>
              <a:rPr lang="en-US" dirty="0" smtClean="0"/>
              <a:t>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የሚያሰጣቸው</a:t>
            </a:r>
            <a:r>
              <a:rPr lang="en-US" dirty="0" smtClean="0"/>
              <a:t> </a:t>
            </a:r>
            <a:r>
              <a:rPr lang="en-US" dirty="0" err="1" smtClean="0"/>
              <a:t>ስራ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lvl="0"/>
            <a:r>
              <a:rPr lang="en-US" dirty="0" smtClean="0"/>
              <a:t> </a:t>
            </a:r>
            <a:r>
              <a:rPr lang="en-US" dirty="0" err="1" smtClean="0"/>
              <a:t>በመሆኑም</a:t>
            </a:r>
            <a:r>
              <a:rPr lang="en-US" dirty="0" smtClean="0"/>
              <a:t> </a:t>
            </a:r>
            <a:r>
              <a:rPr lang="en-US" dirty="0" err="1" smtClean="0"/>
              <a:t>በኢትዮጵያ</a:t>
            </a:r>
            <a:r>
              <a:rPr lang="en-US" dirty="0" smtClean="0"/>
              <a:t> </a:t>
            </a:r>
            <a:r>
              <a:rPr lang="en-US" dirty="0" err="1" smtClean="0"/>
              <a:t>የመጀመሪያው</a:t>
            </a:r>
            <a:r>
              <a:rPr lang="en-US" dirty="0" smtClean="0"/>
              <a:t> </a:t>
            </a:r>
            <a:r>
              <a:rPr lang="en-US" dirty="0" err="1" smtClean="0"/>
              <a:t>የረጅም</a:t>
            </a:r>
            <a:r>
              <a:rPr lang="en-US" dirty="0" smtClean="0"/>
              <a:t> </a:t>
            </a:r>
            <a:r>
              <a:rPr lang="en-US" dirty="0" err="1" smtClean="0"/>
              <a:t>ልቦለድ</a:t>
            </a:r>
            <a:r>
              <a:rPr lang="en-US" dirty="0" smtClean="0"/>
              <a:t> </a:t>
            </a:r>
            <a:r>
              <a:rPr lang="en-US" dirty="0" err="1" smtClean="0"/>
              <a:t>ጸሐፊ</a:t>
            </a:r>
            <a:r>
              <a:rPr lang="en-US" dirty="0" smtClean="0"/>
              <a:t> </a:t>
            </a:r>
            <a:r>
              <a:rPr lang="en-US" dirty="0" err="1" smtClean="0"/>
              <a:t>ያደርጋቸዋል</a:t>
            </a:r>
            <a:r>
              <a:rPr lang="en-US" dirty="0" smtClean="0"/>
              <a:t>፡፡ </a:t>
            </a:r>
            <a:r>
              <a:rPr lang="en-US" dirty="0" err="1" smtClean="0"/>
              <a:t>በአፍሪካ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የመጀመሪያው</a:t>
            </a:r>
            <a:r>
              <a:rPr lang="en-US" dirty="0" smtClean="0"/>
              <a:t> </a:t>
            </a:r>
            <a:r>
              <a:rPr lang="en-US" dirty="0" err="1" smtClean="0"/>
              <a:t>በሀገርኛ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ልቦለድ</a:t>
            </a:r>
            <a:r>
              <a:rPr lang="en-US" dirty="0" smtClean="0"/>
              <a:t> </a:t>
            </a:r>
            <a:r>
              <a:rPr lang="en-US" dirty="0" err="1" smtClean="0"/>
              <a:t>የጻፉ</a:t>
            </a:r>
            <a:r>
              <a:rPr lang="en-US" dirty="0" smtClean="0"/>
              <a:t> </a:t>
            </a:r>
            <a:r>
              <a:rPr lang="en-US" dirty="0" err="1" smtClean="0"/>
              <a:t>ያደርጋቸዋል</a:t>
            </a:r>
            <a:r>
              <a:rPr lang="en-US" dirty="0" smtClean="0"/>
              <a:t>፡፡</a:t>
            </a:r>
            <a:r>
              <a:rPr lang="en-US" dirty="0" err="1" smtClean="0"/>
              <a:t>በእርግጥ</a:t>
            </a:r>
            <a:r>
              <a:rPr lang="en-US" dirty="0" smtClean="0"/>
              <a:t> </a:t>
            </a:r>
            <a:r>
              <a:rPr lang="en-US" dirty="0" err="1" smtClean="0"/>
              <a:t>በአሁኑ</a:t>
            </a:r>
            <a:r>
              <a:rPr lang="en-US" dirty="0" smtClean="0"/>
              <a:t> </a:t>
            </a:r>
            <a:r>
              <a:rPr lang="en-US" dirty="0" err="1" smtClean="0"/>
              <a:t>ሰዓት</a:t>
            </a:r>
            <a:r>
              <a:rPr lang="en-US" dirty="0" smtClean="0"/>
              <a:t> </a:t>
            </a:r>
            <a:r>
              <a:rPr lang="en-US" dirty="0" err="1" smtClean="0"/>
              <a:t>በልቦለድ</a:t>
            </a:r>
            <a:r>
              <a:rPr lang="en-US" dirty="0" smtClean="0"/>
              <a:t> </a:t>
            </a:r>
            <a:r>
              <a:rPr lang="en-US" dirty="0" err="1" smtClean="0"/>
              <a:t>መመዘኛ</a:t>
            </a:r>
            <a:r>
              <a:rPr lang="en-US" dirty="0" smtClean="0"/>
              <a:t> </a:t>
            </a:r>
            <a:r>
              <a:rPr lang="en-US" dirty="0" err="1" smtClean="0"/>
              <a:t>ሲታይ</a:t>
            </a:r>
            <a:r>
              <a:rPr lang="en-US" dirty="0" smtClean="0"/>
              <a:t>፡- </a:t>
            </a:r>
          </a:p>
          <a:p>
            <a:pPr>
              <a:buNone/>
            </a:pPr>
            <a:r>
              <a:rPr lang="en-US" dirty="0" smtClean="0"/>
              <a:t>     *</a:t>
            </a:r>
            <a:r>
              <a:rPr lang="en-US" dirty="0" err="1" smtClean="0"/>
              <a:t>በገጸ</a:t>
            </a:r>
            <a:r>
              <a:rPr lang="en-US" dirty="0" smtClean="0"/>
              <a:t> </a:t>
            </a:r>
            <a:r>
              <a:rPr lang="en-US" dirty="0" err="1" smtClean="0"/>
              <a:t>ባህርያት</a:t>
            </a:r>
            <a:r>
              <a:rPr lang="en-US" dirty="0" smtClean="0"/>
              <a:t> </a:t>
            </a:r>
            <a:r>
              <a:rPr lang="en-US" dirty="0" err="1" smtClean="0"/>
              <a:t>አሳሳሉ</a:t>
            </a:r>
            <a:r>
              <a:rPr lang="en-US" dirty="0" smtClean="0"/>
              <a:t>        *</a:t>
            </a:r>
            <a:r>
              <a:rPr lang="en-US" dirty="0" err="1" smtClean="0"/>
              <a:t>በመቼት</a:t>
            </a:r>
            <a:r>
              <a:rPr lang="en-US" dirty="0" smtClean="0"/>
              <a:t> </a:t>
            </a:r>
            <a:r>
              <a:rPr lang="en-US" dirty="0" err="1" smtClean="0"/>
              <a:t>አቀራረጹ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* </a:t>
            </a:r>
            <a:r>
              <a:rPr lang="en-US" dirty="0" err="1" smtClean="0"/>
              <a:t>በዘዴዎች</a:t>
            </a:r>
            <a:r>
              <a:rPr lang="en-US" dirty="0" smtClean="0"/>
              <a:t> </a:t>
            </a:r>
            <a:r>
              <a:rPr lang="en-US" dirty="0" err="1" smtClean="0"/>
              <a:t>አጠቃቀሙ</a:t>
            </a:r>
            <a:r>
              <a:rPr lang="en-US" dirty="0" smtClean="0"/>
              <a:t> ፣ </a:t>
            </a:r>
            <a:r>
              <a:rPr lang="en-US" dirty="0" err="1" smtClean="0"/>
              <a:t>ወዘተ</a:t>
            </a:r>
            <a:r>
              <a:rPr lang="en-US" dirty="0" smtClean="0"/>
              <a:t>. </a:t>
            </a:r>
            <a:r>
              <a:rPr lang="en-US" dirty="0" err="1" smtClean="0"/>
              <a:t>ደካማ</a:t>
            </a:r>
            <a:r>
              <a:rPr lang="en-US" dirty="0" smtClean="0"/>
              <a:t> </a:t>
            </a:r>
            <a:r>
              <a:rPr lang="en-US" dirty="0" err="1" smtClean="0"/>
              <a:t>ጎኖች</a:t>
            </a:r>
            <a:r>
              <a:rPr lang="en-US" dirty="0" smtClean="0"/>
              <a:t> </a:t>
            </a:r>
            <a:r>
              <a:rPr lang="en-US" dirty="0" err="1" smtClean="0"/>
              <a:t>ሊወጡለት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በግል</a:t>
            </a:r>
            <a:r>
              <a:rPr lang="en-US" dirty="0" smtClean="0"/>
              <a:t> </a:t>
            </a:r>
            <a:r>
              <a:rPr lang="en-US" dirty="0" err="1" smtClean="0"/>
              <a:t>ሕይወታቸው</a:t>
            </a:r>
            <a:r>
              <a:rPr lang="en-US" dirty="0" smtClean="0"/>
              <a:t> </a:t>
            </a:r>
            <a:r>
              <a:rPr lang="en-US" dirty="0" err="1" smtClean="0"/>
              <a:t>በኢጣልያን</a:t>
            </a:r>
            <a:r>
              <a:rPr lang="en-US" dirty="0" smtClean="0"/>
              <a:t> </a:t>
            </a:r>
            <a:r>
              <a:rPr lang="en-US" dirty="0" err="1" smtClean="0"/>
              <a:t>ሀገር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ተቋም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አስተማሪ</a:t>
            </a:r>
            <a:r>
              <a:rPr lang="en-US" dirty="0" smtClean="0"/>
              <a:t> </a:t>
            </a:r>
            <a:r>
              <a:rPr lang="en-US" dirty="0" err="1" smtClean="0"/>
              <a:t>ሆነው</a:t>
            </a:r>
            <a:r>
              <a:rPr lang="en-US" dirty="0" smtClean="0"/>
              <a:t> </a:t>
            </a:r>
            <a:r>
              <a:rPr lang="en-US" dirty="0" err="1" smtClean="0"/>
              <a:t>ሰርተዋል</a:t>
            </a:r>
            <a:r>
              <a:rPr lang="en-US" dirty="0" smtClean="0"/>
              <a:t>፡፡</a:t>
            </a:r>
            <a:r>
              <a:rPr lang="en-US" dirty="0" err="1" smtClean="0"/>
              <a:t>በኢጣልያን</a:t>
            </a:r>
            <a:r>
              <a:rPr lang="en-US" dirty="0" smtClean="0"/>
              <a:t> </a:t>
            </a:r>
            <a:r>
              <a:rPr lang="en-US" dirty="0" err="1" smtClean="0"/>
              <a:t>ወረራ</a:t>
            </a:r>
            <a:r>
              <a:rPr lang="en-US" dirty="0" smtClean="0"/>
              <a:t> </a:t>
            </a:r>
            <a:r>
              <a:rPr lang="en-US" dirty="0" err="1" smtClean="0"/>
              <a:t>ጊዜም</a:t>
            </a:r>
            <a:r>
              <a:rPr lang="en-US" dirty="0" smtClean="0"/>
              <a:t> </a:t>
            </a:r>
            <a:r>
              <a:rPr lang="en-US" dirty="0" err="1" smtClean="0"/>
              <a:t>ኢትዮጵያን</a:t>
            </a:r>
            <a:r>
              <a:rPr lang="en-US" dirty="0" smtClean="0"/>
              <a:t> </a:t>
            </a:r>
            <a:r>
              <a:rPr lang="en-US" dirty="0" err="1" smtClean="0"/>
              <a:t>ከድተው</a:t>
            </a:r>
            <a:r>
              <a:rPr lang="en-US" dirty="0" smtClean="0"/>
              <a:t> </a:t>
            </a:r>
            <a:r>
              <a:rPr lang="en-US" dirty="0" err="1" smtClean="0"/>
              <a:t>ለኢጣልያን</a:t>
            </a:r>
            <a:r>
              <a:rPr lang="en-US" dirty="0" smtClean="0"/>
              <a:t> </a:t>
            </a:r>
            <a:r>
              <a:rPr lang="en-US" dirty="0" err="1" smtClean="0"/>
              <a:t>በማደር</a:t>
            </a:r>
            <a:r>
              <a:rPr lang="en-US" dirty="0" smtClean="0"/>
              <a:t> </a:t>
            </a:r>
            <a:r>
              <a:rPr lang="en-US" dirty="0" err="1" smtClean="0"/>
              <a:t>ከኢጣልያ</a:t>
            </a:r>
            <a:r>
              <a:rPr lang="en-US" dirty="0" smtClean="0"/>
              <a:t> </a:t>
            </a:r>
            <a:r>
              <a:rPr lang="en-US" dirty="0" err="1" smtClean="0"/>
              <a:t>መንግሥት</a:t>
            </a:r>
            <a:r>
              <a:rPr lang="en-US" dirty="0" smtClean="0"/>
              <a:t> "</a:t>
            </a:r>
            <a:r>
              <a:rPr lang="en-US" dirty="0" err="1" smtClean="0"/>
              <a:t>አፈ-ቄሳር</a:t>
            </a:r>
            <a:r>
              <a:rPr lang="en-US" dirty="0" smtClean="0"/>
              <a:t>"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ማእረግ</a:t>
            </a:r>
            <a:r>
              <a:rPr lang="en-US" dirty="0" smtClean="0"/>
              <a:t> </a:t>
            </a:r>
            <a:r>
              <a:rPr lang="en-US" dirty="0" err="1" smtClean="0"/>
              <a:t>ተሰጥቷቸው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በወቅቱ</a:t>
            </a:r>
            <a:r>
              <a:rPr lang="en-US" b="1" dirty="0" smtClean="0"/>
              <a:t> </a:t>
            </a:r>
            <a:r>
              <a:rPr lang="en-US" b="1" dirty="0" err="1" smtClean="0"/>
              <a:t>ገነው</a:t>
            </a:r>
            <a:r>
              <a:rPr lang="en-US" b="1" dirty="0" smtClean="0"/>
              <a:t> </a:t>
            </a:r>
            <a:r>
              <a:rPr lang="en-US" b="1" dirty="0" err="1" smtClean="0"/>
              <a:t>የወጡ</a:t>
            </a:r>
            <a:r>
              <a:rPr lang="en-US" b="1" dirty="0" smtClean="0"/>
              <a:t> </a:t>
            </a:r>
            <a:r>
              <a:rPr lang="en-US" b="1" dirty="0" err="1" smtClean="0"/>
              <a:t>ጸሐፊዎች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3 . </a:t>
            </a:r>
            <a:r>
              <a:rPr lang="en-US" b="1" dirty="0" err="1" smtClean="0"/>
              <a:t>ተክለሐዋርያት</a:t>
            </a:r>
            <a:r>
              <a:rPr lang="en-US" b="1" dirty="0" smtClean="0"/>
              <a:t> </a:t>
            </a:r>
            <a:r>
              <a:rPr lang="en-US" b="1" dirty="0" err="1" smtClean="0"/>
              <a:t>ተክለማርያም</a:t>
            </a:r>
            <a:r>
              <a:rPr lang="en-US" b="1" dirty="0" smtClean="0"/>
              <a:t>፡</a:t>
            </a:r>
            <a:r>
              <a:rPr lang="en-US" dirty="0" smtClean="0"/>
              <a:t>- </a:t>
            </a:r>
            <a:r>
              <a:rPr lang="en-US" dirty="0" err="1" smtClean="0"/>
              <a:t>እኝህ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በኢትዮጵያ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ከፍተኛ</a:t>
            </a:r>
            <a:r>
              <a:rPr lang="en-US" dirty="0" smtClean="0"/>
              <a:t>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የሚሰጣቸው</a:t>
            </a:r>
            <a:r>
              <a:rPr lang="en-US" dirty="0" smtClean="0"/>
              <a:t>  </a:t>
            </a:r>
            <a:r>
              <a:rPr lang="en-US" dirty="0" err="1" smtClean="0"/>
              <a:t>የመጀመሪያው</a:t>
            </a:r>
            <a:r>
              <a:rPr lang="en-US" dirty="0" smtClean="0"/>
              <a:t> </a:t>
            </a:r>
            <a:r>
              <a:rPr lang="en-US" dirty="0" err="1" smtClean="0"/>
              <a:t>ጸሐፌ</a:t>
            </a:r>
            <a:r>
              <a:rPr lang="en-US" dirty="0" smtClean="0"/>
              <a:t> </a:t>
            </a:r>
            <a:r>
              <a:rPr lang="en-US" dirty="0" err="1" smtClean="0"/>
              <a:t>ተውኔት</a:t>
            </a:r>
            <a:r>
              <a:rPr lang="en-US" dirty="0" smtClean="0"/>
              <a:t> </a:t>
            </a:r>
            <a:r>
              <a:rPr lang="en-US" dirty="0" err="1" smtClean="0"/>
              <a:t>በመሆናቸው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የጻፉት</a:t>
            </a:r>
            <a:r>
              <a:rPr lang="en-US" dirty="0" smtClean="0"/>
              <a:t> </a:t>
            </a:r>
            <a:r>
              <a:rPr lang="en-US" dirty="0" err="1" smtClean="0"/>
              <a:t>ተውኔትም</a:t>
            </a:r>
            <a:r>
              <a:rPr lang="en-US" dirty="0" smtClean="0"/>
              <a:t> "</a:t>
            </a:r>
            <a:r>
              <a:rPr lang="en-US" dirty="0" err="1" smtClean="0"/>
              <a:t>ፋቡላ</a:t>
            </a:r>
            <a:r>
              <a:rPr lang="en-US" dirty="0" smtClean="0"/>
              <a:t> (</a:t>
            </a:r>
            <a:r>
              <a:rPr lang="en-US" dirty="0" err="1" smtClean="0"/>
              <a:t>የአውሬዎች</a:t>
            </a:r>
            <a:r>
              <a:rPr lang="en-US" dirty="0" smtClean="0"/>
              <a:t> </a:t>
            </a:r>
            <a:r>
              <a:rPr lang="en-US" dirty="0" err="1" smtClean="0"/>
              <a:t>ተረት</a:t>
            </a:r>
            <a:r>
              <a:rPr lang="en-US" dirty="0" smtClean="0"/>
              <a:t>)" </a:t>
            </a:r>
            <a:r>
              <a:rPr lang="en-US" dirty="0" err="1" smtClean="0"/>
              <a:t>በመባል</a:t>
            </a:r>
            <a:r>
              <a:rPr lang="en-US" dirty="0" smtClean="0"/>
              <a:t> </a:t>
            </a:r>
            <a:r>
              <a:rPr lang="en-US" dirty="0" err="1" smtClean="0"/>
              <a:t>ይታወቃል</a:t>
            </a:r>
            <a:r>
              <a:rPr lang="en-US" dirty="0" smtClean="0"/>
              <a:t>፡፡ </a:t>
            </a:r>
            <a:r>
              <a:rPr lang="en-US" dirty="0" err="1" smtClean="0"/>
              <a:t>የዚህ</a:t>
            </a:r>
            <a:r>
              <a:rPr lang="en-US" dirty="0" smtClean="0"/>
              <a:t> </a:t>
            </a:r>
            <a:r>
              <a:rPr lang="en-US" dirty="0" err="1" smtClean="0"/>
              <a:t>ተውኔት</a:t>
            </a:r>
            <a:r>
              <a:rPr lang="en-US" dirty="0" smtClean="0"/>
              <a:t> </a:t>
            </a:r>
            <a:r>
              <a:rPr lang="en-US" dirty="0" err="1" smtClean="0"/>
              <a:t>ይዘት</a:t>
            </a:r>
            <a:r>
              <a:rPr lang="en-US" dirty="0" smtClean="0"/>
              <a:t> </a:t>
            </a:r>
            <a:r>
              <a:rPr lang="en-US" dirty="0" err="1" smtClean="0"/>
              <a:t>በዘመኑ</a:t>
            </a:r>
            <a:r>
              <a:rPr lang="en-US" dirty="0" smtClean="0"/>
              <a:t> </a:t>
            </a:r>
            <a:r>
              <a:rPr lang="en-US" dirty="0" err="1" smtClean="0"/>
              <a:t>በሃገራችን</a:t>
            </a:r>
            <a:r>
              <a:rPr lang="en-US" dirty="0" smtClean="0"/>
              <a:t> </a:t>
            </a:r>
            <a:r>
              <a:rPr lang="en-US" dirty="0" err="1" smtClean="0"/>
              <a:t>የነበረውን</a:t>
            </a:r>
            <a:r>
              <a:rPr lang="en-US" dirty="0" smtClean="0"/>
              <a:t> </a:t>
            </a:r>
            <a:r>
              <a:rPr lang="en-US" dirty="0" err="1" smtClean="0"/>
              <a:t>የስልጣን</a:t>
            </a:r>
            <a:r>
              <a:rPr lang="en-US" dirty="0" smtClean="0"/>
              <a:t> </a:t>
            </a:r>
            <a:r>
              <a:rPr lang="en-US" dirty="0" err="1" smtClean="0"/>
              <a:t>ብልግና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ኋላ</a:t>
            </a:r>
            <a:r>
              <a:rPr lang="en-US" dirty="0" smtClean="0"/>
              <a:t> </a:t>
            </a:r>
            <a:r>
              <a:rPr lang="en-US" dirty="0" err="1" smtClean="0"/>
              <a:t>ቀርነት</a:t>
            </a:r>
            <a:r>
              <a:rPr lang="en-US" dirty="0" smtClean="0"/>
              <a:t> </a:t>
            </a:r>
            <a:r>
              <a:rPr lang="en-US" dirty="0" err="1" smtClean="0"/>
              <a:t>በእንስሳት</a:t>
            </a:r>
            <a:r>
              <a:rPr lang="en-US" dirty="0" smtClean="0"/>
              <a:t> </a:t>
            </a:r>
            <a:r>
              <a:rPr lang="en-US" dirty="0" err="1" smtClean="0"/>
              <a:t>ገጸባህርይነት</a:t>
            </a:r>
            <a:r>
              <a:rPr lang="en-US" dirty="0" smtClean="0"/>
              <a:t> </a:t>
            </a:r>
            <a:r>
              <a:rPr lang="en-US" dirty="0" err="1" smtClean="0"/>
              <a:t>እየተዋዛ</a:t>
            </a:r>
            <a:r>
              <a:rPr lang="en-US" dirty="0" smtClean="0"/>
              <a:t> </a:t>
            </a:r>
            <a:r>
              <a:rPr lang="en-US" dirty="0" err="1" smtClean="0"/>
              <a:t>የቀረበበት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በተለይ</a:t>
            </a:r>
            <a:r>
              <a:rPr lang="en-US" dirty="0" smtClean="0"/>
              <a:t> </a:t>
            </a:r>
            <a:r>
              <a:rPr lang="en-US" dirty="0" err="1" smtClean="0"/>
              <a:t>ልጅ</a:t>
            </a:r>
            <a:r>
              <a:rPr lang="en-US" dirty="0" smtClean="0"/>
              <a:t> </a:t>
            </a:r>
            <a:r>
              <a:rPr lang="en-US" dirty="0" err="1" smtClean="0"/>
              <a:t>ኢያሱ</a:t>
            </a:r>
            <a:r>
              <a:rPr lang="en-US" dirty="0" smtClean="0"/>
              <a:t> </a:t>
            </a:r>
            <a:r>
              <a:rPr lang="en-US" dirty="0" err="1" smtClean="0"/>
              <a:t>አልጋ</a:t>
            </a:r>
            <a:r>
              <a:rPr lang="en-US" dirty="0" smtClean="0"/>
              <a:t> </a:t>
            </a:r>
            <a:r>
              <a:rPr lang="en-US" dirty="0" err="1" smtClean="0"/>
              <a:t>ወራሽ</a:t>
            </a:r>
            <a:r>
              <a:rPr lang="en-US" dirty="0" smtClean="0"/>
              <a:t> </a:t>
            </a:r>
            <a:r>
              <a:rPr lang="en-US" dirty="0" err="1" smtClean="0"/>
              <a:t>ሳሉ</a:t>
            </a:r>
            <a:r>
              <a:rPr lang="en-US" dirty="0" smtClean="0"/>
              <a:t> </a:t>
            </a:r>
            <a:r>
              <a:rPr lang="en-US" dirty="0" err="1" smtClean="0"/>
              <a:t>የሰሩትን</a:t>
            </a:r>
            <a:r>
              <a:rPr lang="en-US" dirty="0" smtClean="0"/>
              <a:t> </a:t>
            </a:r>
            <a:r>
              <a:rPr lang="en-US" dirty="0" err="1" smtClean="0"/>
              <a:t>ነውር</a:t>
            </a:r>
            <a:r>
              <a:rPr lang="en-US" dirty="0" smtClean="0"/>
              <a:t> </a:t>
            </a:r>
            <a:r>
              <a:rPr lang="en-US" dirty="0" err="1" smtClean="0"/>
              <a:t>ለማጋለጥ</a:t>
            </a:r>
            <a:r>
              <a:rPr lang="en-US" dirty="0" smtClean="0"/>
              <a:t> </a:t>
            </a:r>
            <a:r>
              <a:rPr lang="en-US" dirty="0" err="1" smtClean="0"/>
              <a:t>ያለመ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</a:t>
            </a:r>
            <a:r>
              <a:rPr lang="en-US" dirty="0" err="1" smtClean="0"/>
              <a:t>በመሆኑም</a:t>
            </a:r>
            <a:r>
              <a:rPr lang="en-US" dirty="0" smtClean="0"/>
              <a:t> </a:t>
            </a:r>
            <a:r>
              <a:rPr lang="en-US" dirty="0" err="1" smtClean="0"/>
              <a:t>ቲያትሩ</a:t>
            </a:r>
            <a:r>
              <a:rPr lang="en-US" dirty="0" smtClean="0"/>
              <a:t> </a:t>
            </a:r>
            <a:r>
              <a:rPr lang="en-US" dirty="0" err="1" smtClean="0"/>
              <a:t>በመድረክ</a:t>
            </a:r>
            <a:r>
              <a:rPr lang="en-US" dirty="0" smtClean="0"/>
              <a:t> </a:t>
            </a:r>
            <a:r>
              <a:rPr lang="en-US" dirty="0" err="1" smtClean="0"/>
              <a:t>ለሕዝብ</a:t>
            </a:r>
            <a:r>
              <a:rPr lang="en-US" dirty="0" smtClean="0"/>
              <a:t> </a:t>
            </a:r>
            <a:r>
              <a:rPr lang="en-US" dirty="0" err="1" smtClean="0"/>
              <a:t>እንዳይታይ</a:t>
            </a:r>
            <a:r>
              <a:rPr lang="en-US" dirty="0" smtClean="0"/>
              <a:t> </a:t>
            </a:r>
            <a:r>
              <a:rPr lang="en-US" dirty="0" err="1" smtClean="0"/>
              <a:t>ተከልክሎ</a:t>
            </a:r>
            <a:r>
              <a:rPr lang="en-US" dirty="0" smtClean="0"/>
              <a:t> </a:t>
            </a:r>
            <a:r>
              <a:rPr lang="en-US" dirty="0" err="1" smtClean="0"/>
              <a:t>ጽሑፎችም</a:t>
            </a:r>
            <a:r>
              <a:rPr lang="en-US" dirty="0" smtClean="0"/>
              <a:t> </a:t>
            </a:r>
            <a:r>
              <a:rPr lang="en-US" dirty="0" err="1" smtClean="0"/>
              <a:t>እንዳይሰራጩ</a:t>
            </a:r>
            <a:r>
              <a:rPr lang="en-US" dirty="0" smtClean="0"/>
              <a:t> </a:t>
            </a:r>
            <a:r>
              <a:rPr lang="en-US" dirty="0" err="1" smtClean="0"/>
              <a:t>ተሰባስበው</a:t>
            </a:r>
            <a:r>
              <a:rPr lang="en-US" dirty="0" smtClean="0"/>
              <a:t> </a:t>
            </a:r>
            <a:r>
              <a:rPr lang="en-US" dirty="0" err="1" smtClean="0"/>
              <a:t>ተቆልፎባቸው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 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በወቅቱ</a:t>
            </a:r>
            <a:r>
              <a:rPr lang="en-US" b="1" dirty="0" smtClean="0"/>
              <a:t> </a:t>
            </a:r>
            <a:r>
              <a:rPr lang="en-US" b="1" dirty="0" err="1" smtClean="0"/>
              <a:t>ገነው</a:t>
            </a:r>
            <a:r>
              <a:rPr lang="en-US" b="1" dirty="0" smtClean="0"/>
              <a:t> </a:t>
            </a:r>
            <a:r>
              <a:rPr lang="en-US" b="1" dirty="0" err="1" smtClean="0"/>
              <a:t>የወጡ</a:t>
            </a:r>
            <a:r>
              <a:rPr lang="en-US" b="1" dirty="0" smtClean="0"/>
              <a:t> </a:t>
            </a:r>
            <a:r>
              <a:rPr lang="en-US" b="1" dirty="0" err="1" smtClean="0"/>
              <a:t>ጸሐፊዎች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/>
              <a:t>4. </a:t>
            </a:r>
            <a:r>
              <a:rPr lang="en-US" b="1" dirty="0" err="1" smtClean="0"/>
              <a:t>ገብረህይወት</a:t>
            </a:r>
            <a:r>
              <a:rPr lang="en-US" b="1" dirty="0" smtClean="0"/>
              <a:t> </a:t>
            </a:r>
            <a:r>
              <a:rPr lang="en-US" b="1" dirty="0" err="1" smtClean="0"/>
              <a:t>ባይከዳኝ</a:t>
            </a:r>
            <a:r>
              <a:rPr lang="en-US" b="1" dirty="0" smtClean="0"/>
              <a:t> (1878--- 1911)</a:t>
            </a:r>
            <a:r>
              <a:rPr lang="en-US" dirty="0" smtClean="0"/>
              <a:t> ፡- </a:t>
            </a:r>
            <a:r>
              <a:rPr lang="en-US" dirty="0" err="1" smtClean="0"/>
              <a:t>እኝህ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በኢትዮጵያ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                  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በተለይ</a:t>
            </a:r>
            <a:r>
              <a:rPr lang="en-US" dirty="0" smtClean="0"/>
              <a:t> </a:t>
            </a:r>
            <a:r>
              <a:rPr lang="en-US" dirty="0" err="1" smtClean="0"/>
              <a:t>የሚያሳውቋቸው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ስራዎች</a:t>
            </a:r>
            <a:r>
              <a:rPr lang="en-US" dirty="0" smtClean="0"/>
              <a:t> </a:t>
            </a:r>
            <a:r>
              <a:rPr lang="en-US" dirty="0" err="1" smtClean="0"/>
              <a:t>አሉ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ሀ. </a:t>
            </a:r>
            <a:r>
              <a:rPr lang="en-US" dirty="0" err="1" smtClean="0"/>
              <a:t>የመጀመሪያው</a:t>
            </a:r>
            <a:r>
              <a:rPr lang="en-US" dirty="0" smtClean="0"/>
              <a:t> በ1915 </a:t>
            </a:r>
            <a:r>
              <a:rPr lang="en-US" dirty="0" err="1" smtClean="0"/>
              <a:t>የጻፉት</a:t>
            </a:r>
            <a:r>
              <a:rPr lang="en-US" dirty="0" smtClean="0"/>
              <a:t> </a:t>
            </a:r>
            <a:r>
              <a:rPr lang="en-US" dirty="0" err="1" smtClean="0"/>
              <a:t>ደብዳቤ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ይህንን</a:t>
            </a:r>
            <a:r>
              <a:rPr lang="en-US" dirty="0" smtClean="0"/>
              <a:t> </a:t>
            </a:r>
            <a:r>
              <a:rPr lang="en-US" dirty="0" err="1" smtClean="0"/>
              <a:t>ደብዳቤ</a:t>
            </a:r>
            <a:r>
              <a:rPr lang="en-US" dirty="0" smtClean="0"/>
              <a:t> </a:t>
            </a:r>
            <a:r>
              <a:rPr lang="en-US" dirty="0" err="1" smtClean="0"/>
              <a:t>የጻፉት</a:t>
            </a:r>
            <a:r>
              <a:rPr lang="en-US" dirty="0" smtClean="0"/>
              <a:t> </a:t>
            </a:r>
            <a:r>
              <a:rPr lang="en-US" dirty="0" err="1" smtClean="0"/>
              <a:t>አቶ</a:t>
            </a:r>
            <a:r>
              <a:rPr lang="en-US" dirty="0" smtClean="0"/>
              <a:t> </a:t>
            </a:r>
            <a:r>
              <a:rPr lang="en-US" dirty="0" err="1" smtClean="0"/>
              <a:t>ጳውሎስ</a:t>
            </a:r>
            <a:r>
              <a:rPr lang="en-US" dirty="0" smtClean="0"/>
              <a:t> </a:t>
            </a:r>
            <a:r>
              <a:rPr lang="en-US" dirty="0" err="1" smtClean="0"/>
              <a:t>መነመኖ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err="1" smtClean="0"/>
              <a:t>ለሚባለው</a:t>
            </a:r>
            <a:r>
              <a:rPr lang="en-US" dirty="0" smtClean="0"/>
              <a:t> </a:t>
            </a:r>
            <a:r>
              <a:rPr lang="en-US" dirty="0" err="1" smtClean="0"/>
              <a:t>ወዳጃቸው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ደብዳቤውም</a:t>
            </a:r>
            <a:r>
              <a:rPr lang="en-US" dirty="0" smtClean="0"/>
              <a:t> "</a:t>
            </a:r>
            <a:r>
              <a:rPr lang="en-US" dirty="0" err="1" smtClean="0"/>
              <a:t>ብርሃን</a:t>
            </a:r>
            <a:r>
              <a:rPr lang="en-US" dirty="0" smtClean="0"/>
              <a:t> </a:t>
            </a:r>
            <a:r>
              <a:rPr lang="en-US" dirty="0" err="1" smtClean="0"/>
              <a:t>ይሁን</a:t>
            </a:r>
            <a:r>
              <a:rPr lang="en-US" dirty="0" smtClean="0"/>
              <a:t>" </a:t>
            </a:r>
            <a:r>
              <a:rPr lang="en-US" dirty="0" err="1" smtClean="0"/>
              <a:t>በሚለው</a:t>
            </a:r>
            <a:r>
              <a:rPr lang="en-US" dirty="0" smtClean="0"/>
              <a:t> </a:t>
            </a:r>
            <a:r>
              <a:rPr lang="en-US" dirty="0" err="1" smtClean="0"/>
              <a:t>መጽሔት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err="1" smtClean="0"/>
              <a:t>የሰፈረ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የደብዳቤውም</a:t>
            </a:r>
            <a:r>
              <a:rPr lang="en-US" dirty="0" smtClean="0"/>
              <a:t> </a:t>
            </a:r>
            <a:r>
              <a:rPr lang="en-US" dirty="0" err="1" smtClean="0"/>
              <a:t>ርእስ</a:t>
            </a:r>
            <a:r>
              <a:rPr lang="en-US" dirty="0" smtClean="0"/>
              <a:t> "</a:t>
            </a:r>
            <a:r>
              <a:rPr lang="en-US" dirty="0" err="1" smtClean="0"/>
              <a:t>አጤ</a:t>
            </a:r>
            <a:r>
              <a:rPr lang="en-US" dirty="0" smtClean="0"/>
              <a:t> </a:t>
            </a:r>
            <a:r>
              <a:rPr lang="en-US" dirty="0" err="1" smtClean="0"/>
              <a:t>ምኒልክና</a:t>
            </a:r>
            <a:r>
              <a:rPr lang="en-US" dirty="0" smtClean="0"/>
              <a:t> </a:t>
            </a:r>
            <a:r>
              <a:rPr lang="en-US" dirty="0" err="1" smtClean="0"/>
              <a:t>ኢትዮጵያ</a:t>
            </a:r>
            <a:r>
              <a:rPr lang="en-US" dirty="0" smtClean="0"/>
              <a:t>"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</a:t>
            </a:r>
            <a:r>
              <a:rPr lang="en-US" dirty="0" err="1" smtClean="0"/>
              <a:t>ይዘቱም</a:t>
            </a:r>
            <a:r>
              <a:rPr lang="en-US" dirty="0" smtClean="0"/>
              <a:t> </a:t>
            </a:r>
            <a:r>
              <a:rPr lang="en-US" dirty="0" err="1" smtClean="0"/>
              <a:t>አፄ</a:t>
            </a:r>
            <a:r>
              <a:rPr lang="en-US" dirty="0" smtClean="0"/>
              <a:t>    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err="1" smtClean="0"/>
              <a:t>ምኒልክ</a:t>
            </a:r>
            <a:r>
              <a:rPr lang="en-US" dirty="0" smtClean="0"/>
              <a:t> </a:t>
            </a:r>
            <a:r>
              <a:rPr lang="en-US" dirty="0" err="1" smtClean="0"/>
              <a:t>ለኢትዮጵያ</a:t>
            </a:r>
            <a:r>
              <a:rPr lang="en-US" dirty="0" smtClean="0"/>
              <a:t> </a:t>
            </a:r>
            <a:r>
              <a:rPr lang="en-US" dirty="0" err="1" smtClean="0"/>
              <a:t>ስልጣኔን</a:t>
            </a:r>
            <a:r>
              <a:rPr lang="en-US" dirty="0" smtClean="0"/>
              <a:t> </a:t>
            </a:r>
            <a:r>
              <a:rPr lang="en-US" dirty="0" err="1" smtClean="0"/>
              <a:t>አስፋፍተዋል</a:t>
            </a:r>
            <a:r>
              <a:rPr lang="en-US" dirty="0" smtClean="0"/>
              <a:t> </a:t>
            </a:r>
            <a:r>
              <a:rPr lang="en-US" dirty="0" err="1" smtClean="0"/>
              <a:t>የሚለውን</a:t>
            </a:r>
            <a:r>
              <a:rPr lang="en-US" dirty="0" smtClean="0"/>
              <a:t> </a:t>
            </a:r>
            <a:r>
              <a:rPr lang="en-US" dirty="0" err="1" smtClean="0"/>
              <a:t>እሳቤ</a:t>
            </a:r>
            <a:r>
              <a:rPr lang="en-US" dirty="0" smtClean="0"/>
              <a:t> </a:t>
            </a:r>
            <a:r>
              <a:rPr lang="en-US" dirty="0" err="1" smtClean="0"/>
              <a:t>የሚቃወም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</a:t>
            </a:r>
            <a:r>
              <a:rPr lang="en-US" dirty="0" err="1" smtClean="0"/>
              <a:t>እናም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err="1" smtClean="0"/>
              <a:t>በዘመኑ</a:t>
            </a:r>
            <a:r>
              <a:rPr lang="en-US" dirty="0" smtClean="0"/>
              <a:t> </a:t>
            </a:r>
            <a:r>
              <a:rPr lang="en-US" dirty="0" err="1" smtClean="0"/>
              <a:t>የነበረውን</a:t>
            </a:r>
            <a:r>
              <a:rPr lang="en-US" dirty="0" smtClean="0"/>
              <a:t> </a:t>
            </a:r>
            <a:r>
              <a:rPr lang="en-US" dirty="0" err="1" smtClean="0"/>
              <a:t>ፖለቲካዊ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ማህበራዊ</a:t>
            </a:r>
            <a:r>
              <a:rPr lang="en-US" dirty="0" smtClean="0"/>
              <a:t> </a:t>
            </a:r>
            <a:r>
              <a:rPr lang="en-US" dirty="0" err="1" smtClean="0"/>
              <a:t>ሁኔታ</a:t>
            </a:r>
            <a:r>
              <a:rPr lang="en-US" dirty="0" smtClean="0"/>
              <a:t> </a:t>
            </a:r>
            <a:r>
              <a:rPr lang="en-US" dirty="0" err="1" smtClean="0"/>
              <a:t>የሚተነትን</a:t>
            </a:r>
            <a:r>
              <a:rPr lang="en-US" dirty="0" smtClean="0"/>
              <a:t> </a:t>
            </a:r>
            <a:r>
              <a:rPr lang="en-US" dirty="0" err="1" smtClean="0"/>
              <a:t>ጥልቅ</a:t>
            </a:r>
            <a:r>
              <a:rPr lang="en-US" dirty="0" smtClean="0"/>
              <a:t> </a:t>
            </a:r>
            <a:r>
              <a:rPr lang="en-US" dirty="0" err="1" smtClean="0"/>
              <a:t>ምሑራዊ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ለ</a:t>
            </a:r>
            <a:r>
              <a:rPr lang="en-US" dirty="0" smtClean="0"/>
              <a:t>. </a:t>
            </a:r>
            <a:r>
              <a:rPr lang="en-US" dirty="0" err="1" smtClean="0"/>
              <a:t>ሁለተኛው</a:t>
            </a:r>
            <a:r>
              <a:rPr lang="en-US" dirty="0" smtClean="0"/>
              <a:t> በ1916 </a:t>
            </a:r>
            <a:r>
              <a:rPr lang="en-US" dirty="0" err="1" smtClean="0"/>
              <a:t>ያሳተሙት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"</a:t>
            </a:r>
            <a:r>
              <a:rPr lang="en-US" dirty="0" err="1" smtClean="0"/>
              <a:t>መንግሥትና</a:t>
            </a:r>
            <a:r>
              <a:rPr lang="en-US" dirty="0" smtClean="0"/>
              <a:t> </a:t>
            </a:r>
            <a:r>
              <a:rPr lang="en-US" dirty="0" err="1" smtClean="0"/>
              <a:t>የሕዝብ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err="1" smtClean="0"/>
              <a:t>አስተዳደር</a:t>
            </a:r>
            <a:r>
              <a:rPr lang="en-US" dirty="0" smtClean="0"/>
              <a:t>"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ርእስ</a:t>
            </a:r>
            <a:r>
              <a:rPr lang="en-US" dirty="0" smtClean="0"/>
              <a:t> </a:t>
            </a:r>
            <a:r>
              <a:rPr lang="en-US" dirty="0" err="1" smtClean="0"/>
              <a:t>ነበረው</a:t>
            </a:r>
            <a:r>
              <a:rPr lang="en-US" dirty="0" smtClean="0"/>
              <a:t>፡፡</a:t>
            </a:r>
            <a:r>
              <a:rPr lang="en-US" dirty="0" err="1" smtClean="0"/>
              <a:t>ይዘቱም</a:t>
            </a:r>
            <a:r>
              <a:rPr lang="en-US" dirty="0" smtClean="0"/>
              <a:t> </a:t>
            </a:r>
            <a:r>
              <a:rPr lang="en-US" dirty="0" err="1" smtClean="0"/>
              <a:t>በስልጣኔ</a:t>
            </a:r>
            <a:r>
              <a:rPr lang="en-US" dirty="0" smtClean="0"/>
              <a:t> </a:t>
            </a:r>
            <a:r>
              <a:rPr lang="en-US" dirty="0" err="1" smtClean="0"/>
              <a:t>ለመራመድ፣ለማደግ፣ወደፊት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err="1" smtClean="0"/>
              <a:t>ለመግፋትና</a:t>
            </a:r>
            <a:r>
              <a:rPr lang="en-US" dirty="0" smtClean="0"/>
              <a:t> </a:t>
            </a:r>
            <a:r>
              <a:rPr lang="en-US" dirty="0" err="1" smtClean="0"/>
              <a:t>ለመበልጸግ</a:t>
            </a:r>
            <a:r>
              <a:rPr lang="en-US" dirty="0" smtClean="0"/>
              <a:t> </a:t>
            </a:r>
            <a:r>
              <a:rPr lang="en-US" dirty="0" err="1" smtClean="0"/>
              <a:t>ጠንክሮ</a:t>
            </a:r>
            <a:r>
              <a:rPr lang="en-US" dirty="0" smtClean="0"/>
              <a:t> </a:t>
            </a:r>
            <a:r>
              <a:rPr lang="en-US" dirty="0" err="1" smtClean="0"/>
              <a:t>መስራት</a:t>
            </a:r>
            <a:r>
              <a:rPr lang="en-US" dirty="0" smtClean="0"/>
              <a:t> </a:t>
            </a:r>
            <a:r>
              <a:rPr lang="en-US" dirty="0" err="1" smtClean="0"/>
              <a:t>እንደሚያስፈልግ</a:t>
            </a:r>
            <a:r>
              <a:rPr lang="en-US" dirty="0" smtClean="0"/>
              <a:t> </a:t>
            </a:r>
            <a:r>
              <a:rPr lang="en-US" dirty="0" err="1" smtClean="0"/>
              <a:t>የሚገልጽ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ስለዚህ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err="1" smtClean="0"/>
              <a:t>መጽሐፉ</a:t>
            </a:r>
            <a:r>
              <a:rPr lang="en-US" dirty="0" smtClean="0"/>
              <a:t> </a:t>
            </a:r>
            <a:r>
              <a:rPr lang="en-US" dirty="0" err="1" smtClean="0"/>
              <a:t>ስለህብረተሰብ</a:t>
            </a:r>
            <a:r>
              <a:rPr lang="en-US" dirty="0" smtClean="0"/>
              <a:t> </a:t>
            </a:r>
            <a:r>
              <a:rPr lang="en-US" dirty="0" err="1" smtClean="0"/>
              <a:t>እድገት፣ስለጦርነት</a:t>
            </a:r>
            <a:r>
              <a:rPr lang="en-US" dirty="0" smtClean="0"/>
              <a:t> </a:t>
            </a:r>
            <a:r>
              <a:rPr lang="en-US" dirty="0" err="1" smtClean="0"/>
              <a:t>አስከፊነት፣ስለሀብት</a:t>
            </a:r>
            <a:r>
              <a:rPr lang="en-US" dirty="0" smtClean="0"/>
              <a:t> </a:t>
            </a:r>
            <a:r>
              <a:rPr lang="en-US" dirty="0" err="1" smtClean="0"/>
              <a:t>ክምችትና</a:t>
            </a:r>
            <a:r>
              <a:rPr lang="en-US" dirty="0" smtClean="0"/>
              <a:t> </a:t>
            </a:r>
            <a:r>
              <a:rPr lang="en-US" dirty="0" err="1" smtClean="0"/>
              <a:t>መሰል</a:t>
            </a:r>
            <a:r>
              <a:rPr lang="en-US" dirty="0" smtClean="0"/>
              <a:t> </a:t>
            </a:r>
            <a:r>
              <a:rPr lang="en-US" dirty="0" err="1" smtClean="0"/>
              <a:t>ሁኔታ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err="1" smtClean="0"/>
              <a:t>ትንታኔ</a:t>
            </a:r>
            <a:r>
              <a:rPr lang="en-US" dirty="0" smtClean="0"/>
              <a:t> </a:t>
            </a:r>
            <a:r>
              <a:rPr lang="en-US" dirty="0" err="1" smtClean="0"/>
              <a:t>እየሰጠ</a:t>
            </a:r>
            <a:r>
              <a:rPr lang="en-US" dirty="0" smtClean="0"/>
              <a:t> </a:t>
            </a:r>
            <a:r>
              <a:rPr lang="en-US" dirty="0" err="1" smtClean="0"/>
              <a:t>ፖለቲካዊ</a:t>
            </a:r>
            <a:r>
              <a:rPr lang="en-US" dirty="0" smtClean="0"/>
              <a:t> </a:t>
            </a:r>
            <a:r>
              <a:rPr lang="en-US" dirty="0" err="1" smtClean="0"/>
              <a:t>ኢኮኖሚያዊ</a:t>
            </a:r>
            <a:r>
              <a:rPr lang="en-US" dirty="0" smtClean="0"/>
              <a:t> </a:t>
            </a:r>
            <a:r>
              <a:rPr lang="en-US" dirty="0" err="1" smtClean="0"/>
              <a:t>ሂደቶችን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</a:t>
            </a:r>
            <a:r>
              <a:rPr lang="en-US" dirty="0" err="1" smtClean="0"/>
              <a:t>ባጠቃላይ</a:t>
            </a:r>
            <a:r>
              <a:rPr lang="en-US" dirty="0" smtClean="0"/>
              <a:t> </a:t>
            </a:r>
            <a:r>
              <a:rPr lang="en-US" dirty="0" err="1" smtClean="0"/>
              <a:t>ጭብጡ</a:t>
            </a:r>
            <a:r>
              <a:rPr lang="en-US" dirty="0" smtClean="0"/>
              <a:t> "</a:t>
            </a:r>
            <a:r>
              <a:rPr lang="en-US" dirty="0" err="1" smtClean="0"/>
              <a:t>ሥራ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err="1" smtClean="0"/>
              <a:t>የስልጣኔ</a:t>
            </a:r>
            <a:r>
              <a:rPr lang="en-US" dirty="0" smtClean="0"/>
              <a:t> </a:t>
            </a:r>
            <a:r>
              <a:rPr lang="en-US" dirty="0" err="1" smtClean="0"/>
              <a:t>መሠረት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"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r>
              <a:rPr lang="en-US" dirty="0" err="1" smtClean="0"/>
              <a:t>ይሁን</a:t>
            </a:r>
            <a:r>
              <a:rPr lang="en-US" dirty="0" smtClean="0"/>
              <a:t> </a:t>
            </a:r>
            <a:r>
              <a:rPr lang="en-US" dirty="0" err="1" smtClean="0"/>
              <a:t>እንጂ</a:t>
            </a:r>
            <a:r>
              <a:rPr lang="en-US" dirty="0" smtClean="0"/>
              <a:t> </a:t>
            </a:r>
            <a:r>
              <a:rPr lang="en-US" dirty="0" err="1" smtClean="0"/>
              <a:t>ከዚህም</a:t>
            </a:r>
            <a:r>
              <a:rPr lang="en-US" dirty="0" smtClean="0"/>
              <a:t> </a:t>
            </a:r>
            <a:r>
              <a:rPr lang="en-US" dirty="0" err="1" smtClean="0"/>
              <a:t>ሌላ</a:t>
            </a:r>
            <a:r>
              <a:rPr lang="en-US" dirty="0" smtClean="0"/>
              <a:t> </a:t>
            </a:r>
            <a:r>
              <a:rPr lang="en-US" dirty="0" err="1" smtClean="0"/>
              <a:t>እነአለቃ</a:t>
            </a:r>
            <a:r>
              <a:rPr lang="en-US" dirty="0" smtClean="0"/>
              <a:t> </a:t>
            </a:r>
            <a:r>
              <a:rPr lang="en-US" dirty="0" err="1" smtClean="0"/>
              <a:t>ታየ</a:t>
            </a:r>
            <a:r>
              <a:rPr lang="en-US" dirty="0" smtClean="0"/>
              <a:t> </a:t>
            </a:r>
            <a:r>
              <a:rPr lang="en-US" dirty="0" err="1" smtClean="0"/>
              <a:t>ገብረማርያም፣እነሃኪም</a:t>
            </a:r>
            <a:r>
              <a:rPr lang="en-US" dirty="0" smtClean="0"/>
              <a:t> </a:t>
            </a:r>
            <a:r>
              <a:rPr lang="en-US" dirty="0" err="1" smtClean="0"/>
              <a:t>ወርቅነህ</a:t>
            </a:r>
            <a:r>
              <a:rPr lang="en-US" dirty="0" smtClean="0"/>
              <a:t> </a:t>
            </a:r>
            <a:r>
              <a:rPr lang="en-US" dirty="0" err="1" smtClean="0"/>
              <a:t>እሸቴ፣እነአለቃ</a:t>
            </a:r>
            <a:r>
              <a:rPr lang="en-US" dirty="0" smtClean="0"/>
              <a:t> </a:t>
            </a:r>
            <a:r>
              <a:rPr lang="en-US" dirty="0" err="1" smtClean="0"/>
              <a:t>ኪዳነወልድ</a:t>
            </a:r>
            <a:r>
              <a:rPr lang="en-US" dirty="0" smtClean="0"/>
              <a:t> </a:t>
            </a:r>
            <a:r>
              <a:rPr lang="en-US" dirty="0" err="1" smtClean="0"/>
              <a:t>ክፍሌ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የመሳሰሉ</a:t>
            </a:r>
            <a:r>
              <a:rPr lang="en-US" dirty="0" smtClean="0"/>
              <a:t> </a:t>
            </a:r>
            <a:r>
              <a:rPr lang="en-US" dirty="0" err="1" smtClean="0"/>
              <a:t>ጸሐፍት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በዘመኑ</a:t>
            </a:r>
            <a:r>
              <a:rPr lang="en-US" dirty="0" smtClean="0"/>
              <a:t> </a:t>
            </a:r>
            <a:r>
              <a:rPr lang="en-US" dirty="0" err="1" smtClean="0"/>
              <a:t>ለአማርኛ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ታላቅ</a:t>
            </a:r>
            <a:r>
              <a:rPr lang="en-US" dirty="0" smtClean="0"/>
              <a:t> </a:t>
            </a:r>
            <a:r>
              <a:rPr lang="en-US" dirty="0" err="1" smtClean="0"/>
              <a:t>አስተዋጽኦ</a:t>
            </a:r>
            <a:r>
              <a:rPr lang="en-US" dirty="0" smtClean="0"/>
              <a:t> </a:t>
            </a:r>
            <a:r>
              <a:rPr lang="en-US" dirty="0" err="1" smtClean="0"/>
              <a:t>ያበረከቱ</a:t>
            </a:r>
            <a:r>
              <a:rPr lang="en-US" dirty="0" smtClean="0"/>
              <a:t> </a:t>
            </a:r>
            <a:r>
              <a:rPr lang="en-US" dirty="0" err="1" smtClean="0"/>
              <a:t>እንደነበሩ</a:t>
            </a:r>
            <a:r>
              <a:rPr lang="en-US" dirty="0" smtClean="0"/>
              <a:t> </a:t>
            </a:r>
            <a:r>
              <a:rPr lang="en-US" dirty="0" err="1" smtClean="0"/>
              <a:t>ሊታወቅ</a:t>
            </a:r>
            <a:r>
              <a:rPr lang="en-US" dirty="0" smtClean="0"/>
              <a:t> </a:t>
            </a:r>
            <a:r>
              <a:rPr lang="en-US" dirty="0" err="1" smtClean="0"/>
              <a:t>ይገባል</a:t>
            </a:r>
            <a:r>
              <a:rPr lang="en-US" dirty="0" smtClean="0"/>
              <a:t>፡፡ 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ምእራፍ</a:t>
            </a:r>
            <a:r>
              <a:rPr lang="en-US" b="1" dirty="0" smtClean="0"/>
              <a:t> </a:t>
            </a:r>
            <a:r>
              <a:rPr lang="en-US" b="1" dirty="0" err="1" smtClean="0"/>
              <a:t>ስድስት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b="1" dirty="0" smtClean="0"/>
              <a:t> </a:t>
            </a:r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ያለውን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ይዞታ</a:t>
            </a:r>
            <a:r>
              <a:rPr lang="en-US" dirty="0" smtClean="0"/>
              <a:t> </a:t>
            </a:r>
            <a:r>
              <a:rPr lang="en-US" dirty="0" err="1" smtClean="0"/>
              <a:t>የምንቃኘው</a:t>
            </a:r>
            <a:r>
              <a:rPr lang="en-US" dirty="0" smtClean="0"/>
              <a:t> </a:t>
            </a:r>
            <a:r>
              <a:rPr lang="en-US" dirty="0" err="1" smtClean="0"/>
              <a:t>በሦስት</a:t>
            </a:r>
            <a:r>
              <a:rPr lang="en-US" dirty="0" smtClean="0"/>
              <a:t> </a:t>
            </a:r>
            <a:r>
              <a:rPr lang="en-US" dirty="0" err="1" smtClean="0"/>
              <a:t>ንኡሳን</a:t>
            </a:r>
            <a:r>
              <a:rPr lang="en-US" dirty="0" smtClean="0"/>
              <a:t> </a:t>
            </a:r>
            <a:r>
              <a:rPr lang="en-US" dirty="0" err="1" smtClean="0"/>
              <a:t>ክፍሎች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እነዚህም</a:t>
            </a:r>
            <a:r>
              <a:rPr lang="en-US" dirty="0" smtClean="0"/>
              <a:t> </a:t>
            </a:r>
            <a:r>
              <a:rPr lang="en-US" dirty="0" err="1" smtClean="0"/>
              <a:t>ከኢጣልያን</a:t>
            </a:r>
            <a:r>
              <a:rPr lang="en-US" dirty="0" smtClean="0"/>
              <a:t> </a:t>
            </a:r>
            <a:r>
              <a:rPr lang="en-US" dirty="0" err="1" smtClean="0"/>
              <a:t>ወረራ</a:t>
            </a:r>
            <a:r>
              <a:rPr lang="en-US" dirty="0" smtClean="0"/>
              <a:t> </a:t>
            </a:r>
            <a:r>
              <a:rPr lang="en-US" dirty="0" err="1" smtClean="0"/>
              <a:t>በፊት፣በኢጣልያ</a:t>
            </a:r>
            <a:r>
              <a:rPr lang="en-US" dirty="0" smtClean="0"/>
              <a:t> </a:t>
            </a:r>
            <a:r>
              <a:rPr lang="en-US" dirty="0" err="1" smtClean="0"/>
              <a:t>ወረራ</a:t>
            </a:r>
            <a:r>
              <a:rPr lang="en-US" dirty="0" smtClean="0"/>
              <a:t> </a:t>
            </a:r>
            <a:r>
              <a:rPr lang="en-US" dirty="0" err="1" smtClean="0"/>
              <a:t>ወቅትና</a:t>
            </a:r>
            <a:r>
              <a:rPr lang="en-US" dirty="0" smtClean="0"/>
              <a:t> </a:t>
            </a:r>
            <a:r>
              <a:rPr lang="en-US" dirty="0" err="1" smtClean="0"/>
              <a:t>ከኢጣልያን</a:t>
            </a:r>
            <a:r>
              <a:rPr lang="en-US" dirty="0" smtClean="0"/>
              <a:t> </a:t>
            </a:r>
            <a:r>
              <a:rPr lang="en-US" dirty="0" err="1" smtClean="0"/>
              <a:t>ወረራ</a:t>
            </a:r>
            <a:r>
              <a:rPr lang="en-US" dirty="0" smtClean="0"/>
              <a:t> </a:t>
            </a:r>
            <a:r>
              <a:rPr lang="en-US" dirty="0" err="1" smtClean="0"/>
              <a:t>በኋላ</a:t>
            </a:r>
            <a:r>
              <a:rPr lang="en-US" dirty="0" smtClean="0"/>
              <a:t> </a:t>
            </a:r>
            <a:r>
              <a:rPr lang="en-US" dirty="0" err="1" smtClean="0"/>
              <a:t>ባሉት</a:t>
            </a:r>
            <a:r>
              <a:rPr lang="en-US" dirty="0" smtClean="0"/>
              <a:t> </a:t>
            </a:r>
            <a:r>
              <a:rPr lang="en-US" dirty="0" err="1" smtClean="0"/>
              <a:t>ጊዜያት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b="1" dirty="0" smtClean="0"/>
              <a:t>1. </a:t>
            </a:r>
            <a:r>
              <a:rPr lang="en-US" b="1" dirty="0" err="1" smtClean="0"/>
              <a:t>ከኢጣልያ</a:t>
            </a:r>
            <a:r>
              <a:rPr lang="en-US" b="1" dirty="0" smtClean="0"/>
              <a:t> </a:t>
            </a:r>
            <a:r>
              <a:rPr lang="en-US" b="1" dirty="0" err="1" smtClean="0"/>
              <a:t>ወረራ</a:t>
            </a:r>
            <a:r>
              <a:rPr lang="en-US" b="1" dirty="0" smtClean="0"/>
              <a:t> </a:t>
            </a:r>
            <a:r>
              <a:rPr lang="en-US" b="1" dirty="0" err="1" smtClean="0"/>
              <a:t>በፊት</a:t>
            </a:r>
            <a:r>
              <a:rPr lang="en-US" dirty="0" smtClean="0"/>
              <a:t> ፡- </a:t>
            </a:r>
            <a:r>
              <a:rPr lang="en-US" dirty="0" err="1" smtClean="0"/>
              <a:t>አፄ</a:t>
            </a:r>
            <a:r>
              <a:rPr lang="en-US" dirty="0" smtClean="0"/>
              <a:t> </a:t>
            </a:r>
            <a:r>
              <a:rPr lang="en-US" dirty="0" err="1" smtClean="0"/>
              <a:t>ኃይለሥላሴ</a:t>
            </a:r>
            <a:r>
              <a:rPr lang="en-US" dirty="0" smtClean="0"/>
              <a:t> </a:t>
            </a:r>
            <a:r>
              <a:rPr lang="en-US" dirty="0" err="1" smtClean="0"/>
              <a:t>ከነገሡ</a:t>
            </a:r>
            <a:r>
              <a:rPr lang="en-US" dirty="0" smtClean="0"/>
              <a:t> </a:t>
            </a:r>
            <a:r>
              <a:rPr lang="en-US" dirty="0" err="1" smtClean="0"/>
              <a:t>አንስቶ</a:t>
            </a:r>
            <a:r>
              <a:rPr lang="en-US" dirty="0" smtClean="0"/>
              <a:t>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ጣልያን</a:t>
            </a:r>
            <a:r>
              <a:rPr lang="en-US" dirty="0" smtClean="0"/>
              <a:t> </a:t>
            </a:r>
            <a:r>
              <a:rPr lang="en-US" dirty="0" err="1" smtClean="0"/>
              <a:t>ወረራ</a:t>
            </a:r>
            <a:r>
              <a:rPr lang="en-US" dirty="0" smtClean="0"/>
              <a:t> </a:t>
            </a:r>
            <a:r>
              <a:rPr lang="en-US" dirty="0" err="1" smtClean="0"/>
              <a:t>ድረስ</a:t>
            </a:r>
            <a:r>
              <a:rPr lang="en-US" dirty="0" smtClean="0"/>
              <a:t>  </a:t>
            </a:r>
            <a:r>
              <a:rPr lang="en-US" dirty="0" err="1" smtClean="0"/>
              <a:t>ያለውን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የምንመለከትበት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በነዚህ</a:t>
            </a:r>
            <a:r>
              <a:rPr lang="en-US" dirty="0" smtClean="0"/>
              <a:t> </a:t>
            </a:r>
            <a:r>
              <a:rPr lang="en-US" dirty="0" err="1" smtClean="0"/>
              <a:t>አመታት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ከነበሩ</a:t>
            </a:r>
            <a:r>
              <a:rPr lang="en-US" dirty="0" smtClean="0"/>
              <a:t> </a:t>
            </a:r>
            <a:r>
              <a:rPr lang="en-US" dirty="0" err="1" smtClean="0"/>
              <a:t>ብዙ</a:t>
            </a:r>
            <a:r>
              <a:rPr lang="en-US" dirty="0" smtClean="0"/>
              <a:t> </a:t>
            </a:r>
            <a:r>
              <a:rPr lang="en-US" dirty="0" err="1" smtClean="0"/>
              <a:t>ደራሲያን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በዋናነት</a:t>
            </a:r>
            <a:r>
              <a:rPr lang="en-US" dirty="0" smtClean="0"/>
              <a:t> </a:t>
            </a:r>
            <a:r>
              <a:rPr lang="en-US" dirty="0" err="1" smtClean="0"/>
              <a:t>ለቋንቋው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አስተዋጽኦ</a:t>
            </a:r>
            <a:r>
              <a:rPr lang="en-US" dirty="0" smtClean="0"/>
              <a:t> </a:t>
            </a:r>
            <a:r>
              <a:rPr lang="en-US" dirty="0" err="1" smtClean="0"/>
              <a:t>ያደረጉ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ሰዎች</a:t>
            </a:r>
            <a:r>
              <a:rPr lang="en-US" dirty="0" smtClean="0"/>
              <a:t> </a:t>
            </a:r>
            <a:r>
              <a:rPr lang="en-US" dirty="0" err="1" smtClean="0"/>
              <a:t>ይጠቀሳሉ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ሀ. </a:t>
            </a:r>
            <a:r>
              <a:rPr lang="en-US" b="1" dirty="0" err="1" smtClean="0"/>
              <a:t>ህሩይ</a:t>
            </a:r>
            <a:r>
              <a:rPr lang="en-US" b="1" dirty="0" smtClean="0"/>
              <a:t> </a:t>
            </a:r>
            <a:r>
              <a:rPr lang="en-US" b="1" dirty="0" err="1" smtClean="0"/>
              <a:t>ወልደሥላሴ</a:t>
            </a:r>
            <a:r>
              <a:rPr lang="en-US" b="1" dirty="0" smtClean="0"/>
              <a:t> (1871---- 1931)</a:t>
            </a:r>
            <a:r>
              <a:rPr lang="en-US" dirty="0" smtClean="0"/>
              <a:t> ፡- </a:t>
            </a:r>
            <a:r>
              <a:rPr lang="en-US" dirty="0" err="1" smtClean="0"/>
              <a:t>እኝህ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የጻፏቸውን</a:t>
            </a:r>
            <a:r>
              <a:rPr lang="en-US" dirty="0" smtClean="0"/>
              <a:t> </a:t>
            </a:r>
            <a:r>
              <a:rPr lang="en-US" dirty="0" err="1" smtClean="0"/>
              <a:t>መጻሕፍት</a:t>
            </a:r>
            <a:r>
              <a:rPr lang="en-US" dirty="0" smtClean="0"/>
              <a:t> </a:t>
            </a:r>
            <a:r>
              <a:rPr lang="en-US" dirty="0" err="1" smtClean="0"/>
              <a:t>አስመልክቶ</a:t>
            </a:r>
            <a:r>
              <a:rPr lang="en-US" dirty="0" smtClean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ቁጥራቸውን</a:t>
            </a:r>
            <a:r>
              <a:rPr lang="en-US" dirty="0" smtClean="0"/>
              <a:t> 48 </a:t>
            </a:r>
            <a:r>
              <a:rPr lang="en-US" dirty="0" err="1" smtClean="0"/>
              <a:t>ሊሆን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ሊያንስ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ሐሳብ</a:t>
            </a:r>
            <a:r>
              <a:rPr lang="en-US" dirty="0" smtClean="0"/>
              <a:t> </a:t>
            </a:r>
            <a:r>
              <a:rPr lang="en-US" dirty="0" err="1" smtClean="0"/>
              <a:t>ይሰነዘራል</a:t>
            </a:r>
            <a:r>
              <a:rPr lang="en-US" dirty="0" smtClean="0"/>
              <a:t>፡፡ </a:t>
            </a:r>
            <a:r>
              <a:rPr lang="en-US" dirty="0" err="1" smtClean="0"/>
              <a:t>ዋናው</a:t>
            </a:r>
            <a:r>
              <a:rPr lang="en-US" dirty="0" smtClean="0"/>
              <a:t> </a:t>
            </a:r>
            <a:r>
              <a:rPr lang="en-US" dirty="0" err="1" smtClean="0"/>
              <a:t>ቁምነገር</a:t>
            </a:r>
            <a:r>
              <a:rPr lang="en-US" dirty="0" smtClean="0"/>
              <a:t> </a:t>
            </a:r>
            <a:r>
              <a:rPr lang="en-US" dirty="0" err="1" smtClean="0"/>
              <a:t>በርካታ</a:t>
            </a:r>
            <a:r>
              <a:rPr lang="en-US" dirty="0" smtClean="0"/>
              <a:t> </a:t>
            </a:r>
            <a:r>
              <a:rPr lang="en-US" dirty="0" err="1" smtClean="0"/>
              <a:t>ጉዳዮችን</a:t>
            </a:r>
            <a:r>
              <a:rPr lang="en-US" dirty="0" smtClean="0"/>
              <a:t> </a:t>
            </a:r>
            <a:r>
              <a:rPr lang="en-US" dirty="0" err="1" smtClean="0"/>
              <a:t>የጻፉ</a:t>
            </a:r>
            <a:r>
              <a:rPr lang="en-US" dirty="0" smtClean="0"/>
              <a:t> </a:t>
            </a:r>
            <a:r>
              <a:rPr lang="en-US" dirty="0" err="1" smtClean="0"/>
              <a:t>መሆናቸውን</a:t>
            </a:r>
            <a:r>
              <a:rPr lang="en-US" dirty="0" smtClean="0"/>
              <a:t> </a:t>
            </a:r>
            <a:r>
              <a:rPr lang="en-US" dirty="0" err="1" smtClean="0"/>
              <a:t>መረዳቱ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የመጽሐፎቻቸው</a:t>
            </a:r>
            <a:r>
              <a:rPr lang="en-US" dirty="0" smtClean="0"/>
              <a:t> </a:t>
            </a:r>
            <a:r>
              <a:rPr lang="en-US" dirty="0" err="1" smtClean="0"/>
              <a:t>ርእሰ</a:t>
            </a:r>
            <a:r>
              <a:rPr lang="en-US" dirty="0" smtClean="0"/>
              <a:t> </a:t>
            </a:r>
            <a:r>
              <a:rPr lang="en-US" dirty="0" err="1" smtClean="0"/>
              <a:t>ጉዳይ</a:t>
            </a:r>
            <a:r>
              <a:rPr lang="en-US" dirty="0" smtClean="0"/>
              <a:t> </a:t>
            </a:r>
            <a:r>
              <a:rPr lang="en-US" dirty="0" err="1" smtClean="0"/>
              <a:t>በታሪክ፣በጉዞ</a:t>
            </a:r>
            <a:r>
              <a:rPr lang="en-US" dirty="0" smtClean="0"/>
              <a:t> </a:t>
            </a:r>
            <a:r>
              <a:rPr lang="en-US" dirty="0" err="1" smtClean="0"/>
              <a:t>ማስታወሻ፣በሐይማኖት፣በቅኔ፣በልቦለድ፣በተግሳጽና</a:t>
            </a:r>
            <a:r>
              <a:rPr lang="en-US" dirty="0" smtClean="0"/>
              <a:t> </a:t>
            </a:r>
            <a:r>
              <a:rPr lang="en-US" dirty="0" err="1" smtClean="0"/>
              <a:t>ምክር፣በሕይወት</a:t>
            </a:r>
            <a:r>
              <a:rPr lang="en-US" dirty="0" smtClean="0"/>
              <a:t> </a:t>
            </a:r>
            <a:r>
              <a:rPr lang="en-US" dirty="0" err="1" smtClean="0"/>
              <a:t>ታሪክ፣በሥነቃል፣ወዘተ</a:t>
            </a:r>
            <a:r>
              <a:rPr lang="en-US" dirty="0" smtClean="0"/>
              <a:t>. </a:t>
            </a:r>
            <a:r>
              <a:rPr lang="en-US" dirty="0" err="1" smtClean="0"/>
              <a:t>ዙሪያ</a:t>
            </a:r>
            <a:r>
              <a:rPr lang="en-US" dirty="0" smtClean="0"/>
              <a:t> </a:t>
            </a:r>
            <a:r>
              <a:rPr lang="en-US" dirty="0" err="1" smtClean="0"/>
              <a:t>የሚያጠነጥኑ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ከእሳቸው</a:t>
            </a:r>
            <a:r>
              <a:rPr lang="en-US" dirty="0" smtClean="0"/>
              <a:t> </a:t>
            </a:r>
            <a:r>
              <a:rPr lang="en-US" dirty="0" err="1" smtClean="0"/>
              <a:t>በፊት</a:t>
            </a:r>
            <a:r>
              <a:rPr lang="en-US" dirty="0" smtClean="0"/>
              <a:t> </a:t>
            </a:r>
            <a:r>
              <a:rPr lang="en-US" dirty="0" err="1" smtClean="0"/>
              <a:t>ከነበሩ</a:t>
            </a:r>
            <a:r>
              <a:rPr lang="en-US" dirty="0" smtClean="0"/>
              <a:t> </a:t>
            </a:r>
            <a:r>
              <a:rPr lang="en-US" dirty="0" err="1" smtClean="0"/>
              <a:t>ደራሲያን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ሲነጻጸሩ</a:t>
            </a:r>
            <a:r>
              <a:rPr lang="en-US" dirty="0" smtClean="0"/>
              <a:t> </a:t>
            </a:r>
            <a:r>
              <a:rPr lang="en-US" dirty="0" err="1" smtClean="0"/>
              <a:t>ብዙ</a:t>
            </a:r>
            <a:r>
              <a:rPr lang="en-US" dirty="0" smtClean="0"/>
              <a:t> </a:t>
            </a:r>
            <a:r>
              <a:rPr lang="en-US" dirty="0" err="1" smtClean="0"/>
              <a:t>ስራዎችን</a:t>
            </a:r>
            <a:r>
              <a:rPr lang="en-US" dirty="0" smtClean="0"/>
              <a:t> </a:t>
            </a:r>
            <a:r>
              <a:rPr lang="en-US" dirty="0" err="1" smtClean="0"/>
              <a:t>ያቀረቡ</a:t>
            </a:r>
            <a:r>
              <a:rPr lang="en-US" dirty="0" smtClean="0"/>
              <a:t> </a:t>
            </a:r>
            <a:r>
              <a:rPr lang="en-US" dirty="0" err="1" smtClean="0"/>
              <a:t>በመሆናቸው</a:t>
            </a:r>
            <a:r>
              <a:rPr lang="en-US" dirty="0" smtClean="0"/>
              <a:t> "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አባት</a:t>
            </a:r>
            <a:r>
              <a:rPr lang="en-US" dirty="0" smtClean="0"/>
              <a:t>"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ተሰጥቷቸዋል</a:t>
            </a:r>
            <a:r>
              <a:rPr lang="en-US" dirty="0" smtClean="0"/>
              <a:t>፡፡ </a:t>
            </a:r>
            <a:r>
              <a:rPr lang="en-US" dirty="0" err="1" smtClean="0"/>
              <a:t>ከሚታወቁት</a:t>
            </a:r>
            <a:r>
              <a:rPr lang="en-US" dirty="0" smtClean="0"/>
              <a:t> </a:t>
            </a:r>
            <a:r>
              <a:rPr lang="en-US" dirty="0" err="1" smtClean="0"/>
              <a:t>ሥነጽሑፋዊ</a:t>
            </a:r>
            <a:r>
              <a:rPr lang="en-US" dirty="0" smtClean="0"/>
              <a:t> </a:t>
            </a:r>
            <a:r>
              <a:rPr lang="en-US" dirty="0" err="1" smtClean="0"/>
              <a:t>ሥራዎቻቸው</a:t>
            </a:r>
            <a:r>
              <a:rPr lang="en-US" dirty="0" smtClean="0"/>
              <a:t> 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በዋናነት</a:t>
            </a:r>
            <a:r>
              <a:rPr lang="en-US" dirty="0" smtClean="0"/>
              <a:t> </a:t>
            </a:r>
            <a:r>
              <a:rPr lang="en-US" dirty="0" err="1" smtClean="0"/>
              <a:t>የሚከተሉት</a:t>
            </a:r>
            <a:r>
              <a:rPr lang="en-US" dirty="0" smtClean="0"/>
              <a:t> </a:t>
            </a:r>
            <a:r>
              <a:rPr lang="en-US" dirty="0" err="1" smtClean="0"/>
              <a:t>ይጠቀሳሉ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ወዳጄ</a:t>
            </a:r>
            <a:r>
              <a:rPr lang="en-US" dirty="0" smtClean="0"/>
              <a:t> </a:t>
            </a:r>
            <a:r>
              <a:rPr lang="en-US" dirty="0" err="1" smtClean="0"/>
              <a:t>ልቤ</a:t>
            </a:r>
            <a:r>
              <a:rPr lang="en-US" dirty="0" smtClean="0"/>
              <a:t> (1951)             </a:t>
            </a:r>
            <a:r>
              <a:rPr lang="en-US" dirty="0" err="1" smtClean="0"/>
              <a:t>የልቅሶ</a:t>
            </a:r>
            <a:r>
              <a:rPr lang="en-US" dirty="0" smtClean="0"/>
              <a:t> </a:t>
            </a:r>
            <a:r>
              <a:rPr lang="en-US" dirty="0" err="1" smtClean="0"/>
              <a:t>ዜማ</a:t>
            </a:r>
            <a:r>
              <a:rPr lang="en-US" dirty="0" smtClean="0"/>
              <a:t> (1919)          </a:t>
            </a:r>
            <a:r>
              <a:rPr lang="en-US" dirty="0" err="1" smtClean="0"/>
              <a:t>አዲስ</a:t>
            </a:r>
            <a:r>
              <a:rPr lang="en-US" dirty="0" smtClean="0"/>
              <a:t> </a:t>
            </a:r>
            <a:r>
              <a:rPr lang="en-US" dirty="0" err="1" smtClean="0"/>
              <a:t>ዓለም</a:t>
            </a:r>
            <a:r>
              <a:rPr lang="en-US" dirty="0" smtClean="0"/>
              <a:t> (1925)</a:t>
            </a:r>
          </a:p>
          <a:p>
            <a:r>
              <a:rPr lang="en-US" dirty="0" err="1" smtClean="0"/>
              <a:t>መጽሐፈ</a:t>
            </a:r>
            <a:r>
              <a:rPr lang="en-US" dirty="0" smtClean="0"/>
              <a:t> </a:t>
            </a:r>
            <a:r>
              <a:rPr lang="en-US" dirty="0" err="1" smtClean="0"/>
              <a:t>ቅኔ</a:t>
            </a:r>
            <a:r>
              <a:rPr lang="en-US" dirty="0" smtClean="0"/>
              <a:t> (1918)           </a:t>
            </a:r>
            <a:r>
              <a:rPr lang="en-US" dirty="0" err="1" smtClean="0"/>
              <a:t>የልብ</a:t>
            </a:r>
            <a:r>
              <a:rPr lang="en-US" dirty="0" smtClean="0"/>
              <a:t> </a:t>
            </a:r>
            <a:r>
              <a:rPr lang="en-US" dirty="0" err="1" smtClean="0"/>
              <a:t>ሐሳብ</a:t>
            </a:r>
            <a:r>
              <a:rPr lang="en-US" dirty="0" smtClean="0"/>
              <a:t> (1923)</a:t>
            </a:r>
          </a:p>
          <a:p>
            <a:r>
              <a:rPr lang="en-US" dirty="0" err="1" smtClean="0"/>
              <a:t>በግል</a:t>
            </a:r>
            <a:r>
              <a:rPr lang="en-US" dirty="0" smtClean="0"/>
              <a:t> </a:t>
            </a:r>
            <a:r>
              <a:rPr lang="en-US" dirty="0" err="1" smtClean="0"/>
              <a:t>ሕይወታቸውም</a:t>
            </a:r>
            <a:r>
              <a:rPr lang="en-US" dirty="0" smtClean="0"/>
              <a:t>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ውጭ</a:t>
            </a:r>
            <a:r>
              <a:rPr lang="en-US" dirty="0" smtClean="0"/>
              <a:t> </a:t>
            </a:r>
            <a:r>
              <a:rPr lang="en-US" dirty="0" err="1" smtClean="0"/>
              <a:t>ጉዳይ</a:t>
            </a:r>
            <a:r>
              <a:rPr lang="en-US" dirty="0" smtClean="0"/>
              <a:t> </a:t>
            </a:r>
            <a:r>
              <a:rPr lang="en-US" dirty="0" err="1" smtClean="0"/>
              <a:t>ሚኒስትርነት</a:t>
            </a:r>
            <a:r>
              <a:rPr lang="en-US" dirty="0" smtClean="0"/>
              <a:t> </a:t>
            </a:r>
            <a:r>
              <a:rPr lang="en-US" dirty="0" err="1" smtClean="0"/>
              <a:t>ባሉ</a:t>
            </a:r>
            <a:r>
              <a:rPr lang="en-US" dirty="0" smtClean="0"/>
              <a:t> </a:t>
            </a:r>
            <a:r>
              <a:rPr lang="en-US" dirty="0" err="1" smtClean="0"/>
              <a:t>ቦታዎችና</a:t>
            </a:r>
            <a:r>
              <a:rPr lang="en-US" dirty="0" smtClean="0"/>
              <a:t> </a:t>
            </a:r>
            <a:r>
              <a:rPr lang="en-US" dirty="0" err="1" smtClean="0"/>
              <a:t>የማተሚያ</a:t>
            </a:r>
            <a:r>
              <a:rPr lang="en-US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 </a:t>
            </a:r>
            <a:r>
              <a:rPr lang="en-US" dirty="0" err="1" smtClean="0"/>
              <a:t>ዳይሬክተር</a:t>
            </a:r>
            <a:r>
              <a:rPr lang="en-US" dirty="0" smtClean="0"/>
              <a:t> </a:t>
            </a:r>
            <a:r>
              <a:rPr lang="en-US" dirty="0" err="1" smtClean="0"/>
              <a:t>ሆነው</a:t>
            </a:r>
            <a:r>
              <a:rPr lang="en-US" dirty="0" smtClean="0"/>
              <a:t> </a:t>
            </a:r>
            <a:r>
              <a:rPr lang="en-US" dirty="0" err="1" smtClean="0"/>
              <a:t>መስራታቸው</a:t>
            </a:r>
            <a:r>
              <a:rPr lang="en-US" dirty="0" smtClean="0"/>
              <a:t> </a:t>
            </a:r>
            <a:r>
              <a:rPr lang="en-US" dirty="0" err="1" smtClean="0"/>
              <a:t>ለጽሑፍ</a:t>
            </a:r>
            <a:r>
              <a:rPr lang="en-US" dirty="0" smtClean="0"/>
              <a:t> </a:t>
            </a:r>
            <a:r>
              <a:rPr lang="en-US" dirty="0" err="1" smtClean="0"/>
              <a:t>ስራቸው</a:t>
            </a:r>
            <a:r>
              <a:rPr lang="en-US" dirty="0" smtClean="0"/>
              <a:t> </a:t>
            </a:r>
            <a:r>
              <a:rPr lang="en-US" dirty="0" err="1" smtClean="0"/>
              <a:t>በጣም</a:t>
            </a:r>
            <a:r>
              <a:rPr lang="en-US" dirty="0" smtClean="0"/>
              <a:t> </a:t>
            </a:r>
            <a:r>
              <a:rPr lang="en-US" dirty="0" err="1" smtClean="0"/>
              <a:t>አግዟቸዋል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ለ. </a:t>
            </a:r>
            <a:r>
              <a:rPr lang="en-US" b="1" dirty="0" err="1" smtClean="0"/>
              <a:t>ዮፍታሔ</a:t>
            </a:r>
            <a:r>
              <a:rPr lang="en-US" b="1" dirty="0" smtClean="0"/>
              <a:t> </a:t>
            </a:r>
            <a:r>
              <a:rPr lang="en-US" b="1" dirty="0" err="1" smtClean="0"/>
              <a:t>ንጉሤ</a:t>
            </a:r>
            <a:r>
              <a:rPr lang="en-US" b="1" dirty="0" smtClean="0"/>
              <a:t> (1887----- 1939)</a:t>
            </a:r>
            <a:r>
              <a:rPr lang="en-US" dirty="0" smtClean="0"/>
              <a:t> ፡- </a:t>
            </a:r>
            <a:r>
              <a:rPr lang="en-US" dirty="0" err="1" smtClean="0"/>
              <a:t>እኝህ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ተወርዋሪው</a:t>
            </a:r>
            <a:r>
              <a:rPr lang="en-US" dirty="0" smtClean="0"/>
              <a:t> </a:t>
            </a:r>
            <a:r>
              <a:rPr lang="en-US" dirty="0" err="1" smtClean="0"/>
              <a:t>ኮከብ</a:t>
            </a:r>
            <a:r>
              <a:rPr lang="en-US" dirty="0" smtClean="0"/>
              <a:t> </a:t>
            </a:r>
            <a:r>
              <a:rPr lang="en-US" dirty="0" err="1" smtClean="0"/>
              <a:t>በሚል</a:t>
            </a:r>
            <a:r>
              <a:rPr lang="en-US" dirty="0" smtClean="0"/>
              <a:t> </a:t>
            </a:r>
            <a:r>
              <a:rPr lang="en-US" dirty="0" err="1" smtClean="0"/>
              <a:t>ቅጽል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የሚጠሩ</a:t>
            </a:r>
            <a:r>
              <a:rPr lang="en-US" dirty="0" smtClean="0"/>
              <a:t> </a:t>
            </a:r>
            <a:r>
              <a:rPr lang="en-US" dirty="0" err="1" smtClean="0"/>
              <a:t>የግጥምና</a:t>
            </a:r>
            <a:r>
              <a:rPr lang="en-US" dirty="0" smtClean="0"/>
              <a:t> </a:t>
            </a:r>
            <a:r>
              <a:rPr lang="en-US" dirty="0" err="1" smtClean="0"/>
              <a:t>የተውኔት</a:t>
            </a:r>
            <a:r>
              <a:rPr lang="en-US" dirty="0" smtClean="0"/>
              <a:t> </a:t>
            </a:r>
            <a:r>
              <a:rPr lang="en-US" dirty="0" err="1" smtClean="0"/>
              <a:t>ጸሐፊ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ግጥሞቹ</a:t>
            </a:r>
            <a:r>
              <a:rPr lang="en-US" dirty="0" smtClean="0"/>
              <a:t> </a:t>
            </a:r>
            <a:r>
              <a:rPr lang="en-US" dirty="0" err="1" smtClean="0"/>
              <a:t>ይዘታቸው</a:t>
            </a:r>
            <a:r>
              <a:rPr lang="en-US" dirty="0" smtClean="0"/>
              <a:t> </a:t>
            </a:r>
            <a:r>
              <a:rPr lang="en-US" dirty="0" err="1" smtClean="0"/>
              <a:t>ለሃገራቸው</a:t>
            </a:r>
            <a:r>
              <a:rPr lang="en-US" dirty="0" smtClean="0"/>
              <a:t> </a:t>
            </a:r>
            <a:r>
              <a:rPr lang="en-US" dirty="0" err="1" smtClean="0"/>
              <a:t>ያላቸውን</a:t>
            </a:r>
            <a:r>
              <a:rPr lang="en-US" dirty="0" smtClean="0"/>
              <a:t> </a:t>
            </a:r>
            <a:r>
              <a:rPr lang="en-US" dirty="0" err="1" smtClean="0"/>
              <a:t>ፍቅርና</a:t>
            </a:r>
            <a:r>
              <a:rPr lang="en-US" dirty="0" smtClean="0"/>
              <a:t> </a:t>
            </a:r>
            <a:r>
              <a:rPr lang="en-US" dirty="0" err="1" smtClean="0"/>
              <a:t>ተቆርቋሪነት</a:t>
            </a:r>
            <a:r>
              <a:rPr lang="en-US" dirty="0" smtClean="0"/>
              <a:t> </a:t>
            </a:r>
            <a:r>
              <a:rPr lang="en-US" dirty="0" err="1" smtClean="0"/>
              <a:t>ቁልጭ</a:t>
            </a:r>
            <a:r>
              <a:rPr lang="en-US" dirty="0" smtClean="0"/>
              <a:t> </a:t>
            </a:r>
            <a:r>
              <a:rPr lang="en-US" dirty="0" err="1" smtClean="0"/>
              <a:t>አድርገው</a:t>
            </a:r>
            <a:r>
              <a:rPr lang="en-US" dirty="0" smtClean="0"/>
              <a:t> </a:t>
            </a:r>
            <a:r>
              <a:rPr lang="en-US" dirty="0" err="1" smtClean="0"/>
              <a:t>ያሳያሉ</a:t>
            </a:r>
            <a:r>
              <a:rPr lang="en-US" dirty="0" smtClean="0"/>
              <a:t>፡፡</a:t>
            </a:r>
            <a:r>
              <a:rPr lang="en-US" dirty="0" err="1" smtClean="0"/>
              <a:t>የማትነጣጠል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ጠንካራ</a:t>
            </a:r>
            <a:r>
              <a:rPr lang="en-US" dirty="0" smtClean="0"/>
              <a:t> </a:t>
            </a:r>
            <a:r>
              <a:rPr lang="en-US" dirty="0" err="1" smtClean="0"/>
              <a:t>ኢትዮጵያ</a:t>
            </a:r>
            <a:r>
              <a:rPr lang="en-US" dirty="0" smtClean="0"/>
              <a:t> </a:t>
            </a:r>
            <a:r>
              <a:rPr lang="en-US" dirty="0" err="1" smtClean="0"/>
              <a:t>እንድትኖር</a:t>
            </a:r>
            <a:r>
              <a:rPr lang="en-US" dirty="0" smtClean="0"/>
              <a:t> </a:t>
            </a:r>
            <a:r>
              <a:rPr lang="en-US" dirty="0" err="1" smtClean="0"/>
              <a:t>የሚያሳስቡ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r>
              <a:rPr lang="en-US" dirty="0" err="1" smtClean="0"/>
              <a:t>እንዲሁም</a:t>
            </a:r>
            <a:r>
              <a:rPr lang="en-US" dirty="0" smtClean="0"/>
              <a:t> </a:t>
            </a:r>
            <a:r>
              <a:rPr lang="en-US" dirty="0" err="1" smtClean="0"/>
              <a:t>ንጉሡ</a:t>
            </a:r>
            <a:r>
              <a:rPr lang="en-US" dirty="0" smtClean="0"/>
              <a:t> </a:t>
            </a:r>
            <a:r>
              <a:rPr lang="en-US" dirty="0" err="1" smtClean="0"/>
              <a:t>አፄ</a:t>
            </a:r>
            <a:r>
              <a:rPr lang="en-US" dirty="0" smtClean="0"/>
              <a:t> </a:t>
            </a:r>
            <a:r>
              <a:rPr lang="en-US" dirty="0" err="1" smtClean="0"/>
              <a:t>ኃይለሥላሴ</a:t>
            </a:r>
            <a:r>
              <a:rPr lang="en-US" dirty="0" smtClean="0"/>
              <a:t> </a:t>
            </a:r>
            <a:r>
              <a:rPr lang="en-US" dirty="0" err="1" smtClean="0"/>
              <a:t>ስደት</a:t>
            </a:r>
            <a:r>
              <a:rPr lang="en-US" dirty="0" smtClean="0"/>
              <a:t> </a:t>
            </a:r>
            <a:r>
              <a:rPr lang="en-US" dirty="0" err="1" smtClean="0"/>
              <a:t>በነበሩበት</a:t>
            </a:r>
            <a:r>
              <a:rPr lang="en-US" dirty="0" smtClean="0"/>
              <a:t> </a:t>
            </a:r>
            <a:r>
              <a:rPr lang="en-US" dirty="0" err="1" smtClean="0"/>
              <a:t>ወቅት</a:t>
            </a:r>
            <a:r>
              <a:rPr lang="en-US" dirty="0" smtClean="0"/>
              <a:t> </a:t>
            </a:r>
            <a:r>
              <a:rPr lang="en-US" dirty="0" err="1" smtClean="0"/>
              <a:t>ለንጉሡና</a:t>
            </a:r>
            <a:r>
              <a:rPr lang="en-US" dirty="0" smtClean="0"/>
              <a:t> </a:t>
            </a:r>
            <a:r>
              <a:rPr lang="en-US" dirty="0" err="1" smtClean="0"/>
              <a:t>ለአርበኞች</a:t>
            </a:r>
            <a:r>
              <a:rPr lang="en-US" dirty="0" smtClean="0"/>
              <a:t> </a:t>
            </a:r>
            <a:r>
              <a:rPr lang="en-US" dirty="0" err="1" smtClean="0"/>
              <a:t>ወኔን</a:t>
            </a:r>
            <a:r>
              <a:rPr lang="en-US" dirty="0" smtClean="0"/>
              <a:t> </a:t>
            </a:r>
            <a:r>
              <a:rPr lang="en-US" dirty="0" err="1" smtClean="0"/>
              <a:t>የሚቀሰቅሱና</a:t>
            </a:r>
            <a:r>
              <a:rPr lang="en-US" dirty="0" smtClean="0"/>
              <a:t> </a:t>
            </a:r>
            <a:r>
              <a:rPr lang="en-US" dirty="0" err="1" smtClean="0"/>
              <a:t>የሚያጽናኑ</a:t>
            </a:r>
            <a:r>
              <a:rPr lang="en-US" dirty="0" smtClean="0"/>
              <a:t> </a:t>
            </a:r>
            <a:r>
              <a:rPr lang="en-US" dirty="0" err="1" smtClean="0"/>
              <a:t>ቀስቃሽ</a:t>
            </a:r>
            <a:r>
              <a:rPr lang="en-US" dirty="0" smtClean="0"/>
              <a:t> </a:t>
            </a:r>
            <a:r>
              <a:rPr lang="en-US" dirty="0" err="1" smtClean="0"/>
              <a:t>ጽሑፎችንም</a:t>
            </a:r>
            <a:r>
              <a:rPr lang="en-US" dirty="0" smtClean="0"/>
              <a:t> </a:t>
            </a:r>
            <a:r>
              <a:rPr lang="en-US" dirty="0" err="1" smtClean="0"/>
              <a:t>እየጻፉ</a:t>
            </a:r>
            <a:r>
              <a:rPr lang="en-US" dirty="0" smtClean="0"/>
              <a:t> </a:t>
            </a:r>
            <a:r>
              <a:rPr lang="en-US" dirty="0" err="1" smtClean="0"/>
              <a:t>ይልኩ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 </a:t>
            </a:r>
            <a:r>
              <a:rPr lang="en-US" dirty="0" err="1" smtClean="0"/>
              <a:t>ከጻፏቸው</a:t>
            </a:r>
            <a:r>
              <a:rPr lang="en-US" dirty="0" smtClean="0"/>
              <a:t> </a:t>
            </a:r>
            <a:r>
              <a:rPr lang="en-US" dirty="0" err="1" smtClean="0"/>
              <a:t>ግጥሞች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ጥቂቶቹ</a:t>
            </a:r>
            <a:r>
              <a:rPr lang="en-US" dirty="0" smtClean="0"/>
              <a:t> </a:t>
            </a:r>
            <a:r>
              <a:rPr lang="en-US" dirty="0" err="1" smtClean="0"/>
              <a:t>የሚከተሉት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ተፈሪ</a:t>
            </a:r>
            <a:r>
              <a:rPr lang="en-US" dirty="0" smtClean="0"/>
              <a:t> </a:t>
            </a:r>
            <a:r>
              <a:rPr lang="en-US" dirty="0" err="1" smtClean="0"/>
              <a:t>ማርሽ</a:t>
            </a:r>
            <a:r>
              <a:rPr lang="en-US" dirty="0" smtClean="0"/>
              <a:t> ----- </a:t>
            </a:r>
            <a:r>
              <a:rPr lang="en-US" dirty="0" err="1" smtClean="0"/>
              <a:t>በንጉሡ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የኢትዮጵያ</a:t>
            </a:r>
            <a:r>
              <a:rPr lang="en-US" dirty="0" smtClean="0"/>
              <a:t> </a:t>
            </a:r>
            <a:r>
              <a:rPr lang="en-US" dirty="0" err="1" smtClean="0"/>
              <a:t>ሕዝብ</a:t>
            </a:r>
            <a:r>
              <a:rPr lang="en-US" dirty="0" smtClean="0"/>
              <a:t> </a:t>
            </a:r>
            <a:r>
              <a:rPr lang="en-US" dirty="0" err="1" smtClean="0"/>
              <a:t>መዝሙር</a:t>
            </a:r>
            <a:r>
              <a:rPr lang="en-US" dirty="0" smtClean="0"/>
              <a:t> </a:t>
            </a:r>
            <a:r>
              <a:rPr lang="en-US" dirty="0" err="1" smtClean="0"/>
              <a:t>የነበረ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ወላድ</a:t>
            </a:r>
            <a:r>
              <a:rPr lang="en-US" dirty="0" smtClean="0"/>
              <a:t> </a:t>
            </a:r>
            <a:r>
              <a:rPr lang="en-US" dirty="0" err="1" smtClean="0"/>
              <a:t>ኢትዮጵያ</a:t>
            </a:r>
            <a:endParaRPr lang="en-US" dirty="0" smtClean="0"/>
          </a:p>
          <a:p>
            <a:pPr lvl="0"/>
            <a:r>
              <a:rPr lang="en-US" dirty="0" err="1" smtClean="0"/>
              <a:t>አጥንቱን</a:t>
            </a:r>
            <a:r>
              <a:rPr lang="en-US" dirty="0" smtClean="0"/>
              <a:t> </a:t>
            </a:r>
            <a:r>
              <a:rPr lang="en-US" dirty="0" err="1" smtClean="0"/>
              <a:t>ልልቀመው</a:t>
            </a:r>
            <a:endParaRPr lang="en-US" dirty="0" smtClean="0"/>
          </a:p>
          <a:p>
            <a:pPr lvl="0"/>
            <a:r>
              <a:rPr lang="en-US" dirty="0" err="1" smtClean="0"/>
              <a:t>ድንግል</a:t>
            </a:r>
            <a:r>
              <a:rPr lang="en-US" dirty="0" smtClean="0"/>
              <a:t> </a:t>
            </a:r>
            <a:r>
              <a:rPr lang="en-US" dirty="0" err="1" smtClean="0"/>
              <a:t>ሃገሬ</a:t>
            </a:r>
            <a:r>
              <a:rPr lang="en-US" dirty="0" smtClean="0"/>
              <a:t> </a:t>
            </a:r>
            <a:r>
              <a:rPr lang="en-US" dirty="0" err="1" smtClean="0"/>
              <a:t>ሆይ</a:t>
            </a:r>
            <a:r>
              <a:rPr lang="en-US" dirty="0" smtClean="0"/>
              <a:t> </a:t>
            </a:r>
            <a:r>
              <a:rPr lang="en-US" dirty="0" err="1" smtClean="0"/>
              <a:t>ተጠቃሽ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ከጻፏቸው</a:t>
            </a:r>
            <a:r>
              <a:rPr lang="en-US" dirty="0" smtClean="0"/>
              <a:t> </a:t>
            </a:r>
            <a:r>
              <a:rPr lang="en-US" dirty="0" err="1" smtClean="0"/>
              <a:t>ተውኔቶች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ጥቂቶቹ</a:t>
            </a:r>
            <a:r>
              <a:rPr lang="en-US" dirty="0" smtClean="0"/>
              <a:t> </a:t>
            </a:r>
            <a:r>
              <a:rPr lang="en-US" dirty="0" err="1" smtClean="0"/>
              <a:t>የሚከተለት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አፋጀሽኝ</a:t>
            </a:r>
            <a:r>
              <a:rPr lang="en-US" dirty="0" smtClean="0"/>
              <a:t> ፡- </a:t>
            </a:r>
            <a:r>
              <a:rPr lang="en-US" dirty="0" err="1" smtClean="0"/>
              <a:t>በመድረክ</a:t>
            </a:r>
            <a:r>
              <a:rPr lang="en-US" dirty="0" smtClean="0"/>
              <a:t> </a:t>
            </a:r>
            <a:r>
              <a:rPr lang="en-US" dirty="0" err="1" smtClean="0"/>
              <a:t>ቀርቦ</a:t>
            </a:r>
            <a:r>
              <a:rPr lang="en-US" dirty="0" smtClean="0"/>
              <a:t> </a:t>
            </a:r>
            <a:r>
              <a:rPr lang="en-US" dirty="0" err="1" smtClean="0"/>
              <a:t>ከፍተኛ</a:t>
            </a:r>
            <a:r>
              <a:rPr lang="en-US" dirty="0" smtClean="0"/>
              <a:t> </a:t>
            </a:r>
            <a:r>
              <a:rPr lang="en-US" dirty="0" err="1" smtClean="0"/>
              <a:t>ዝናን</a:t>
            </a:r>
            <a:r>
              <a:rPr lang="en-US" dirty="0" smtClean="0"/>
              <a:t> </a:t>
            </a:r>
            <a:r>
              <a:rPr lang="en-US" dirty="0" err="1" smtClean="0"/>
              <a:t>አትርፏል</a:t>
            </a:r>
            <a:r>
              <a:rPr lang="en-US" dirty="0" smtClean="0"/>
              <a:t>፡፡</a:t>
            </a:r>
            <a:r>
              <a:rPr lang="en-US" dirty="0" err="1" smtClean="0"/>
              <a:t>ፖለቲካዊ</a:t>
            </a:r>
            <a:r>
              <a:rPr lang="en-US" dirty="0" smtClean="0"/>
              <a:t> </a:t>
            </a:r>
            <a:r>
              <a:rPr lang="en-US" dirty="0" err="1" smtClean="0"/>
              <a:t>ይዘት</a:t>
            </a:r>
            <a:r>
              <a:rPr lang="en-US" dirty="0" smtClean="0"/>
              <a:t> </a:t>
            </a:r>
            <a:r>
              <a:rPr lang="en-US" dirty="0" err="1" smtClean="0"/>
              <a:t>ያለውና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በተምሳሌትነት</a:t>
            </a:r>
            <a:r>
              <a:rPr lang="en-US" dirty="0" smtClean="0"/>
              <a:t> </a:t>
            </a:r>
            <a:r>
              <a:rPr lang="en-US" dirty="0" err="1" smtClean="0"/>
              <a:t>የቀረበ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ጥቅም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ጨዋታ</a:t>
            </a:r>
            <a:r>
              <a:rPr lang="en-US" dirty="0" smtClean="0"/>
              <a:t> ፡- </a:t>
            </a:r>
            <a:r>
              <a:rPr lang="en-US" dirty="0" err="1" smtClean="0"/>
              <a:t>የመጀመሪያው</a:t>
            </a:r>
            <a:r>
              <a:rPr lang="en-US" dirty="0" smtClean="0"/>
              <a:t> </a:t>
            </a:r>
            <a:r>
              <a:rPr lang="en-US" dirty="0" err="1" smtClean="0"/>
              <a:t>ተውኔታቸው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ጎበዝ</a:t>
            </a:r>
            <a:r>
              <a:rPr lang="en-US" dirty="0" smtClean="0"/>
              <a:t> </a:t>
            </a:r>
            <a:r>
              <a:rPr lang="en-US" dirty="0" err="1" smtClean="0"/>
              <a:t>አየን</a:t>
            </a:r>
            <a:r>
              <a:rPr lang="en-US" dirty="0" smtClean="0"/>
              <a:t> ፡-  </a:t>
            </a:r>
            <a:r>
              <a:rPr lang="en-US" dirty="0" err="1" smtClean="0"/>
              <a:t>ለህትመት</a:t>
            </a:r>
            <a:r>
              <a:rPr lang="en-US" dirty="0" smtClean="0"/>
              <a:t> </a:t>
            </a:r>
            <a:r>
              <a:rPr lang="en-US" dirty="0" err="1" smtClean="0"/>
              <a:t>የበቃ</a:t>
            </a:r>
            <a:r>
              <a:rPr lang="en-US" dirty="0" smtClean="0"/>
              <a:t> </a:t>
            </a:r>
            <a:r>
              <a:rPr lang="en-US" dirty="0" err="1" smtClean="0"/>
              <a:t>ቲያትር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ሙሽሪት</a:t>
            </a:r>
            <a:r>
              <a:rPr lang="en-US" dirty="0" smtClean="0"/>
              <a:t> </a:t>
            </a:r>
            <a:r>
              <a:rPr lang="en-US" dirty="0" err="1" smtClean="0"/>
              <a:t>ሙሽራ</a:t>
            </a:r>
            <a:r>
              <a:rPr lang="en-US" dirty="0" smtClean="0"/>
              <a:t> </a:t>
            </a:r>
          </a:p>
          <a:p>
            <a:pPr lvl="0"/>
            <a:r>
              <a:rPr lang="en-US" dirty="0" err="1" smtClean="0"/>
              <a:t>የሆድ</a:t>
            </a:r>
            <a:r>
              <a:rPr lang="en-US" dirty="0" smtClean="0"/>
              <a:t> </a:t>
            </a:r>
            <a:r>
              <a:rPr lang="en-US" dirty="0" err="1" smtClean="0"/>
              <a:t>አምላክ</a:t>
            </a:r>
            <a:r>
              <a:rPr lang="en-US" dirty="0" smtClean="0"/>
              <a:t> </a:t>
            </a:r>
            <a:r>
              <a:rPr lang="en-US" dirty="0" err="1" smtClean="0"/>
              <a:t>ቅጣት</a:t>
            </a:r>
            <a:endParaRPr lang="en-US" dirty="0" smtClean="0"/>
          </a:p>
          <a:p>
            <a:pPr lvl="0"/>
            <a:r>
              <a:rPr lang="en-US" dirty="0" err="1" smtClean="0"/>
              <a:t>ጠረፉ</a:t>
            </a:r>
            <a:r>
              <a:rPr lang="en-US" dirty="0" smtClean="0"/>
              <a:t> </a:t>
            </a:r>
            <a:r>
              <a:rPr lang="en-US" dirty="0" err="1" smtClean="0"/>
              <a:t>ይጠበቅ</a:t>
            </a:r>
            <a:r>
              <a:rPr lang="en-US" dirty="0" smtClean="0"/>
              <a:t> </a:t>
            </a:r>
            <a:r>
              <a:rPr lang="en-US" dirty="0" err="1" smtClean="0"/>
              <a:t>የሚሉት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</a:p>
          <a:p>
            <a:r>
              <a:rPr lang="en-US" dirty="0" smtClean="0"/>
              <a:t> </a:t>
            </a:r>
            <a:r>
              <a:rPr lang="en-US" dirty="0" err="1" smtClean="0"/>
              <a:t>እንዲሁም</a:t>
            </a:r>
            <a:r>
              <a:rPr lang="en-US" dirty="0" smtClean="0"/>
              <a:t> </a:t>
            </a:r>
            <a:r>
              <a:rPr lang="en-US" dirty="0" err="1" smtClean="0"/>
              <a:t>በዳግማዊ</a:t>
            </a:r>
            <a:r>
              <a:rPr lang="en-US" dirty="0" smtClean="0"/>
              <a:t> </a:t>
            </a:r>
            <a:r>
              <a:rPr lang="en-US" dirty="0" err="1" smtClean="0"/>
              <a:t>ምኒልክ</a:t>
            </a:r>
            <a:r>
              <a:rPr lang="en-US" dirty="0" smtClean="0"/>
              <a:t> </a:t>
            </a:r>
            <a:r>
              <a:rPr lang="en-US" dirty="0" err="1" smtClean="0"/>
              <a:t>ትምህርት</a:t>
            </a:r>
            <a:r>
              <a:rPr lang="en-US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 </a:t>
            </a:r>
            <a:r>
              <a:rPr lang="en-US" dirty="0" err="1" smtClean="0"/>
              <a:t>በመምህርነት</a:t>
            </a:r>
            <a:r>
              <a:rPr lang="en-US" dirty="0" smtClean="0"/>
              <a:t> </a:t>
            </a:r>
            <a:r>
              <a:rPr lang="en-US" dirty="0" err="1" smtClean="0"/>
              <a:t>ተቀጥረውም</a:t>
            </a:r>
            <a:r>
              <a:rPr lang="en-US" dirty="0" smtClean="0"/>
              <a:t> </a:t>
            </a:r>
            <a:r>
              <a:rPr lang="en-US" dirty="0" err="1" smtClean="0"/>
              <a:t>አገልግለዋል</a:t>
            </a:r>
            <a:r>
              <a:rPr lang="en-US" dirty="0" smtClean="0"/>
              <a:t>፡፡</a:t>
            </a: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/>
              <a:t> 2</a:t>
            </a:r>
            <a:r>
              <a:rPr lang="en-US" b="1" dirty="0" smtClean="0"/>
              <a:t>. </a:t>
            </a:r>
            <a:r>
              <a:rPr lang="en-US" b="1" dirty="0" err="1" smtClean="0"/>
              <a:t>በኢጣልያ</a:t>
            </a:r>
            <a:r>
              <a:rPr lang="en-US" b="1" dirty="0" smtClean="0"/>
              <a:t> </a:t>
            </a:r>
            <a:r>
              <a:rPr lang="en-US" b="1" dirty="0" err="1" smtClean="0"/>
              <a:t>ወረራ</a:t>
            </a:r>
            <a:r>
              <a:rPr lang="en-US" b="1" dirty="0" smtClean="0"/>
              <a:t> </a:t>
            </a:r>
            <a:r>
              <a:rPr lang="en-US" b="1" dirty="0" err="1" smtClean="0"/>
              <a:t>ወቅት</a:t>
            </a:r>
            <a:r>
              <a:rPr lang="en-US" b="1" dirty="0" smtClean="0"/>
              <a:t> ፡-</a:t>
            </a:r>
            <a:r>
              <a:rPr lang="en-US" dirty="0" smtClean="0"/>
              <a:t> </a:t>
            </a:r>
            <a:r>
              <a:rPr lang="en-US" dirty="0" err="1" smtClean="0"/>
              <a:t>ይህ</a:t>
            </a:r>
            <a:r>
              <a:rPr lang="en-US" dirty="0" smtClean="0"/>
              <a:t> ከ1928 ----- 1933 </a:t>
            </a:r>
            <a:r>
              <a:rPr lang="en-US" dirty="0" err="1" smtClean="0"/>
              <a:t>ዓ.ም</a:t>
            </a:r>
            <a:r>
              <a:rPr lang="en-US" dirty="0" smtClean="0"/>
              <a:t> </a:t>
            </a:r>
            <a:r>
              <a:rPr lang="en-US" dirty="0" err="1" smtClean="0"/>
              <a:t>ድረስ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ይዞታን</a:t>
            </a:r>
            <a:r>
              <a:rPr lang="en-US" dirty="0" smtClean="0"/>
              <a:t> </a:t>
            </a:r>
            <a:r>
              <a:rPr lang="en-US" dirty="0" err="1" smtClean="0"/>
              <a:t>የሚመለከት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ወቅት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እየታተመ</a:t>
            </a:r>
            <a:r>
              <a:rPr lang="en-US" dirty="0" smtClean="0"/>
              <a:t> </a:t>
            </a:r>
            <a:r>
              <a:rPr lang="en-US" dirty="0" err="1" smtClean="0"/>
              <a:t>ይሰራጭ</a:t>
            </a:r>
            <a:r>
              <a:rPr lang="en-US" dirty="0" smtClean="0"/>
              <a:t> </a:t>
            </a:r>
            <a:r>
              <a:rPr lang="en-US" dirty="0" err="1" smtClean="0"/>
              <a:t>የነበረው</a:t>
            </a:r>
            <a:r>
              <a:rPr lang="en-US" dirty="0" smtClean="0"/>
              <a:t> "</a:t>
            </a:r>
            <a:r>
              <a:rPr lang="en-US" dirty="0" err="1" smtClean="0"/>
              <a:t>የቄሳር</a:t>
            </a:r>
            <a:r>
              <a:rPr lang="en-US" dirty="0" smtClean="0"/>
              <a:t> </a:t>
            </a:r>
            <a:r>
              <a:rPr lang="en-US" dirty="0" err="1" smtClean="0"/>
              <a:t>መልእክተኛ</a:t>
            </a:r>
            <a:r>
              <a:rPr lang="en-US" dirty="0" smtClean="0"/>
              <a:t>" </a:t>
            </a:r>
            <a:r>
              <a:rPr lang="en-US" dirty="0" err="1" smtClean="0"/>
              <a:t>የሚባለው</a:t>
            </a:r>
            <a:r>
              <a:rPr lang="en-US" dirty="0" smtClean="0"/>
              <a:t> </a:t>
            </a:r>
            <a:r>
              <a:rPr lang="en-US" dirty="0" err="1" smtClean="0"/>
              <a:t>ጋዜጣ</a:t>
            </a:r>
            <a:r>
              <a:rPr lang="en-US" dirty="0" smtClean="0"/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 </a:t>
            </a:r>
            <a:r>
              <a:rPr lang="en-US" dirty="0" err="1" smtClean="0"/>
              <a:t>የዚህ</a:t>
            </a:r>
            <a:r>
              <a:rPr lang="en-US" dirty="0" smtClean="0"/>
              <a:t> </a:t>
            </a:r>
            <a:r>
              <a:rPr lang="en-US" dirty="0" err="1" smtClean="0"/>
              <a:t>ጋዜጣ</a:t>
            </a:r>
            <a:r>
              <a:rPr lang="en-US" dirty="0" smtClean="0"/>
              <a:t> </a:t>
            </a:r>
            <a:r>
              <a:rPr lang="en-US" dirty="0" err="1" smtClean="0"/>
              <a:t>አዘጋጅም</a:t>
            </a:r>
            <a:r>
              <a:rPr lang="en-US" dirty="0" smtClean="0"/>
              <a:t> </a:t>
            </a:r>
            <a:r>
              <a:rPr lang="en-US" dirty="0" err="1" smtClean="0"/>
              <a:t>አፈወርቅ</a:t>
            </a:r>
            <a:r>
              <a:rPr lang="en-US" dirty="0" smtClean="0"/>
              <a:t> </a:t>
            </a:r>
            <a:r>
              <a:rPr lang="en-US" dirty="0" err="1" smtClean="0"/>
              <a:t>ገብረኢየሱስ</a:t>
            </a:r>
            <a:r>
              <a:rPr lang="en-US" dirty="0" smtClean="0"/>
              <a:t> </a:t>
            </a:r>
            <a:r>
              <a:rPr lang="en-US" dirty="0" err="1" smtClean="0"/>
              <a:t>ነበሩ</a:t>
            </a:r>
            <a:r>
              <a:rPr lang="en-US" dirty="0" smtClean="0"/>
              <a:t>፡፡</a:t>
            </a:r>
            <a:r>
              <a:rPr lang="en-US" dirty="0" err="1" smtClean="0"/>
              <a:t>እናም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ብሎም</a:t>
            </a:r>
            <a:r>
              <a:rPr lang="en-US" dirty="0" smtClean="0"/>
              <a:t> </a:t>
            </a:r>
            <a:r>
              <a:rPr lang="en-US" dirty="0" err="1" smtClean="0"/>
              <a:t>የኢትዮጵያ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እድገቱ</a:t>
            </a:r>
            <a:r>
              <a:rPr lang="en-US" dirty="0" smtClean="0"/>
              <a:t> </a:t>
            </a:r>
            <a:r>
              <a:rPr lang="en-US" dirty="0" err="1" smtClean="0"/>
              <a:t>የቆመበት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ይቻላል</a:t>
            </a:r>
            <a:r>
              <a:rPr lang="en-US" dirty="0" smtClean="0"/>
              <a:t>፡፡</a:t>
            </a:r>
            <a:r>
              <a:rPr lang="en-US" dirty="0" err="1" smtClean="0"/>
              <a:t>ለዚህም</a:t>
            </a:r>
            <a:r>
              <a:rPr lang="en-US" dirty="0" smtClean="0"/>
              <a:t> </a:t>
            </a:r>
            <a:r>
              <a:rPr lang="en-US" dirty="0" err="1" smtClean="0"/>
              <a:t>በምክንያትነት</a:t>
            </a:r>
            <a:r>
              <a:rPr lang="en-US" dirty="0" smtClean="0"/>
              <a:t> </a:t>
            </a:r>
            <a:r>
              <a:rPr lang="en-US" dirty="0" err="1" smtClean="0"/>
              <a:t>የሚጠቀሱት</a:t>
            </a:r>
            <a:r>
              <a:rPr lang="en-US" dirty="0" smtClean="0"/>
              <a:t> </a:t>
            </a:r>
            <a:r>
              <a:rPr lang="en-US" dirty="0" smtClean="0"/>
              <a:t>፡- </a:t>
            </a:r>
            <a:endParaRPr lang="en-US" dirty="0" smtClean="0"/>
          </a:p>
          <a:p>
            <a:pPr lvl="0"/>
            <a:r>
              <a:rPr lang="en-US" dirty="0" err="1" smtClean="0"/>
              <a:t>ከጋዜጣው</a:t>
            </a:r>
            <a:r>
              <a:rPr lang="en-US" dirty="0" smtClean="0"/>
              <a:t> </a:t>
            </a:r>
            <a:r>
              <a:rPr lang="en-US" dirty="0" err="1" smtClean="0"/>
              <a:t>በቀር</a:t>
            </a:r>
            <a:r>
              <a:rPr lang="en-US" dirty="0" smtClean="0"/>
              <a:t> </a:t>
            </a:r>
            <a:r>
              <a:rPr lang="en-US" dirty="0" err="1" smtClean="0"/>
              <a:t>ሌላ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እንዳይጻፍ</a:t>
            </a:r>
            <a:r>
              <a:rPr lang="en-US" dirty="0" smtClean="0"/>
              <a:t> </a:t>
            </a:r>
            <a:r>
              <a:rPr lang="en-US" dirty="0" err="1" smtClean="0"/>
              <a:t>ተደንግጎ</a:t>
            </a:r>
            <a:r>
              <a:rPr lang="en-US" dirty="0" smtClean="0"/>
              <a:t> </a:t>
            </a:r>
            <a:r>
              <a:rPr lang="en-US" dirty="0" err="1" smtClean="0"/>
              <a:t>ስለነበር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ዘመናዊ</a:t>
            </a:r>
            <a:r>
              <a:rPr lang="en-US" dirty="0" smtClean="0"/>
              <a:t> </a:t>
            </a:r>
            <a:r>
              <a:rPr lang="en-US" dirty="0" err="1" smtClean="0"/>
              <a:t>ትምህርት</a:t>
            </a:r>
            <a:r>
              <a:rPr lang="en-US" dirty="0" smtClean="0"/>
              <a:t> </a:t>
            </a:r>
            <a:r>
              <a:rPr lang="en-US" dirty="0" err="1" smtClean="0"/>
              <a:t>እስከ</a:t>
            </a:r>
            <a:r>
              <a:rPr lang="en-US" dirty="0" smtClean="0"/>
              <a:t> 4ኛ </a:t>
            </a:r>
            <a:r>
              <a:rPr lang="en-US" dirty="0" err="1" smtClean="0"/>
              <a:t>ክፍል</a:t>
            </a:r>
            <a:r>
              <a:rPr lang="en-US" dirty="0" smtClean="0"/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እንዲሆን</a:t>
            </a:r>
            <a:r>
              <a:rPr lang="en-US" dirty="0" smtClean="0"/>
              <a:t> </a:t>
            </a:r>
            <a:r>
              <a:rPr lang="en-US" dirty="0" err="1" smtClean="0"/>
              <a:t>ተደንግጎ</a:t>
            </a:r>
            <a:r>
              <a:rPr lang="en-US" dirty="0" smtClean="0"/>
              <a:t> </a:t>
            </a:r>
            <a:r>
              <a:rPr lang="en-US" dirty="0" err="1" smtClean="0"/>
              <a:t>ስለነበር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ቀስቃሽ</a:t>
            </a:r>
            <a:r>
              <a:rPr lang="en-US" dirty="0" smtClean="0"/>
              <a:t> </a:t>
            </a:r>
            <a:r>
              <a:rPr lang="en-US" dirty="0" err="1" smtClean="0"/>
              <a:t>የሆኑ</a:t>
            </a:r>
            <a:r>
              <a:rPr lang="en-US" dirty="0" smtClean="0"/>
              <a:t> </a:t>
            </a:r>
            <a:r>
              <a:rPr lang="en-US" dirty="0" err="1" smtClean="0"/>
              <a:t>አንዳንድ</a:t>
            </a:r>
            <a:r>
              <a:rPr lang="en-US" dirty="0" smtClean="0"/>
              <a:t> </a:t>
            </a:r>
            <a:r>
              <a:rPr lang="en-US" dirty="0" err="1" smtClean="0"/>
              <a:t>ጽሑፎች</a:t>
            </a:r>
            <a:r>
              <a:rPr lang="en-US" dirty="0" smtClean="0"/>
              <a:t> </a:t>
            </a:r>
            <a:r>
              <a:rPr lang="en-US" dirty="0" err="1" smtClean="0"/>
              <a:t>ቢኖሩም</a:t>
            </a:r>
            <a:r>
              <a:rPr lang="en-US" dirty="0" smtClean="0"/>
              <a:t> </a:t>
            </a:r>
            <a:r>
              <a:rPr lang="en-US" dirty="0" err="1" smtClean="0"/>
              <a:t>የሚጻፉት</a:t>
            </a:r>
            <a:r>
              <a:rPr lang="en-US" dirty="0" smtClean="0"/>
              <a:t> </a:t>
            </a:r>
            <a:r>
              <a:rPr lang="en-US" dirty="0" err="1" smtClean="0"/>
              <a:t>በድብቅ</a:t>
            </a:r>
            <a:r>
              <a:rPr lang="en-US" dirty="0" smtClean="0"/>
              <a:t> </a:t>
            </a:r>
            <a:r>
              <a:rPr lang="en-US" dirty="0" err="1" smtClean="0"/>
              <a:t>ስለነበር</a:t>
            </a:r>
            <a:r>
              <a:rPr lang="en-US" dirty="0" smtClean="0"/>
              <a:t> </a:t>
            </a:r>
            <a:r>
              <a:rPr lang="en-US" dirty="0" err="1" smtClean="0"/>
              <a:t>ለሥነጽሑፉ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</a:t>
            </a:r>
            <a:r>
              <a:rPr lang="en-US" dirty="0" err="1" smtClean="0"/>
              <a:t>እድገት</a:t>
            </a:r>
            <a:r>
              <a:rPr lang="en-US" dirty="0" smtClean="0"/>
              <a:t> </a:t>
            </a:r>
            <a:r>
              <a:rPr lang="en-US" dirty="0" err="1" smtClean="0"/>
              <a:t>ጎላ</a:t>
            </a:r>
            <a:r>
              <a:rPr lang="en-US" dirty="0" smtClean="0"/>
              <a:t> </a:t>
            </a:r>
            <a:r>
              <a:rPr lang="en-US" dirty="0" err="1" smtClean="0"/>
              <a:t>ሚና</a:t>
            </a:r>
            <a:r>
              <a:rPr lang="en-US" dirty="0" smtClean="0"/>
              <a:t> </a:t>
            </a:r>
            <a:r>
              <a:rPr lang="en-US" dirty="0" err="1" smtClean="0"/>
              <a:t>አልተጫወቱምና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ባጠቃላይ</a:t>
            </a:r>
            <a:r>
              <a:rPr lang="en-US" dirty="0" smtClean="0"/>
              <a:t> </a:t>
            </a:r>
            <a:r>
              <a:rPr lang="en-US" dirty="0" err="1" smtClean="0"/>
              <a:t>የኢጣልያ</a:t>
            </a:r>
            <a:r>
              <a:rPr lang="en-US" dirty="0" smtClean="0"/>
              <a:t> </a:t>
            </a:r>
            <a:r>
              <a:rPr lang="en-US" dirty="0" err="1" smtClean="0"/>
              <a:t>ወረራ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ከፍተኛ</a:t>
            </a:r>
            <a:r>
              <a:rPr lang="en-US" dirty="0" smtClean="0"/>
              <a:t> </a:t>
            </a:r>
            <a:r>
              <a:rPr lang="en-US" dirty="0" err="1" smtClean="0"/>
              <a:t>የሆነ</a:t>
            </a:r>
            <a:r>
              <a:rPr lang="en-US" dirty="0" smtClean="0"/>
              <a:t> </a:t>
            </a:r>
            <a:r>
              <a:rPr lang="en-US" dirty="0" err="1" smtClean="0"/>
              <a:t>አሉታዊ</a:t>
            </a:r>
            <a:r>
              <a:rPr lang="en-US" dirty="0" smtClean="0"/>
              <a:t> </a:t>
            </a:r>
            <a:r>
              <a:rPr lang="en-US" dirty="0" err="1" smtClean="0"/>
              <a:t>ተጽእኖ</a:t>
            </a:r>
            <a:r>
              <a:rPr lang="en-US" dirty="0" smtClean="0"/>
              <a:t> </a:t>
            </a:r>
            <a:r>
              <a:rPr lang="en-US" dirty="0" err="1" smtClean="0"/>
              <a:t>የፈጠረና</a:t>
            </a:r>
            <a:r>
              <a:rPr lang="en-US" dirty="0" smtClean="0"/>
              <a:t> </a:t>
            </a:r>
            <a:r>
              <a:rPr lang="en-US" dirty="0" err="1" smtClean="0"/>
              <a:t>ብሎም</a:t>
            </a:r>
            <a:r>
              <a:rPr lang="en-US" dirty="0" smtClean="0"/>
              <a:t> </a:t>
            </a:r>
            <a:r>
              <a:rPr lang="en-US" dirty="0" err="1" smtClean="0"/>
              <a:t>በሀገሪቱ</a:t>
            </a:r>
            <a:r>
              <a:rPr lang="en-US" dirty="0" smtClean="0"/>
              <a:t> </a:t>
            </a:r>
            <a:r>
              <a:rPr lang="en-US" dirty="0" err="1" smtClean="0"/>
              <a:t>የሚደረግን</a:t>
            </a:r>
            <a:r>
              <a:rPr lang="en-US" dirty="0" smtClean="0"/>
              <a:t> </a:t>
            </a:r>
            <a:r>
              <a:rPr lang="en-US" dirty="0" err="1" smtClean="0"/>
              <a:t>ሥነጽሑፋዊ</a:t>
            </a:r>
            <a:r>
              <a:rPr lang="en-US" dirty="0" smtClean="0"/>
              <a:t> </a:t>
            </a:r>
            <a:r>
              <a:rPr lang="en-US" dirty="0" err="1" smtClean="0"/>
              <a:t>እንቅስቃሴ</a:t>
            </a:r>
            <a:r>
              <a:rPr lang="en-US" dirty="0" smtClean="0"/>
              <a:t> </a:t>
            </a:r>
            <a:r>
              <a:rPr lang="en-US" dirty="0" err="1" smtClean="0"/>
              <a:t>የገደበ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 smtClean="0"/>
              <a:t>3. </a:t>
            </a:r>
            <a:r>
              <a:rPr lang="en-US" b="1" dirty="0" err="1" smtClean="0"/>
              <a:t>ከኢጣልያ</a:t>
            </a:r>
            <a:r>
              <a:rPr lang="en-US" b="1" dirty="0" smtClean="0"/>
              <a:t> </a:t>
            </a:r>
            <a:r>
              <a:rPr lang="en-US" b="1" dirty="0" err="1" smtClean="0"/>
              <a:t>ወረራ</a:t>
            </a:r>
            <a:r>
              <a:rPr lang="en-US" b="1" dirty="0" smtClean="0"/>
              <a:t> </a:t>
            </a:r>
            <a:r>
              <a:rPr lang="en-US" b="1" dirty="0" err="1" smtClean="0"/>
              <a:t>በኋላ</a:t>
            </a:r>
            <a:r>
              <a:rPr lang="en-US" b="1" dirty="0" smtClean="0"/>
              <a:t> ፡-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ተዳፍኖ</a:t>
            </a:r>
            <a:r>
              <a:rPr lang="en-US" dirty="0" smtClean="0"/>
              <a:t> </a:t>
            </a:r>
            <a:r>
              <a:rPr lang="en-US" dirty="0" err="1" smtClean="0"/>
              <a:t>የነበረው</a:t>
            </a:r>
            <a:r>
              <a:rPr lang="en-US" dirty="0" smtClean="0"/>
              <a:t> </a:t>
            </a:r>
            <a:r>
              <a:rPr lang="en-US" dirty="0" err="1" smtClean="0"/>
              <a:t>ሥነጽሑፋዊ</a:t>
            </a:r>
            <a:r>
              <a:rPr lang="en-US" dirty="0" smtClean="0"/>
              <a:t> </a:t>
            </a:r>
            <a:r>
              <a:rPr lang="en-US" dirty="0" err="1" smtClean="0"/>
              <a:t>እንቅስቃሴ</a:t>
            </a:r>
            <a:r>
              <a:rPr lang="en-US" dirty="0" smtClean="0"/>
              <a:t> </a:t>
            </a:r>
            <a:r>
              <a:rPr lang="en-US" dirty="0" err="1" smtClean="0"/>
              <a:t>እንደገና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</a:t>
            </a:r>
            <a:r>
              <a:rPr lang="en-US" dirty="0" smtClean="0"/>
              <a:t> </a:t>
            </a:r>
            <a:r>
              <a:rPr lang="en-US" dirty="0" err="1" smtClean="0"/>
              <a:t>ማንሰራራት</a:t>
            </a:r>
            <a:r>
              <a:rPr lang="en-US" dirty="0" smtClean="0"/>
              <a:t> </a:t>
            </a:r>
            <a:r>
              <a:rPr lang="en-US" dirty="0" err="1" smtClean="0"/>
              <a:t>የጀመረበት</a:t>
            </a:r>
            <a:r>
              <a:rPr lang="en-US" dirty="0" smtClean="0"/>
              <a:t> </a:t>
            </a:r>
            <a:r>
              <a:rPr lang="en-US" dirty="0" err="1" smtClean="0"/>
              <a:t>ወቅት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የተጻፉ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ሥነጽሑፋዊ</a:t>
            </a:r>
            <a:r>
              <a:rPr lang="en-US" dirty="0" smtClean="0"/>
              <a:t> </a:t>
            </a:r>
            <a:r>
              <a:rPr lang="en-US" dirty="0" err="1" smtClean="0"/>
              <a:t>ሥራዎች</a:t>
            </a:r>
            <a:r>
              <a:rPr lang="en-US" dirty="0" smtClean="0"/>
              <a:t> </a:t>
            </a:r>
            <a:r>
              <a:rPr lang="en-US" dirty="0" err="1" smtClean="0"/>
              <a:t>ባብዛኛው</a:t>
            </a:r>
            <a:r>
              <a:rPr lang="en-US" dirty="0" smtClean="0"/>
              <a:t> </a:t>
            </a:r>
            <a:r>
              <a:rPr lang="en-US" dirty="0" err="1" smtClean="0"/>
              <a:t>ወረራውን</a:t>
            </a:r>
            <a:r>
              <a:rPr lang="en-US" dirty="0" smtClean="0"/>
              <a:t> </a:t>
            </a:r>
            <a:r>
              <a:rPr lang="en-US" dirty="0" err="1" smtClean="0"/>
              <a:t>የሚመለከቱ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የነጻነትን</a:t>
            </a:r>
            <a:r>
              <a:rPr lang="en-US" dirty="0" smtClean="0"/>
              <a:t> </a:t>
            </a:r>
            <a:r>
              <a:rPr lang="en-US" dirty="0" err="1" smtClean="0"/>
              <a:t>መልካምነትን</a:t>
            </a:r>
            <a:r>
              <a:rPr lang="en-US" dirty="0" smtClean="0"/>
              <a:t> </a:t>
            </a:r>
            <a:r>
              <a:rPr lang="en-US" dirty="0" err="1" smtClean="0"/>
              <a:t>የሚገልጹ</a:t>
            </a:r>
            <a:r>
              <a:rPr lang="en-US" dirty="0" smtClean="0"/>
              <a:t> </a:t>
            </a:r>
            <a:r>
              <a:rPr lang="en-US" dirty="0" err="1" smtClean="0"/>
              <a:t>ነበሩ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ነጻነት</a:t>
            </a:r>
            <a:r>
              <a:rPr lang="en-US" dirty="0" smtClean="0"/>
              <a:t> </a:t>
            </a:r>
            <a:r>
              <a:rPr lang="en-US" dirty="0" err="1" smtClean="0"/>
              <a:t>እንደተመለሰ</a:t>
            </a:r>
            <a:r>
              <a:rPr lang="en-US" dirty="0" smtClean="0"/>
              <a:t> </a:t>
            </a:r>
            <a:r>
              <a:rPr lang="en-US" dirty="0" err="1" smtClean="0"/>
              <a:t>የቀረበው</a:t>
            </a:r>
            <a:r>
              <a:rPr lang="en-US" dirty="0" smtClean="0"/>
              <a:t> </a:t>
            </a:r>
            <a:r>
              <a:rPr lang="en-US" dirty="0" err="1" smtClean="0"/>
              <a:t>የመጀመሪያ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150 </a:t>
            </a:r>
            <a:r>
              <a:rPr lang="en-US" dirty="0" err="1" smtClean="0"/>
              <a:t>ገጽ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"</a:t>
            </a:r>
            <a:r>
              <a:rPr lang="en-US" dirty="0" err="1" smtClean="0"/>
              <a:t>የአዲስ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መዝሙር</a:t>
            </a:r>
            <a:r>
              <a:rPr lang="en-US" dirty="0" smtClean="0"/>
              <a:t> </a:t>
            </a:r>
            <a:r>
              <a:rPr lang="en-US" dirty="0" err="1" smtClean="0"/>
              <a:t>ለነጻነት</a:t>
            </a:r>
            <a:r>
              <a:rPr lang="en-US" dirty="0" smtClean="0"/>
              <a:t> </a:t>
            </a:r>
            <a:r>
              <a:rPr lang="en-US" dirty="0" err="1" smtClean="0"/>
              <a:t>ክብር</a:t>
            </a:r>
            <a:r>
              <a:rPr lang="en-US" dirty="0" smtClean="0"/>
              <a:t>" </a:t>
            </a:r>
            <a:r>
              <a:rPr lang="en-US" dirty="0" err="1" smtClean="0"/>
              <a:t>የተባለው</a:t>
            </a:r>
            <a:r>
              <a:rPr lang="en-US" dirty="0" smtClean="0"/>
              <a:t> 26 </a:t>
            </a:r>
            <a:r>
              <a:rPr lang="en-US" dirty="0" err="1" smtClean="0"/>
              <a:t>ግጥሞችን</a:t>
            </a:r>
            <a:r>
              <a:rPr lang="en-US" dirty="0" smtClean="0"/>
              <a:t> </a:t>
            </a:r>
            <a:r>
              <a:rPr lang="en-US" dirty="0" err="1" smtClean="0"/>
              <a:t>የያዘ</a:t>
            </a:r>
            <a:r>
              <a:rPr lang="en-US" dirty="0" smtClean="0"/>
              <a:t> የ34 </a:t>
            </a:r>
            <a:r>
              <a:rPr lang="en-US" dirty="0" err="1" smtClean="0"/>
              <a:t>ገጣሚያን</a:t>
            </a:r>
            <a:r>
              <a:rPr lang="en-US" dirty="0" smtClean="0"/>
              <a:t> </a:t>
            </a:r>
            <a:r>
              <a:rPr lang="en-US" dirty="0" err="1" smtClean="0"/>
              <a:t>መድብል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ከኢጣልያን</a:t>
            </a:r>
            <a:r>
              <a:rPr lang="en-US" dirty="0" smtClean="0"/>
              <a:t> </a:t>
            </a:r>
            <a:r>
              <a:rPr lang="en-US" dirty="0" err="1" smtClean="0"/>
              <a:t>ወረራ</a:t>
            </a:r>
            <a:r>
              <a:rPr lang="en-US" dirty="0" smtClean="0"/>
              <a:t> </a:t>
            </a:r>
            <a:r>
              <a:rPr lang="en-US" dirty="0" err="1" smtClean="0"/>
              <a:t>በኋላ</a:t>
            </a:r>
            <a:r>
              <a:rPr lang="en-US" dirty="0" smtClean="0"/>
              <a:t> </a:t>
            </a:r>
            <a:r>
              <a:rPr lang="en-US" dirty="0" err="1" smtClean="0"/>
              <a:t>እስካሁን</a:t>
            </a:r>
            <a:r>
              <a:rPr lang="en-US" dirty="0" smtClean="0"/>
              <a:t> </a:t>
            </a:r>
            <a:r>
              <a:rPr lang="en-US" dirty="0" err="1" smtClean="0"/>
              <a:t>ድረስ</a:t>
            </a:r>
            <a:r>
              <a:rPr lang="en-US" dirty="0" smtClean="0"/>
              <a:t> </a:t>
            </a:r>
            <a:r>
              <a:rPr lang="en-US" dirty="0" err="1" smtClean="0"/>
              <a:t>በርካታ</a:t>
            </a:r>
            <a:r>
              <a:rPr lang="en-US" dirty="0" smtClean="0"/>
              <a:t> </a:t>
            </a:r>
            <a:r>
              <a:rPr lang="en-US" dirty="0" err="1" smtClean="0"/>
              <a:t>ጸሐፍት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ጽፈዋል</a:t>
            </a:r>
            <a:r>
              <a:rPr lang="en-US" dirty="0" smtClean="0"/>
              <a:t>፡፡ </a:t>
            </a:r>
            <a:r>
              <a:rPr lang="en-US" dirty="0" err="1" smtClean="0"/>
              <a:t>አሁን</a:t>
            </a:r>
            <a:r>
              <a:rPr lang="en-US" dirty="0" smtClean="0"/>
              <a:t> </a:t>
            </a:r>
            <a:r>
              <a:rPr lang="en-US" dirty="0" err="1" smtClean="0"/>
              <a:t>የምንመለከተው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በአፄ</a:t>
            </a:r>
            <a:r>
              <a:rPr lang="en-US" dirty="0" smtClean="0"/>
              <a:t> </a:t>
            </a:r>
            <a:r>
              <a:rPr lang="en-US" dirty="0" err="1" smtClean="0"/>
              <a:t>ኃይለሥላሴ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ተወስነን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በመሆኑም</a:t>
            </a:r>
            <a:r>
              <a:rPr lang="en-US" dirty="0" smtClean="0"/>
              <a:t> </a:t>
            </a:r>
            <a:r>
              <a:rPr lang="en-US" dirty="0" err="1" smtClean="0"/>
              <a:t>ከኢጣልያን</a:t>
            </a:r>
            <a:r>
              <a:rPr lang="en-US" dirty="0" smtClean="0"/>
              <a:t> </a:t>
            </a:r>
            <a:r>
              <a:rPr lang="en-US" dirty="0" err="1" smtClean="0"/>
              <a:t>ወረራ</a:t>
            </a:r>
            <a:r>
              <a:rPr lang="en-US" dirty="0" smtClean="0"/>
              <a:t> </a:t>
            </a:r>
            <a:r>
              <a:rPr lang="en-US" dirty="0" err="1" smtClean="0"/>
              <a:t>በኋላ</a:t>
            </a:r>
            <a:r>
              <a:rPr lang="en-US" dirty="0" smtClean="0"/>
              <a:t> </a:t>
            </a:r>
            <a:r>
              <a:rPr lang="en-US" dirty="0" err="1" smtClean="0"/>
              <a:t>እጅግ</a:t>
            </a:r>
            <a:r>
              <a:rPr lang="en-US" dirty="0" smtClean="0"/>
              <a:t> </a:t>
            </a:r>
            <a:r>
              <a:rPr lang="en-US" dirty="0" err="1" smtClean="0"/>
              <a:t>ቁጥራቸው</a:t>
            </a:r>
            <a:r>
              <a:rPr lang="en-US" dirty="0" smtClean="0"/>
              <a:t> </a:t>
            </a:r>
            <a:r>
              <a:rPr lang="en-US" dirty="0" err="1" smtClean="0"/>
              <a:t>ብዙ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ጸሐፊዎች</a:t>
            </a:r>
            <a:r>
              <a:rPr lang="en-US" dirty="0" smtClean="0"/>
              <a:t> </a:t>
            </a:r>
            <a:r>
              <a:rPr lang="en-US" dirty="0" err="1" smtClean="0"/>
              <a:t>ቢኖሩም</a:t>
            </a:r>
            <a:r>
              <a:rPr lang="en-US" dirty="0" smtClean="0"/>
              <a:t> </a:t>
            </a:r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ዋናዎቹ</a:t>
            </a:r>
            <a:r>
              <a:rPr lang="en-US" dirty="0" smtClean="0"/>
              <a:t> </a:t>
            </a:r>
            <a:r>
              <a:rPr lang="en-US" dirty="0" err="1" smtClean="0"/>
              <a:t>የሆኑትን</a:t>
            </a:r>
            <a:r>
              <a:rPr lang="en-US" dirty="0" smtClean="0"/>
              <a:t> 18 </a:t>
            </a:r>
            <a:r>
              <a:rPr lang="en-US" dirty="0" err="1" smtClean="0"/>
              <a:t>ያህል</a:t>
            </a:r>
            <a:r>
              <a:rPr lang="en-US" dirty="0" smtClean="0"/>
              <a:t> </a:t>
            </a:r>
            <a:r>
              <a:rPr lang="en-US" dirty="0" err="1" smtClean="0"/>
              <a:t>ጸሐፍት</a:t>
            </a:r>
            <a:r>
              <a:rPr lang="en-US" dirty="0" smtClean="0"/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እንጠቅሳለን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b="1" dirty="0" smtClean="0"/>
              <a:t> 1</a:t>
            </a:r>
            <a:r>
              <a:rPr lang="en-US" b="1" dirty="0" smtClean="0"/>
              <a:t>. </a:t>
            </a:r>
            <a:r>
              <a:rPr lang="en-US" b="1" dirty="0" err="1" smtClean="0"/>
              <a:t>ተሰማ</a:t>
            </a:r>
            <a:r>
              <a:rPr lang="en-US" b="1" dirty="0" smtClean="0"/>
              <a:t> ኃ/</a:t>
            </a:r>
            <a:r>
              <a:rPr lang="en-US" b="1" dirty="0" err="1" smtClean="0"/>
              <a:t>ሚካኤል</a:t>
            </a:r>
            <a:r>
              <a:rPr lang="en-US" b="1" dirty="0" smtClean="0"/>
              <a:t> (1882----1962)</a:t>
            </a:r>
            <a:r>
              <a:rPr lang="en-US" dirty="0" smtClean="0"/>
              <a:t> ፡- </a:t>
            </a:r>
            <a:r>
              <a:rPr lang="en-US" dirty="0" err="1" smtClean="0"/>
              <a:t>በኢትዮጵያ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በዋናነት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smtClean="0"/>
              <a:t> </a:t>
            </a:r>
            <a:r>
              <a:rPr lang="en-US" dirty="0" err="1" smtClean="0"/>
              <a:t>የሚታወቁት</a:t>
            </a:r>
            <a:r>
              <a:rPr lang="en-US" dirty="0" smtClean="0"/>
              <a:t> "</a:t>
            </a:r>
            <a:r>
              <a:rPr lang="en-US" dirty="0" err="1" smtClean="0"/>
              <a:t>ከሳቴ</a:t>
            </a:r>
            <a:r>
              <a:rPr lang="en-US" dirty="0" smtClean="0"/>
              <a:t> </a:t>
            </a:r>
            <a:r>
              <a:rPr lang="en-US" dirty="0" err="1" smtClean="0"/>
              <a:t>ብርሃን</a:t>
            </a:r>
            <a:r>
              <a:rPr lang="en-US" dirty="0" smtClean="0"/>
              <a:t> </a:t>
            </a:r>
            <a:r>
              <a:rPr lang="en-US" dirty="0" err="1" smtClean="0"/>
              <a:t>ተሰማ</a:t>
            </a:r>
            <a:r>
              <a:rPr lang="en-US" dirty="0" smtClean="0"/>
              <a:t>" </a:t>
            </a:r>
            <a:r>
              <a:rPr lang="en-US" dirty="0" err="1" smtClean="0"/>
              <a:t>በሚለው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መዝገበ</a:t>
            </a:r>
            <a:r>
              <a:rPr lang="en-US" dirty="0" smtClean="0"/>
              <a:t> </a:t>
            </a:r>
            <a:r>
              <a:rPr lang="en-US" dirty="0" err="1" smtClean="0"/>
              <a:t>ቃላቸው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መዝገበ</a:t>
            </a:r>
            <a:r>
              <a:rPr lang="en-US" dirty="0" smtClean="0"/>
              <a:t> </a:t>
            </a:r>
            <a:r>
              <a:rPr lang="en-US" dirty="0" err="1" smtClean="0"/>
              <a:t>ቃላቱ</a:t>
            </a:r>
            <a:r>
              <a:rPr lang="en-US" dirty="0" smtClean="0"/>
              <a:t> 33 </a:t>
            </a:r>
            <a:r>
              <a:rPr lang="en-US" dirty="0" err="1" smtClean="0"/>
              <a:t>ሺህ</a:t>
            </a:r>
            <a:r>
              <a:rPr lang="en-US" dirty="0" smtClean="0"/>
              <a:t> </a:t>
            </a:r>
            <a:r>
              <a:rPr lang="en-US" dirty="0" err="1" smtClean="0"/>
              <a:t>ቃላትን</a:t>
            </a:r>
            <a:r>
              <a:rPr lang="en-US" dirty="0" smtClean="0"/>
              <a:t> </a:t>
            </a:r>
            <a:r>
              <a:rPr lang="en-US" dirty="0" err="1" smtClean="0"/>
              <a:t>የያዘና</a:t>
            </a:r>
            <a:r>
              <a:rPr lang="en-US" dirty="0" smtClean="0"/>
              <a:t> በ12 </a:t>
            </a:r>
            <a:r>
              <a:rPr lang="en-US" dirty="0" err="1" smtClean="0"/>
              <a:t>ዓመት</a:t>
            </a:r>
            <a:r>
              <a:rPr lang="en-US" dirty="0" smtClean="0"/>
              <a:t> </a:t>
            </a:r>
            <a:r>
              <a:rPr lang="en-US" dirty="0" err="1" smtClean="0"/>
              <a:t>ዝግጅት</a:t>
            </a:r>
            <a:r>
              <a:rPr lang="en-US" dirty="0" smtClean="0"/>
              <a:t> </a:t>
            </a:r>
            <a:r>
              <a:rPr lang="en-US" dirty="0" err="1" smtClean="0"/>
              <a:t>የተጠናቀቀ</a:t>
            </a:r>
            <a:r>
              <a:rPr lang="en-US" dirty="0" smtClean="0"/>
              <a:t> </a:t>
            </a:r>
            <a:r>
              <a:rPr lang="en-US" dirty="0" err="1" smtClean="0"/>
              <a:t>ስራ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b="1" dirty="0" smtClean="0"/>
              <a:t> 2</a:t>
            </a:r>
            <a:r>
              <a:rPr lang="en-US" b="1" dirty="0" smtClean="0"/>
              <a:t>. </a:t>
            </a:r>
            <a:r>
              <a:rPr lang="en-US" b="1" dirty="0" err="1" smtClean="0"/>
              <a:t>ደስታ</a:t>
            </a:r>
            <a:r>
              <a:rPr lang="en-US" b="1" dirty="0" smtClean="0"/>
              <a:t> </a:t>
            </a:r>
            <a:r>
              <a:rPr lang="en-US" b="1" dirty="0" err="1" smtClean="0"/>
              <a:t>ተክለወልድ</a:t>
            </a:r>
            <a:r>
              <a:rPr lang="en-US" b="1" dirty="0" smtClean="0"/>
              <a:t> (1893----- 1977)</a:t>
            </a:r>
            <a:r>
              <a:rPr lang="en-US" dirty="0" smtClean="0"/>
              <a:t> ፡- </a:t>
            </a:r>
            <a:r>
              <a:rPr lang="en-US" dirty="0" err="1" smtClean="0"/>
              <a:t>በኢትዮጵያ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ይበልጥ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err="1" smtClean="0"/>
              <a:t>የሚታወቁት</a:t>
            </a:r>
            <a:r>
              <a:rPr lang="en-US" dirty="0" smtClean="0"/>
              <a:t> </a:t>
            </a:r>
            <a:r>
              <a:rPr lang="en-US" dirty="0" smtClean="0"/>
              <a:t>"</a:t>
            </a:r>
            <a:r>
              <a:rPr lang="en-US" dirty="0" err="1" smtClean="0"/>
              <a:t>አዲስ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መዝገበ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" </a:t>
            </a:r>
            <a:r>
              <a:rPr lang="en-US" dirty="0" err="1" smtClean="0"/>
              <a:t>በሚለውና</a:t>
            </a:r>
            <a:r>
              <a:rPr lang="en-US" dirty="0" smtClean="0"/>
              <a:t> በ1962 </a:t>
            </a:r>
            <a:r>
              <a:rPr lang="en-US" dirty="0" err="1" smtClean="0"/>
              <a:t>በታተመው</a:t>
            </a:r>
            <a:r>
              <a:rPr lang="en-US" dirty="0" smtClean="0"/>
              <a:t> </a:t>
            </a:r>
            <a:r>
              <a:rPr lang="en-US" dirty="0" err="1" smtClean="0"/>
              <a:t>ሥራቸው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መዝገበ</a:t>
            </a:r>
            <a:r>
              <a:rPr lang="en-US" dirty="0" smtClean="0"/>
              <a:t> </a:t>
            </a:r>
            <a:r>
              <a:rPr lang="en-US" dirty="0" err="1" smtClean="0"/>
              <a:t>ቃላቱ</a:t>
            </a:r>
            <a:r>
              <a:rPr lang="en-US" dirty="0" smtClean="0"/>
              <a:t> </a:t>
            </a:r>
            <a:r>
              <a:rPr lang="en-US" dirty="0" err="1" smtClean="0"/>
              <a:t>ለመታተም</a:t>
            </a:r>
            <a:r>
              <a:rPr lang="en-US" dirty="0" smtClean="0"/>
              <a:t> 29 </a:t>
            </a:r>
            <a:r>
              <a:rPr lang="en-US" dirty="0" err="1" smtClean="0"/>
              <a:t>ዓመታትን</a:t>
            </a:r>
            <a:r>
              <a:rPr lang="en-US" dirty="0" smtClean="0"/>
              <a:t> </a:t>
            </a:r>
            <a:r>
              <a:rPr lang="en-US" dirty="0" err="1" smtClean="0"/>
              <a:t>የፈጀና</a:t>
            </a:r>
            <a:r>
              <a:rPr lang="en-US" dirty="0" smtClean="0"/>
              <a:t> </a:t>
            </a:r>
            <a:r>
              <a:rPr lang="en-US" dirty="0" err="1" smtClean="0"/>
              <a:t>ከቀድሞው</a:t>
            </a:r>
            <a:r>
              <a:rPr lang="en-US" dirty="0" smtClean="0"/>
              <a:t> </a:t>
            </a:r>
            <a:r>
              <a:rPr lang="en-US" dirty="0" err="1" smtClean="0"/>
              <a:t>የከሳቴ</a:t>
            </a:r>
            <a:r>
              <a:rPr lang="en-US" dirty="0" smtClean="0"/>
              <a:t> </a:t>
            </a:r>
            <a:r>
              <a:rPr lang="en-US" dirty="0" err="1" smtClean="0"/>
              <a:t>ብርሃን</a:t>
            </a:r>
            <a:r>
              <a:rPr lang="en-US" dirty="0" smtClean="0"/>
              <a:t> </a:t>
            </a:r>
            <a:r>
              <a:rPr lang="en-US" dirty="0" err="1" smtClean="0"/>
              <a:t>የተሻለ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ቀጥሎም</a:t>
            </a:r>
            <a:r>
              <a:rPr lang="en-US" dirty="0" smtClean="0"/>
              <a:t> </a:t>
            </a:r>
            <a:r>
              <a:rPr lang="en-US" dirty="0" err="1" smtClean="0"/>
              <a:t>አለቃ</a:t>
            </a:r>
            <a:r>
              <a:rPr lang="en-US" dirty="0" smtClean="0"/>
              <a:t> </a:t>
            </a:r>
            <a:r>
              <a:rPr lang="en-US" dirty="0" err="1" smtClean="0"/>
              <a:t>ኪዳነ</a:t>
            </a:r>
            <a:r>
              <a:rPr lang="en-US" dirty="0" smtClean="0"/>
              <a:t> </a:t>
            </a:r>
            <a:r>
              <a:rPr lang="en-US" dirty="0" err="1" smtClean="0"/>
              <a:t>ወልድ</a:t>
            </a:r>
            <a:r>
              <a:rPr lang="en-US" dirty="0" smtClean="0"/>
              <a:t> </a:t>
            </a:r>
            <a:r>
              <a:rPr lang="en-US" dirty="0" err="1" smtClean="0"/>
              <a:t>ክፍሌ</a:t>
            </a:r>
            <a:r>
              <a:rPr lang="en-US" dirty="0" smtClean="0"/>
              <a:t> </a:t>
            </a:r>
            <a:r>
              <a:rPr lang="en-US" dirty="0" err="1" smtClean="0"/>
              <a:t>ሳይጨርሱት</a:t>
            </a:r>
            <a:r>
              <a:rPr lang="en-US" dirty="0" smtClean="0"/>
              <a:t> </a:t>
            </a:r>
            <a:r>
              <a:rPr lang="en-US" dirty="0" err="1" smtClean="0"/>
              <a:t>በመድከማቸው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የተቋረጠውን</a:t>
            </a:r>
            <a:r>
              <a:rPr lang="en-US" dirty="0" smtClean="0"/>
              <a:t> "</a:t>
            </a:r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አማርኛ</a:t>
            </a:r>
            <a:r>
              <a:rPr lang="en-US" dirty="0" smtClean="0"/>
              <a:t> </a:t>
            </a:r>
            <a:r>
              <a:rPr lang="en-US" dirty="0" err="1" smtClean="0"/>
              <a:t>መዝገበ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" በ1948 </a:t>
            </a:r>
            <a:r>
              <a:rPr lang="en-US" dirty="0" err="1" smtClean="0"/>
              <a:t>በአለቃ</a:t>
            </a:r>
            <a:r>
              <a:rPr lang="en-US" dirty="0" smtClean="0"/>
              <a:t> </a:t>
            </a:r>
            <a:r>
              <a:rPr lang="en-US" dirty="0" err="1" smtClean="0"/>
              <a:t>ኪዳነወልድ</a:t>
            </a:r>
            <a:r>
              <a:rPr lang="en-US" dirty="0" smtClean="0"/>
              <a:t> </a:t>
            </a:r>
            <a:r>
              <a:rPr lang="en-US" dirty="0" err="1" smtClean="0"/>
              <a:t>ክፍሌ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አሳትመዋል</a:t>
            </a:r>
            <a:r>
              <a:rPr lang="en-US" dirty="0" smtClean="0"/>
              <a:t>፡፡ </a:t>
            </a:r>
            <a:r>
              <a:rPr lang="en-US" dirty="0" err="1" smtClean="0"/>
              <a:t>እንዲሁም</a:t>
            </a:r>
            <a:r>
              <a:rPr lang="en-US" dirty="0" smtClean="0"/>
              <a:t> </a:t>
            </a:r>
            <a:r>
              <a:rPr lang="en-US" dirty="0" err="1" smtClean="0"/>
              <a:t>መዝገበ</a:t>
            </a:r>
            <a:r>
              <a:rPr lang="en-US" dirty="0" smtClean="0"/>
              <a:t> </a:t>
            </a:r>
            <a:r>
              <a:rPr lang="en-US" dirty="0" err="1" smtClean="0"/>
              <a:t>ፊደል፣አቡጊዳ፣ገበታ</a:t>
            </a:r>
            <a:r>
              <a:rPr lang="en-US" dirty="0" smtClean="0"/>
              <a:t> </a:t>
            </a:r>
            <a:r>
              <a:rPr lang="en-US" dirty="0" err="1" smtClean="0"/>
              <a:t>ሐዋርያት፣ሃይማኖተ</a:t>
            </a:r>
            <a:r>
              <a:rPr lang="en-US" dirty="0" smtClean="0"/>
              <a:t> </a:t>
            </a:r>
            <a:r>
              <a:rPr lang="en-US" dirty="0" err="1" smtClean="0"/>
              <a:t>አበውን</a:t>
            </a:r>
            <a:r>
              <a:rPr lang="en-US" dirty="0" smtClean="0"/>
              <a:t> </a:t>
            </a:r>
            <a:r>
              <a:rPr lang="en-US" dirty="0" err="1" smtClean="0"/>
              <a:t>ጽፈዋል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/>
              <a:t>3. </a:t>
            </a:r>
            <a:r>
              <a:rPr lang="en-US" b="1" dirty="0" err="1" smtClean="0"/>
              <a:t>ወልደጊዮርጊሥ</a:t>
            </a:r>
            <a:r>
              <a:rPr lang="en-US" b="1" dirty="0" smtClean="0"/>
              <a:t> </a:t>
            </a:r>
            <a:r>
              <a:rPr lang="en-US" b="1" dirty="0" err="1" smtClean="0"/>
              <a:t>ወልደዮሐንሥ</a:t>
            </a:r>
            <a:r>
              <a:rPr lang="en-US" b="1" dirty="0" smtClean="0"/>
              <a:t> (1887 ---- 1974)</a:t>
            </a:r>
            <a:r>
              <a:rPr lang="en-US" dirty="0" smtClean="0"/>
              <a:t> ፡-  </a:t>
            </a:r>
            <a:r>
              <a:rPr lang="en-US" dirty="0" err="1" smtClean="0"/>
              <a:t>እኝህ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"</a:t>
            </a:r>
            <a:r>
              <a:rPr lang="en-US" dirty="0" err="1" smtClean="0"/>
              <a:t>የኢትዮጵያ</a:t>
            </a:r>
            <a:r>
              <a:rPr lang="en-US" dirty="0" smtClean="0"/>
              <a:t> </a:t>
            </a:r>
            <a:r>
              <a:rPr lang="en-US" dirty="0" err="1" smtClean="0"/>
              <a:t>ጋዜጦች</a:t>
            </a:r>
            <a:r>
              <a:rPr lang="en-US" dirty="0" smtClean="0"/>
              <a:t> </a:t>
            </a:r>
            <a:r>
              <a:rPr lang="en-US" dirty="0" err="1" smtClean="0"/>
              <a:t>አባት</a:t>
            </a:r>
            <a:r>
              <a:rPr lang="en-US" dirty="0" smtClean="0"/>
              <a:t>"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ቅጽል</a:t>
            </a:r>
            <a:r>
              <a:rPr lang="en-US" dirty="0" smtClean="0"/>
              <a:t> </a:t>
            </a:r>
            <a:r>
              <a:rPr lang="en-US" dirty="0" err="1" smtClean="0"/>
              <a:t>መጠሪያ</a:t>
            </a:r>
            <a:r>
              <a:rPr lang="en-US" dirty="0" smtClean="0"/>
              <a:t> </a:t>
            </a:r>
            <a:r>
              <a:rPr lang="en-US" dirty="0" err="1" smtClean="0"/>
              <a:t>ያላቸው</a:t>
            </a:r>
            <a:r>
              <a:rPr lang="en-US" dirty="0" smtClean="0"/>
              <a:t> </a:t>
            </a:r>
            <a:r>
              <a:rPr lang="en-US" dirty="0" err="1" smtClean="0"/>
              <a:t>ሰዎች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r>
              <a:rPr lang="en-US" dirty="0" err="1" smtClean="0"/>
              <a:t>ይህንንም</a:t>
            </a:r>
            <a:r>
              <a:rPr lang="en-US" dirty="0" smtClean="0"/>
              <a:t> </a:t>
            </a:r>
            <a:r>
              <a:rPr lang="en-US" dirty="0" err="1" smtClean="0"/>
              <a:t>ያገኙበት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የበርካታ</a:t>
            </a:r>
            <a:r>
              <a:rPr lang="en-US" dirty="0" smtClean="0"/>
              <a:t> </a:t>
            </a:r>
            <a:r>
              <a:rPr lang="en-US" dirty="0" err="1" smtClean="0"/>
              <a:t>ጋዜጦች</a:t>
            </a:r>
            <a:r>
              <a:rPr lang="en-US" dirty="0" smtClean="0"/>
              <a:t> </a:t>
            </a:r>
            <a:r>
              <a:rPr lang="en-US" dirty="0" err="1" smtClean="0"/>
              <a:t>መስራችና</a:t>
            </a:r>
            <a:r>
              <a:rPr lang="en-US" dirty="0" smtClean="0"/>
              <a:t> </a:t>
            </a:r>
            <a:r>
              <a:rPr lang="en-US" dirty="0" err="1" smtClean="0"/>
              <a:t>አዘጋጅ</a:t>
            </a:r>
            <a:r>
              <a:rPr lang="en-US" dirty="0" smtClean="0"/>
              <a:t> </a:t>
            </a:r>
            <a:r>
              <a:rPr lang="en-US" dirty="0" err="1" smtClean="0"/>
              <a:t>በመሆናቸው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በመሆኑም</a:t>
            </a:r>
            <a:r>
              <a:rPr lang="en-US" dirty="0" smtClean="0"/>
              <a:t> ፡- </a:t>
            </a:r>
          </a:p>
          <a:p>
            <a:pPr lvl="0"/>
            <a:r>
              <a:rPr lang="en-US" dirty="0" smtClean="0"/>
              <a:t>በ1920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የብርሃንና</a:t>
            </a:r>
            <a:r>
              <a:rPr lang="en-US" dirty="0" smtClean="0"/>
              <a:t> </a:t>
            </a:r>
            <a:r>
              <a:rPr lang="en-US" dirty="0" err="1" smtClean="0"/>
              <a:t>ሰላም</a:t>
            </a:r>
            <a:r>
              <a:rPr lang="en-US" dirty="0" smtClean="0"/>
              <a:t> </a:t>
            </a:r>
            <a:r>
              <a:rPr lang="en-US" dirty="0" err="1" smtClean="0"/>
              <a:t>ጋዜጣ</a:t>
            </a:r>
            <a:r>
              <a:rPr lang="en-US" dirty="0" smtClean="0"/>
              <a:t> </a:t>
            </a:r>
            <a:r>
              <a:rPr lang="en-US" dirty="0" err="1" smtClean="0"/>
              <a:t>ምክትል</a:t>
            </a:r>
            <a:r>
              <a:rPr lang="en-US" dirty="0" smtClean="0"/>
              <a:t> </a:t>
            </a:r>
            <a:r>
              <a:rPr lang="en-US" dirty="0" err="1" smtClean="0"/>
              <a:t>አዘጋጅ</a:t>
            </a:r>
            <a:r>
              <a:rPr lang="en-US" dirty="0" smtClean="0"/>
              <a:t> </a:t>
            </a:r>
            <a:r>
              <a:rPr lang="en-US" dirty="0" err="1" smtClean="0"/>
              <a:t>ሆነዋል</a:t>
            </a:r>
            <a:r>
              <a:rPr lang="en-US" dirty="0" smtClean="0"/>
              <a:t>፡፡</a:t>
            </a:r>
          </a:p>
          <a:p>
            <a:pPr lvl="0"/>
            <a:r>
              <a:rPr lang="en-US" dirty="0" smtClean="0"/>
              <a:t>በ1933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የአዲስ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ጋዜጣ</a:t>
            </a:r>
            <a:r>
              <a:rPr lang="en-US" dirty="0" smtClean="0"/>
              <a:t> </a:t>
            </a:r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አዘጋጅ</a:t>
            </a:r>
            <a:r>
              <a:rPr lang="en-US" dirty="0" smtClean="0"/>
              <a:t> </a:t>
            </a:r>
            <a:r>
              <a:rPr lang="en-US" dirty="0" err="1" smtClean="0"/>
              <a:t>ሆነው</a:t>
            </a:r>
            <a:r>
              <a:rPr lang="en-US" dirty="0" smtClean="0"/>
              <a:t> </a:t>
            </a:r>
            <a:r>
              <a:rPr lang="en-US" dirty="0" err="1" smtClean="0"/>
              <a:t>ሰርተዋል</a:t>
            </a:r>
            <a:r>
              <a:rPr lang="en-US" dirty="0" smtClean="0"/>
              <a:t>፡፡</a:t>
            </a:r>
          </a:p>
          <a:p>
            <a:pPr lvl="0"/>
            <a:r>
              <a:rPr lang="en-US" dirty="0" smtClean="0"/>
              <a:t>ከ1952-- 1954 </a:t>
            </a:r>
            <a:r>
              <a:rPr lang="en-US" dirty="0" err="1" smtClean="0"/>
              <a:t>የሰንደቅ</a:t>
            </a:r>
            <a:r>
              <a:rPr lang="en-US" dirty="0" smtClean="0"/>
              <a:t> </a:t>
            </a:r>
            <a:r>
              <a:rPr lang="en-US" dirty="0" err="1" smtClean="0"/>
              <a:t>ዓላማችን</a:t>
            </a:r>
            <a:r>
              <a:rPr lang="en-US" dirty="0" smtClean="0"/>
              <a:t> (</a:t>
            </a:r>
            <a:r>
              <a:rPr lang="en-US" dirty="0" err="1" smtClean="0"/>
              <a:t>ባንዲራችን</a:t>
            </a:r>
            <a:r>
              <a:rPr lang="en-US" dirty="0" smtClean="0"/>
              <a:t>) </a:t>
            </a:r>
            <a:r>
              <a:rPr lang="en-US" dirty="0" err="1" smtClean="0"/>
              <a:t>ጋዜጣ</a:t>
            </a:r>
            <a:r>
              <a:rPr lang="en-US" dirty="0" smtClean="0"/>
              <a:t> </a:t>
            </a:r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አዘጋጅ</a:t>
            </a:r>
            <a:r>
              <a:rPr lang="en-US" dirty="0" smtClean="0"/>
              <a:t> </a:t>
            </a:r>
            <a:r>
              <a:rPr lang="en-US" dirty="0" err="1" smtClean="0"/>
              <a:t>ሆነው</a:t>
            </a:r>
            <a:r>
              <a:rPr lang="en-US" dirty="0" smtClean="0"/>
              <a:t> </a:t>
            </a:r>
            <a:r>
              <a:rPr lang="en-US" dirty="0" err="1" smtClean="0"/>
              <a:t>ሰርተዋል</a:t>
            </a:r>
            <a:endParaRPr lang="en-US" dirty="0" smtClean="0"/>
          </a:p>
          <a:p>
            <a:r>
              <a:rPr lang="en-US" dirty="0" err="1" smtClean="0"/>
              <a:t>ከጋዜጣ</a:t>
            </a:r>
            <a:r>
              <a:rPr lang="en-US" dirty="0" smtClean="0"/>
              <a:t> </a:t>
            </a:r>
            <a:r>
              <a:rPr lang="en-US" dirty="0" err="1" smtClean="0"/>
              <a:t>ጸሐፊነታቸው</a:t>
            </a:r>
            <a:r>
              <a:rPr lang="en-US" dirty="0" smtClean="0"/>
              <a:t> </a:t>
            </a:r>
            <a:r>
              <a:rPr lang="en-US" dirty="0" err="1" smtClean="0"/>
              <a:t>ሌላም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24 </a:t>
            </a:r>
            <a:r>
              <a:rPr lang="en-US" dirty="0" err="1" smtClean="0"/>
              <a:t>የሚጠጉ</a:t>
            </a:r>
            <a:r>
              <a:rPr lang="en-US" dirty="0" smtClean="0"/>
              <a:t> </a:t>
            </a:r>
            <a:r>
              <a:rPr lang="en-US" dirty="0" err="1" smtClean="0"/>
              <a:t>በርካታ</a:t>
            </a:r>
            <a:r>
              <a:rPr lang="en-US" dirty="0" smtClean="0"/>
              <a:t> </a:t>
            </a:r>
            <a:r>
              <a:rPr lang="en-US" dirty="0" err="1" smtClean="0"/>
              <a:t>መጻሕፍትን</a:t>
            </a:r>
            <a:r>
              <a:rPr lang="en-US" dirty="0" smtClean="0"/>
              <a:t> </a:t>
            </a:r>
            <a:r>
              <a:rPr lang="en-US" dirty="0" err="1" smtClean="0"/>
              <a:t>ጽፈዋል</a:t>
            </a:r>
            <a:r>
              <a:rPr lang="en-US" dirty="0" smtClean="0"/>
              <a:t>፡፡</a:t>
            </a:r>
            <a:r>
              <a:rPr lang="en-US" dirty="0" err="1" smtClean="0"/>
              <a:t>ለመጥቀስ</a:t>
            </a:r>
            <a:r>
              <a:rPr lang="en-US" dirty="0" smtClean="0"/>
              <a:t> </a:t>
            </a:r>
            <a:r>
              <a:rPr lang="en-US" dirty="0" err="1" smtClean="0"/>
              <a:t>ያህል</a:t>
            </a:r>
            <a:r>
              <a:rPr lang="en-US" dirty="0" smtClean="0"/>
              <a:t>፡-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ጌራ</a:t>
            </a:r>
            <a:r>
              <a:rPr lang="en-US" dirty="0" smtClean="0"/>
              <a:t> </a:t>
            </a:r>
            <a:r>
              <a:rPr lang="en-US" dirty="0" err="1" smtClean="0"/>
              <a:t>መንግሥት</a:t>
            </a:r>
            <a:r>
              <a:rPr lang="en-US" dirty="0" smtClean="0"/>
              <a:t> </a:t>
            </a:r>
            <a:r>
              <a:rPr lang="en-US" dirty="0" err="1" smtClean="0"/>
              <a:t>ዘኢትዮጵያ</a:t>
            </a:r>
            <a:r>
              <a:rPr lang="en-US" dirty="0" smtClean="0"/>
              <a:t>                </a:t>
            </a:r>
            <a:r>
              <a:rPr lang="en-US" dirty="0" smtClean="0"/>
              <a:t>   </a:t>
            </a:r>
            <a:r>
              <a:rPr lang="en-US" dirty="0" smtClean="0"/>
              <a:t>2. </a:t>
            </a:r>
            <a:r>
              <a:rPr lang="en-US" dirty="0" err="1" smtClean="0"/>
              <a:t>ክብረ</a:t>
            </a:r>
            <a:r>
              <a:rPr lang="en-US" dirty="0" smtClean="0"/>
              <a:t> </a:t>
            </a:r>
            <a:r>
              <a:rPr lang="en-US" dirty="0" err="1" smtClean="0"/>
              <a:t>መንግሥት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3</a:t>
            </a:r>
            <a:r>
              <a:rPr lang="en-US" dirty="0" smtClean="0"/>
              <a:t>. </a:t>
            </a:r>
            <a:r>
              <a:rPr lang="en-US" dirty="0" err="1" smtClean="0"/>
              <a:t>ዘር</a:t>
            </a:r>
            <a:r>
              <a:rPr lang="en-US" dirty="0" smtClean="0"/>
              <a:t> </a:t>
            </a:r>
            <a:r>
              <a:rPr lang="en-US" dirty="0" err="1" smtClean="0"/>
              <a:t>ብሩክ</a:t>
            </a:r>
            <a:r>
              <a:rPr lang="en-US" dirty="0" smtClean="0"/>
              <a:t> 37 </a:t>
            </a:r>
            <a:r>
              <a:rPr lang="en-US" dirty="0" err="1" smtClean="0"/>
              <a:t>ግጥሞች</a:t>
            </a:r>
            <a:r>
              <a:rPr lang="en-US" dirty="0" smtClean="0"/>
              <a:t> </a:t>
            </a:r>
            <a:r>
              <a:rPr lang="en-US" dirty="0" err="1" smtClean="0"/>
              <a:t>የያዘ</a:t>
            </a:r>
            <a:r>
              <a:rPr lang="en-US" dirty="0" smtClean="0"/>
              <a:t>                 4. </a:t>
            </a:r>
            <a:r>
              <a:rPr lang="en-US" dirty="0" err="1" smtClean="0"/>
              <a:t>ብልጽግና</a:t>
            </a:r>
            <a:r>
              <a:rPr lang="en-US" dirty="0" smtClean="0"/>
              <a:t> </a:t>
            </a:r>
            <a:r>
              <a:rPr lang="en-US" dirty="0" err="1" smtClean="0"/>
              <a:t>በግብርና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 5</a:t>
            </a:r>
            <a:r>
              <a:rPr lang="en-US" dirty="0" smtClean="0"/>
              <a:t>. </a:t>
            </a:r>
            <a:r>
              <a:rPr lang="en-US" dirty="0" err="1" smtClean="0"/>
              <a:t>የድል</a:t>
            </a:r>
            <a:r>
              <a:rPr lang="en-US" dirty="0" smtClean="0"/>
              <a:t> </a:t>
            </a:r>
            <a:r>
              <a:rPr lang="en-US" dirty="0" err="1" smtClean="0"/>
              <a:t>ኮከብ</a:t>
            </a:r>
            <a:r>
              <a:rPr lang="en-US" dirty="0" smtClean="0"/>
              <a:t>                             </a:t>
            </a:r>
            <a:r>
              <a:rPr lang="en-US" dirty="0" smtClean="0"/>
              <a:t>          </a:t>
            </a:r>
            <a:r>
              <a:rPr lang="en-US" dirty="0" smtClean="0"/>
              <a:t>6. </a:t>
            </a:r>
            <a:r>
              <a:rPr lang="en-US" dirty="0" err="1" smtClean="0"/>
              <a:t>ገጸ</a:t>
            </a:r>
            <a:r>
              <a:rPr lang="en-US" dirty="0" smtClean="0"/>
              <a:t> </a:t>
            </a:r>
            <a:r>
              <a:rPr lang="en-US" dirty="0" err="1" smtClean="0"/>
              <a:t>በረከት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7. </a:t>
            </a:r>
            <a:r>
              <a:rPr lang="en-US" dirty="0" err="1" smtClean="0"/>
              <a:t>የባልና</a:t>
            </a:r>
            <a:r>
              <a:rPr lang="en-US" dirty="0" smtClean="0"/>
              <a:t> </a:t>
            </a:r>
            <a:r>
              <a:rPr lang="en-US" dirty="0" err="1" smtClean="0"/>
              <a:t>ሚስት</a:t>
            </a:r>
            <a:r>
              <a:rPr lang="en-US" dirty="0" smtClean="0"/>
              <a:t> </a:t>
            </a:r>
            <a:r>
              <a:rPr lang="en-US" dirty="0" err="1" smtClean="0"/>
              <a:t>ጭውውት</a:t>
            </a:r>
            <a:r>
              <a:rPr lang="en-US" dirty="0" smtClean="0"/>
              <a:t>            </a:t>
            </a:r>
            <a:r>
              <a:rPr lang="en-US" dirty="0" smtClean="0"/>
              <a:t>         </a:t>
            </a:r>
            <a:r>
              <a:rPr lang="en-US" dirty="0" smtClean="0"/>
              <a:t>8. </a:t>
            </a:r>
            <a:r>
              <a:rPr lang="en-US" dirty="0" err="1" smtClean="0"/>
              <a:t>አምስት</a:t>
            </a:r>
            <a:r>
              <a:rPr lang="en-US" dirty="0" smtClean="0"/>
              <a:t> </a:t>
            </a:r>
            <a:r>
              <a:rPr lang="en-US" dirty="0" err="1" smtClean="0"/>
              <a:t>መንገደኞች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9</a:t>
            </a:r>
            <a:r>
              <a:rPr lang="en-US" dirty="0" smtClean="0"/>
              <a:t>.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አይሙት</a:t>
            </a:r>
            <a:r>
              <a:rPr lang="en-US" dirty="0" smtClean="0"/>
              <a:t> </a:t>
            </a:r>
            <a:r>
              <a:rPr lang="en-US" dirty="0" err="1" smtClean="0"/>
              <a:t>እንዲያጫውት</a:t>
            </a:r>
            <a:r>
              <a:rPr lang="en-US" dirty="0" smtClean="0"/>
              <a:t>              </a:t>
            </a:r>
            <a:r>
              <a:rPr lang="en-US" dirty="0" smtClean="0"/>
              <a:t>10</a:t>
            </a:r>
            <a:r>
              <a:rPr lang="en-US" dirty="0" smtClean="0"/>
              <a:t>.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አይሞትም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11. </a:t>
            </a:r>
            <a:r>
              <a:rPr lang="en-US" dirty="0" err="1" smtClean="0"/>
              <a:t>አምባ</a:t>
            </a:r>
            <a:r>
              <a:rPr lang="en-US" dirty="0" smtClean="0"/>
              <a:t> </a:t>
            </a:r>
            <a:r>
              <a:rPr lang="en-US" dirty="0" err="1" smtClean="0"/>
              <a:t>ፍቅር</a:t>
            </a:r>
            <a:r>
              <a:rPr lang="en-US" dirty="0" smtClean="0"/>
              <a:t> </a:t>
            </a:r>
            <a:r>
              <a:rPr lang="en-US" dirty="0" err="1" smtClean="0"/>
              <a:t>ወሰላም</a:t>
            </a:r>
            <a:r>
              <a:rPr lang="en-US" dirty="0" smtClean="0"/>
              <a:t>                   </a:t>
            </a:r>
            <a:r>
              <a:rPr lang="en-US" dirty="0" smtClean="0"/>
              <a:t>       </a:t>
            </a:r>
            <a:r>
              <a:rPr lang="en-US" dirty="0" smtClean="0"/>
              <a:t>12. </a:t>
            </a:r>
            <a:r>
              <a:rPr lang="en-US" dirty="0" err="1" smtClean="0"/>
              <a:t>የእንቆቅልሾች</a:t>
            </a:r>
            <a:r>
              <a:rPr lang="en-US" dirty="0" smtClean="0"/>
              <a:t> </a:t>
            </a:r>
            <a:r>
              <a:rPr lang="en-US" dirty="0" err="1" smtClean="0"/>
              <a:t>ስብስብ</a:t>
            </a: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13. </a:t>
            </a:r>
            <a:r>
              <a:rPr lang="en-US" dirty="0" err="1" smtClean="0"/>
              <a:t>ሥነምግባር</a:t>
            </a:r>
            <a:r>
              <a:rPr lang="en-US" dirty="0" smtClean="0"/>
              <a:t> </a:t>
            </a:r>
            <a:r>
              <a:rPr lang="en-US" dirty="0" err="1" smtClean="0"/>
              <a:t>አዲሲቷ</a:t>
            </a:r>
            <a:r>
              <a:rPr lang="en-US" dirty="0" smtClean="0"/>
              <a:t> </a:t>
            </a:r>
            <a:r>
              <a:rPr lang="en-US" dirty="0" err="1" smtClean="0"/>
              <a:t>ኢትዮጵያ</a:t>
            </a:r>
            <a:r>
              <a:rPr lang="en-US" dirty="0" smtClean="0"/>
              <a:t>               14. </a:t>
            </a:r>
            <a:r>
              <a:rPr lang="en-US" dirty="0" err="1" smtClean="0"/>
              <a:t>ታሪክና</a:t>
            </a:r>
            <a:r>
              <a:rPr lang="en-US" dirty="0" smtClean="0"/>
              <a:t> </a:t>
            </a:r>
            <a:r>
              <a:rPr lang="en-US" dirty="0" err="1" smtClean="0"/>
              <a:t>ሥራ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15</a:t>
            </a:r>
            <a:r>
              <a:rPr lang="en-US" dirty="0" smtClean="0"/>
              <a:t>. </a:t>
            </a:r>
            <a:r>
              <a:rPr lang="en-US" dirty="0" err="1" smtClean="0"/>
              <a:t>የዓለም</a:t>
            </a:r>
            <a:r>
              <a:rPr lang="en-US" dirty="0" smtClean="0"/>
              <a:t> </a:t>
            </a:r>
            <a:r>
              <a:rPr lang="en-US" dirty="0" err="1" smtClean="0"/>
              <a:t>ጸሐይ</a:t>
            </a:r>
            <a:r>
              <a:rPr lang="en-US" dirty="0" smtClean="0"/>
              <a:t>                      16. </a:t>
            </a:r>
            <a:r>
              <a:rPr lang="en-US" dirty="0" err="1" smtClean="0"/>
              <a:t>የባልና</a:t>
            </a:r>
            <a:r>
              <a:rPr lang="en-US" dirty="0" smtClean="0"/>
              <a:t> </a:t>
            </a:r>
            <a:r>
              <a:rPr lang="en-US" dirty="0" err="1" smtClean="0"/>
              <a:t>ሚስት</a:t>
            </a:r>
            <a:r>
              <a:rPr lang="en-US" dirty="0" smtClean="0"/>
              <a:t> </a:t>
            </a:r>
            <a:r>
              <a:rPr lang="en-US" dirty="0" err="1" smtClean="0"/>
              <a:t>ጭውውት</a:t>
            </a:r>
            <a:r>
              <a:rPr lang="en-US" dirty="0" smtClean="0"/>
              <a:t> </a:t>
            </a:r>
            <a:r>
              <a:rPr lang="en-US" dirty="0" err="1" smtClean="0"/>
              <a:t>በእንካ</a:t>
            </a:r>
            <a:r>
              <a:rPr lang="en-US" dirty="0" smtClean="0"/>
              <a:t> </a:t>
            </a:r>
            <a:r>
              <a:rPr lang="en-US" dirty="0" err="1" smtClean="0"/>
              <a:t>ስላንቲያ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17</a:t>
            </a:r>
            <a:r>
              <a:rPr lang="en-US" dirty="0" smtClean="0"/>
              <a:t>. </a:t>
            </a:r>
            <a:r>
              <a:rPr lang="en-US" dirty="0" err="1" smtClean="0"/>
              <a:t>አትስረቅ</a:t>
            </a:r>
            <a:r>
              <a:rPr lang="en-US" dirty="0" smtClean="0"/>
              <a:t>                          </a:t>
            </a:r>
            <a:r>
              <a:rPr lang="en-US" dirty="0" smtClean="0"/>
              <a:t>   </a:t>
            </a:r>
            <a:r>
              <a:rPr lang="en-US" dirty="0" smtClean="0"/>
              <a:t>18. </a:t>
            </a:r>
            <a:r>
              <a:rPr lang="en-US" dirty="0" err="1" smtClean="0"/>
              <a:t>አግዓዚ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ከነዚህ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ሥራዎቻቸው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በኢትዮጵያ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ከፍተኛ</a:t>
            </a:r>
            <a:r>
              <a:rPr lang="en-US" dirty="0" smtClean="0"/>
              <a:t>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የሚያሰጣቸው</a:t>
            </a:r>
            <a:r>
              <a:rPr lang="en-US" dirty="0" smtClean="0"/>
              <a:t> "</a:t>
            </a:r>
            <a:r>
              <a:rPr lang="en-US" dirty="0" err="1" smtClean="0"/>
              <a:t>አግአዚ</a:t>
            </a:r>
            <a:r>
              <a:rPr lang="en-US" dirty="0" smtClean="0"/>
              <a:t>" </a:t>
            </a:r>
            <a:r>
              <a:rPr lang="en-US" dirty="0" err="1" smtClean="0"/>
              <a:t>የተባለው</a:t>
            </a:r>
            <a:r>
              <a:rPr lang="en-US" dirty="0" smtClean="0"/>
              <a:t> </a:t>
            </a:r>
            <a:r>
              <a:rPr lang="en-US" dirty="0" err="1" smtClean="0"/>
              <a:t>መጽሐፋቸው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ምክንያቱም</a:t>
            </a:r>
            <a:r>
              <a:rPr lang="en-US" dirty="0" smtClean="0"/>
              <a:t> </a:t>
            </a:r>
            <a:r>
              <a:rPr lang="en-US" dirty="0" err="1" smtClean="0"/>
              <a:t>የዚህ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</a:t>
            </a:r>
            <a:r>
              <a:rPr lang="en-US" dirty="0" err="1" smtClean="0"/>
              <a:t>ጭብጥ</a:t>
            </a:r>
            <a:r>
              <a:rPr lang="en-US" dirty="0" smtClean="0"/>
              <a:t> </a:t>
            </a:r>
            <a:r>
              <a:rPr lang="en-US" dirty="0" err="1" smtClean="0"/>
              <a:t>በቆየውና</a:t>
            </a:r>
            <a:r>
              <a:rPr lang="en-US" dirty="0" smtClean="0"/>
              <a:t> </a:t>
            </a:r>
            <a:r>
              <a:rPr lang="en-US" dirty="0" err="1" smtClean="0"/>
              <a:t>በዘመናዊው</a:t>
            </a:r>
            <a:r>
              <a:rPr lang="en-US" dirty="0" smtClean="0"/>
              <a:t> </a:t>
            </a:r>
            <a:r>
              <a:rPr lang="en-US" dirty="0" err="1" smtClean="0"/>
              <a:t>አስተሳሰብ</a:t>
            </a:r>
            <a:r>
              <a:rPr lang="en-US" dirty="0" smtClean="0"/>
              <a:t> </a:t>
            </a:r>
            <a:r>
              <a:rPr lang="en-US" dirty="0" err="1" smtClean="0"/>
              <a:t>መካከል</a:t>
            </a:r>
            <a:r>
              <a:rPr lang="en-US" dirty="0" smtClean="0"/>
              <a:t> </a:t>
            </a:r>
            <a:r>
              <a:rPr lang="en-US" dirty="0" err="1" smtClean="0"/>
              <a:t>የነበረውን</a:t>
            </a:r>
            <a:r>
              <a:rPr lang="en-US" dirty="0" smtClean="0"/>
              <a:t> </a:t>
            </a:r>
            <a:r>
              <a:rPr lang="en-US" dirty="0" err="1" smtClean="0"/>
              <a:t>ግጭት</a:t>
            </a:r>
            <a:r>
              <a:rPr lang="en-US" dirty="0" smtClean="0"/>
              <a:t> </a:t>
            </a:r>
            <a:r>
              <a:rPr lang="en-US" dirty="0" err="1" smtClean="0"/>
              <a:t>የሚመለከትና</a:t>
            </a:r>
            <a:r>
              <a:rPr lang="en-US" dirty="0" smtClean="0"/>
              <a:t> </a:t>
            </a:r>
            <a:r>
              <a:rPr lang="en-US" dirty="0" err="1" smtClean="0"/>
              <a:t>ስዕላዊ</a:t>
            </a:r>
            <a:r>
              <a:rPr lang="en-US" dirty="0" smtClean="0"/>
              <a:t> </a:t>
            </a:r>
            <a:r>
              <a:rPr lang="en-US" dirty="0" err="1" smtClean="0"/>
              <a:t>አቀራረብ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ይህም</a:t>
            </a:r>
            <a:r>
              <a:rPr lang="en-US" dirty="0" smtClean="0"/>
              <a:t> </a:t>
            </a:r>
            <a:r>
              <a:rPr lang="en-US" dirty="0" err="1" smtClean="0"/>
              <a:t>የተጻፈበት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ከፍተኛ</a:t>
            </a:r>
            <a:r>
              <a:rPr lang="en-US" dirty="0" smtClean="0"/>
              <a:t> </a:t>
            </a:r>
            <a:r>
              <a:rPr lang="en-US" dirty="0" err="1" smtClean="0"/>
              <a:t>ሥነጽሑፋዊ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የደረሰ</a:t>
            </a:r>
            <a:r>
              <a:rPr lang="en-US" dirty="0" smtClean="0"/>
              <a:t> </a:t>
            </a:r>
            <a:r>
              <a:rPr lang="en-US" dirty="0" err="1" smtClean="0"/>
              <a:t>መሆኑን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</a:t>
            </a:r>
            <a:r>
              <a:rPr lang="en-US" dirty="0" err="1" smtClean="0"/>
              <a:t>ከዚህም</a:t>
            </a:r>
            <a:r>
              <a:rPr lang="en-US" dirty="0" smtClean="0"/>
              <a:t> </a:t>
            </a:r>
            <a:r>
              <a:rPr lang="en-US" dirty="0" err="1" smtClean="0"/>
              <a:t>ሌላ</a:t>
            </a:r>
            <a:r>
              <a:rPr lang="en-US" dirty="0" smtClean="0"/>
              <a:t> </a:t>
            </a:r>
            <a:r>
              <a:rPr lang="en-US" dirty="0" err="1" smtClean="0"/>
              <a:t>እኝህ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ከፍተኛ</a:t>
            </a:r>
            <a:r>
              <a:rPr lang="en-US" dirty="0" smtClean="0"/>
              <a:t> </a:t>
            </a:r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ችሎታን</a:t>
            </a:r>
            <a:r>
              <a:rPr lang="en-US" dirty="0" smtClean="0"/>
              <a:t> </a:t>
            </a:r>
            <a:r>
              <a:rPr lang="en-US" dirty="0" err="1" smtClean="0"/>
              <a:t>የሚጠይቁ</a:t>
            </a:r>
            <a:r>
              <a:rPr lang="en-US" dirty="0" smtClean="0"/>
              <a:t> </a:t>
            </a:r>
            <a:r>
              <a:rPr lang="en-US" dirty="0" err="1" smtClean="0"/>
              <a:t>ሥራዎችን</a:t>
            </a:r>
            <a:r>
              <a:rPr lang="en-US" dirty="0" smtClean="0"/>
              <a:t> </a:t>
            </a:r>
            <a:r>
              <a:rPr lang="en-US" dirty="0" err="1" smtClean="0"/>
              <a:t>ከግእዝ</a:t>
            </a:r>
            <a:r>
              <a:rPr lang="en-US" dirty="0" smtClean="0"/>
              <a:t> </a:t>
            </a:r>
            <a:r>
              <a:rPr lang="en-US" dirty="0" err="1" smtClean="0"/>
              <a:t>ወደአማርኛ</a:t>
            </a:r>
            <a:r>
              <a:rPr lang="en-US" dirty="0" smtClean="0"/>
              <a:t> </a:t>
            </a:r>
            <a:r>
              <a:rPr lang="en-US" dirty="0" err="1" smtClean="0"/>
              <a:t>ተርጉመዋል</a:t>
            </a:r>
            <a:r>
              <a:rPr lang="en-US" dirty="0" smtClean="0"/>
              <a:t>፡፡</a:t>
            </a:r>
          </a:p>
          <a:p>
            <a:r>
              <a:rPr lang="en-US" dirty="0" smtClean="0"/>
              <a:t> </a:t>
            </a:r>
            <a:r>
              <a:rPr lang="en-US" b="1" dirty="0" smtClean="0"/>
              <a:t>4. </a:t>
            </a:r>
            <a:r>
              <a:rPr lang="en-US" b="1" dirty="0" err="1" smtClean="0"/>
              <a:t>ማህተመ</a:t>
            </a:r>
            <a:r>
              <a:rPr lang="en-US" b="1" dirty="0" smtClean="0"/>
              <a:t> </a:t>
            </a:r>
            <a:r>
              <a:rPr lang="en-US" b="1" dirty="0" err="1" smtClean="0"/>
              <a:t>ሥላሴ</a:t>
            </a:r>
            <a:r>
              <a:rPr lang="en-US" b="1" dirty="0" smtClean="0"/>
              <a:t> </a:t>
            </a:r>
            <a:r>
              <a:rPr lang="en-US" b="1" dirty="0" err="1" smtClean="0"/>
              <a:t>ወልደመስቀል</a:t>
            </a:r>
            <a:r>
              <a:rPr lang="en-US" dirty="0" smtClean="0"/>
              <a:t> ፡- </a:t>
            </a:r>
            <a:r>
              <a:rPr lang="en-US" dirty="0" err="1" smtClean="0"/>
              <a:t>እኝህ</a:t>
            </a:r>
            <a:r>
              <a:rPr lang="en-US" dirty="0" smtClean="0"/>
              <a:t> </a:t>
            </a:r>
            <a:r>
              <a:rPr lang="en-US" dirty="0" err="1" smtClean="0"/>
              <a:t>ጸሐፊ</a:t>
            </a:r>
            <a:r>
              <a:rPr lang="en-US" dirty="0" smtClean="0"/>
              <a:t> </a:t>
            </a:r>
            <a:r>
              <a:rPr lang="en-US" dirty="0" err="1" smtClean="0"/>
              <a:t>ከሌሎች</a:t>
            </a:r>
            <a:r>
              <a:rPr lang="en-US" dirty="0" smtClean="0"/>
              <a:t> </a:t>
            </a:r>
            <a:r>
              <a:rPr lang="en-US" dirty="0" err="1" smtClean="0"/>
              <a:t>ተለይተው</a:t>
            </a:r>
            <a:r>
              <a:rPr lang="en-US" dirty="0" smtClean="0"/>
              <a:t> </a:t>
            </a:r>
            <a:r>
              <a:rPr lang="en-US" dirty="0" err="1" smtClean="0"/>
              <a:t>የሚታወቁት</a:t>
            </a:r>
            <a:r>
              <a:rPr lang="en-US" dirty="0" smtClean="0"/>
              <a:t>  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err="1" smtClean="0"/>
              <a:t>በሥነቃል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በማተኮራቸው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በመሆኑም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ሥነቃሎችን</a:t>
            </a:r>
            <a:r>
              <a:rPr lang="en-US" dirty="0" smtClean="0"/>
              <a:t> </a:t>
            </a:r>
            <a:r>
              <a:rPr lang="en-US" dirty="0" err="1" smtClean="0"/>
              <a:t>ሰብስበዋል</a:t>
            </a:r>
            <a:r>
              <a:rPr lang="en-US" dirty="0" smtClean="0"/>
              <a:t>፡፡ </a:t>
            </a:r>
            <a:r>
              <a:rPr lang="en-US" dirty="0" smtClean="0"/>
              <a:t>  </a:t>
            </a:r>
            <a:r>
              <a:rPr lang="en-US" dirty="0" err="1" smtClean="0"/>
              <a:t>ብዙ</a:t>
            </a:r>
            <a:r>
              <a:rPr lang="en-US" dirty="0" smtClean="0"/>
              <a:t> </a:t>
            </a:r>
            <a:r>
              <a:rPr lang="en-US" dirty="0" err="1" smtClean="0"/>
              <a:t>ትውፊቶችን</a:t>
            </a:r>
            <a:r>
              <a:rPr lang="en-US" dirty="0" smtClean="0"/>
              <a:t> </a:t>
            </a:r>
            <a:r>
              <a:rPr lang="en-US" dirty="0" err="1" smtClean="0"/>
              <a:t>መዝግበዋል</a:t>
            </a:r>
            <a:r>
              <a:rPr lang="en-US" dirty="0" smtClean="0"/>
              <a:t>፡፡ </a:t>
            </a:r>
            <a:r>
              <a:rPr lang="en-US" dirty="0" err="1" smtClean="0"/>
              <a:t>በዚህም</a:t>
            </a:r>
            <a:r>
              <a:rPr lang="en-US" dirty="0" smtClean="0"/>
              <a:t> </a:t>
            </a:r>
            <a:r>
              <a:rPr lang="en-US" dirty="0" err="1" smtClean="0"/>
              <a:t>ለአማርኛ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እድገት</a:t>
            </a:r>
            <a:r>
              <a:rPr lang="en-US" dirty="0" smtClean="0"/>
              <a:t> </a:t>
            </a:r>
            <a:r>
              <a:rPr lang="en-US" dirty="0" err="1" smtClean="0"/>
              <a:t>ከፍተኛ</a:t>
            </a:r>
            <a:r>
              <a:rPr lang="en-US" dirty="0" smtClean="0"/>
              <a:t> </a:t>
            </a:r>
            <a:r>
              <a:rPr lang="en-US" dirty="0" err="1" smtClean="0"/>
              <a:t>አስተዋጽኦ</a:t>
            </a:r>
            <a:r>
              <a:rPr lang="en-US" dirty="0" smtClean="0"/>
              <a:t> </a:t>
            </a:r>
            <a:r>
              <a:rPr lang="en-US" dirty="0" err="1" smtClean="0"/>
              <a:t>አበርክተዋል</a:t>
            </a:r>
            <a:r>
              <a:rPr lang="en-US" dirty="0" smtClean="0"/>
              <a:t>፡፡ </a:t>
            </a:r>
            <a:r>
              <a:rPr lang="en-US" dirty="0" err="1" smtClean="0"/>
              <a:t>በተለያዩ</a:t>
            </a:r>
            <a:r>
              <a:rPr lang="en-US" dirty="0" smtClean="0"/>
              <a:t> </a:t>
            </a:r>
            <a:r>
              <a:rPr lang="en-US" dirty="0" err="1" smtClean="0"/>
              <a:t>ጊዜያት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ሥራዎችን</a:t>
            </a:r>
            <a:r>
              <a:rPr lang="en-US" dirty="0" smtClean="0"/>
              <a:t> </a:t>
            </a:r>
            <a:r>
              <a:rPr lang="en-US" dirty="0" err="1" smtClean="0"/>
              <a:t>ጽፈዋል</a:t>
            </a:r>
            <a:r>
              <a:rPr lang="en-US" dirty="0" smtClean="0"/>
              <a:t>፡፡</a:t>
            </a:r>
            <a:r>
              <a:rPr lang="en-US" dirty="0" err="1" smtClean="0"/>
              <a:t>ለመጥቀስ</a:t>
            </a:r>
            <a:r>
              <a:rPr lang="en-US" dirty="0" smtClean="0"/>
              <a:t> </a:t>
            </a:r>
            <a:r>
              <a:rPr lang="en-US" dirty="0" err="1" smtClean="0"/>
              <a:t>ያህል</a:t>
            </a:r>
            <a:r>
              <a:rPr lang="en-US" dirty="0" smtClean="0"/>
              <a:t> </a:t>
            </a:r>
          </a:p>
          <a:p>
            <a:pPr lvl="0"/>
            <a:r>
              <a:rPr lang="en-US" b="1" dirty="0" err="1" smtClean="0"/>
              <a:t>ዝክረ</a:t>
            </a:r>
            <a:r>
              <a:rPr lang="en-US" b="1" dirty="0" smtClean="0"/>
              <a:t> </a:t>
            </a:r>
            <a:r>
              <a:rPr lang="en-US" b="1" dirty="0" err="1" smtClean="0"/>
              <a:t>ነገር</a:t>
            </a:r>
            <a:r>
              <a:rPr lang="en-US" dirty="0" smtClean="0"/>
              <a:t> ፡- በ1942 </a:t>
            </a:r>
            <a:r>
              <a:rPr lang="en-US" dirty="0" err="1" smtClean="0"/>
              <a:t>ታተመ</a:t>
            </a:r>
            <a:r>
              <a:rPr lang="en-US" dirty="0" smtClean="0"/>
              <a:t> </a:t>
            </a:r>
            <a:r>
              <a:rPr lang="en-US" dirty="0" err="1" smtClean="0"/>
              <a:t>ሲሆን፣ስለአዋጅ፣ወጎች፣ልምዶችና</a:t>
            </a:r>
            <a:r>
              <a:rPr lang="en-US" dirty="0" smtClean="0"/>
              <a:t> </a:t>
            </a:r>
            <a:r>
              <a:rPr lang="en-US" dirty="0" err="1" smtClean="0"/>
              <a:t>የመሬት</a:t>
            </a:r>
            <a:r>
              <a:rPr lang="en-US" dirty="0" smtClean="0"/>
              <a:t> </a:t>
            </a:r>
            <a:r>
              <a:rPr lang="en-US" dirty="0" err="1" smtClean="0"/>
              <a:t>ሕግ</a:t>
            </a:r>
            <a:r>
              <a:rPr lang="en-US" dirty="0" smtClean="0"/>
              <a:t> </a:t>
            </a:r>
            <a:r>
              <a:rPr lang="en-US" dirty="0" err="1" smtClean="0"/>
              <a:t>ያትታል</a:t>
            </a:r>
            <a:r>
              <a:rPr lang="en-US" dirty="0" smtClean="0"/>
              <a:t>   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የፊደል</a:t>
            </a:r>
            <a:r>
              <a:rPr lang="en-US" dirty="0" smtClean="0"/>
              <a:t> </a:t>
            </a:r>
            <a:r>
              <a:rPr lang="en-US" dirty="0" err="1" smtClean="0"/>
              <a:t>አመጣጥ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ሁለተኛው</a:t>
            </a:r>
            <a:r>
              <a:rPr lang="en-US" dirty="0" smtClean="0"/>
              <a:t> </a:t>
            </a:r>
            <a:r>
              <a:rPr lang="en-US" dirty="0" err="1" smtClean="0"/>
              <a:t>ስልት</a:t>
            </a:r>
            <a:r>
              <a:rPr lang="en-US" dirty="0" smtClean="0"/>
              <a:t> </a:t>
            </a:r>
            <a:r>
              <a:rPr lang="en-US" dirty="0" err="1" smtClean="0"/>
              <a:t>ተደናቂ</a:t>
            </a:r>
            <a:r>
              <a:rPr lang="en-US" dirty="0" smtClean="0"/>
              <a:t> </a:t>
            </a:r>
            <a:r>
              <a:rPr lang="en-US" dirty="0" err="1" smtClean="0"/>
              <a:t>የሆነው</a:t>
            </a:r>
            <a:r>
              <a:rPr lang="en-US" dirty="0" smtClean="0"/>
              <a:t> </a:t>
            </a:r>
            <a:r>
              <a:rPr lang="en-US" dirty="0" err="1" smtClean="0"/>
              <a:t>አንድን</a:t>
            </a:r>
            <a:r>
              <a:rPr lang="en-US" dirty="0" smtClean="0"/>
              <a:t> </a:t>
            </a:r>
            <a:r>
              <a:rPr lang="en-US" dirty="0" err="1" smtClean="0"/>
              <a:t>ድምጽ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መወከል</a:t>
            </a:r>
            <a:r>
              <a:rPr lang="en-US" dirty="0" smtClean="0"/>
              <a:t> </a:t>
            </a:r>
            <a:r>
              <a:rPr lang="en-US" dirty="0" err="1" smtClean="0"/>
              <a:t>የቻለ</a:t>
            </a:r>
            <a:r>
              <a:rPr lang="en-US" dirty="0" smtClean="0"/>
              <a:t> </a:t>
            </a:r>
            <a:r>
              <a:rPr lang="en-US" dirty="0" err="1" smtClean="0"/>
              <a:t>በመሆኑ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ይህም</a:t>
            </a:r>
            <a:r>
              <a:rPr lang="en-US" dirty="0" smtClean="0"/>
              <a:t> </a:t>
            </a:r>
            <a:r>
              <a:rPr lang="en-US" dirty="0" err="1" smtClean="0"/>
              <a:t>ቅርጽ</a:t>
            </a:r>
            <a:r>
              <a:rPr lang="en-US" dirty="0" smtClean="0"/>
              <a:t> </a:t>
            </a:r>
            <a:r>
              <a:rPr lang="en-US" dirty="0" err="1" smtClean="0"/>
              <a:t>የመነጨበት</a:t>
            </a:r>
            <a:r>
              <a:rPr lang="en-US" dirty="0" smtClean="0"/>
              <a:t>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መካከለኛው</a:t>
            </a:r>
            <a:r>
              <a:rPr lang="en-US" dirty="0" smtClean="0"/>
              <a:t> </a:t>
            </a:r>
            <a:r>
              <a:rPr lang="en-US" dirty="0" err="1" smtClean="0"/>
              <a:t>ምሥራቅ</a:t>
            </a:r>
            <a:r>
              <a:rPr lang="en-US" dirty="0" smtClean="0"/>
              <a:t> </a:t>
            </a:r>
            <a:r>
              <a:rPr lang="en-US" dirty="0" err="1" smtClean="0"/>
              <a:t>አካባቢ</a:t>
            </a:r>
            <a:r>
              <a:rPr lang="en-US" dirty="0" smtClean="0"/>
              <a:t> </a:t>
            </a:r>
            <a:r>
              <a:rPr lang="en-US" dirty="0" err="1" smtClean="0"/>
              <a:t>ሳይሆን</a:t>
            </a:r>
            <a:r>
              <a:rPr lang="en-US" dirty="0" smtClean="0"/>
              <a:t> </a:t>
            </a:r>
            <a:r>
              <a:rPr lang="en-US" dirty="0" err="1" smtClean="0"/>
              <a:t>እንዳልቀረ</a:t>
            </a:r>
            <a:r>
              <a:rPr lang="en-US" dirty="0" smtClean="0"/>
              <a:t> </a:t>
            </a:r>
            <a:r>
              <a:rPr lang="en-US" dirty="0" err="1" smtClean="0"/>
              <a:t>ይነገራል</a:t>
            </a:r>
            <a:r>
              <a:rPr lang="en-US" dirty="0" smtClean="0"/>
              <a:t>፡፡</a:t>
            </a:r>
            <a:r>
              <a:rPr lang="en-US" dirty="0" err="1" smtClean="0"/>
              <a:t>እናም</a:t>
            </a:r>
            <a:r>
              <a:rPr lang="en-US" dirty="0" smtClean="0"/>
              <a:t> </a:t>
            </a:r>
            <a:r>
              <a:rPr lang="en-US" dirty="0" err="1" smtClean="0"/>
              <a:t>ለጥንቶቹ</a:t>
            </a:r>
            <a:r>
              <a:rPr lang="en-US" dirty="0" smtClean="0"/>
              <a:t> </a:t>
            </a:r>
            <a:r>
              <a:rPr lang="en-US" dirty="0" err="1" smtClean="0"/>
              <a:t>ፊደሎች</a:t>
            </a:r>
            <a:r>
              <a:rPr lang="en-US" dirty="0" smtClean="0"/>
              <a:t> </a:t>
            </a:r>
            <a:r>
              <a:rPr lang="en-US" dirty="0" err="1" smtClean="0"/>
              <a:t>ለሴም፣ለጽርዕ፣ለግሪክ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ለዛሬዎቹ</a:t>
            </a:r>
            <a:r>
              <a:rPr lang="en-US" dirty="0" smtClean="0"/>
              <a:t> </a:t>
            </a:r>
            <a:r>
              <a:rPr lang="en-US" dirty="0" err="1" smtClean="0"/>
              <a:t>የምእራብ</a:t>
            </a:r>
            <a:r>
              <a:rPr lang="en-US" dirty="0" smtClean="0"/>
              <a:t> </a:t>
            </a:r>
            <a:r>
              <a:rPr lang="en-US" dirty="0" err="1" smtClean="0"/>
              <a:t>አውሮፓ</a:t>
            </a:r>
            <a:r>
              <a:rPr lang="en-US" dirty="0" smtClean="0"/>
              <a:t> </a:t>
            </a:r>
            <a:r>
              <a:rPr lang="en-US" dirty="0" err="1" smtClean="0"/>
              <a:t>ፊደሎች</a:t>
            </a:r>
            <a:r>
              <a:rPr lang="en-US" dirty="0" smtClean="0"/>
              <a:t> </a:t>
            </a:r>
            <a:r>
              <a:rPr lang="en-US" dirty="0" err="1" smtClean="0"/>
              <a:t>መሠረት</a:t>
            </a:r>
            <a:r>
              <a:rPr lang="en-US" dirty="0" smtClean="0"/>
              <a:t> </a:t>
            </a:r>
            <a:r>
              <a:rPr lang="en-US" dirty="0" err="1" smtClean="0"/>
              <a:t>ሆኗል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ለዚህም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ጽሕፈት</a:t>
            </a:r>
            <a:r>
              <a:rPr lang="en-US" dirty="0" smtClean="0"/>
              <a:t> </a:t>
            </a:r>
            <a:r>
              <a:rPr lang="en-US" dirty="0" err="1" smtClean="0"/>
              <a:t>የሰውን</a:t>
            </a:r>
            <a:r>
              <a:rPr lang="en-US" dirty="0" smtClean="0"/>
              <a:t> </a:t>
            </a:r>
            <a:r>
              <a:rPr lang="en-US" dirty="0" err="1" smtClean="0"/>
              <a:t>ልጅ</a:t>
            </a:r>
            <a:r>
              <a:rPr lang="en-US" dirty="0" smtClean="0"/>
              <a:t> </a:t>
            </a:r>
            <a:r>
              <a:rPr lang="en-US" dirty="0" err="1" smtClean="0"/>
              <a:t>የንግግር</a:t>
            </a:r>
            <a:r>
              <a:rPr lang="en-US" dirty="0" smtClean="0"/>
              <a:t> </a:t>
            </a:r>
            <a:r>
              <a:rPr lang="en-US" dirty="0" err="1" smtClean="0"/>
              <a:t>ድምጾች</a:t>
            </a:r>
            <a:r>
              <a:rPr lang="en-US" dirty="0" smtClean="0"/>
              <a:t> </a:t>
            </a:r>
            <a:r>
              <a:rPr lang="en-US" dirty="0" err="1" smtClean="0"/>
              <a:t>በብራና፣በወረቀት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በሌላ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በፊደል</a:t>
            </a:r>
            <a:r>
              <a:rPr lang="en-US" dirty="0" smtClean="0"/>
              <a:t> </a:t>
            </a:r>
            <a:r>
              <a:rPr lang="en-US" dirty="0" err="1" smtClean="0"/>
              <a:t>ምልክትነት</a:t>
            </a:r>
            <a:r>
              <a:rPr lang="en-US" dirty="0" smtClean="0"/>
              <a:t> </a:t>
            </a:r>
            <a:r>
              <a:rPr lang="en-US" dirty="0" err="1" smtClean="0"/>
              <a:t>በመወከል</a:t>
            </a:r>
            <a:r>
              <a:rPr lang="en-US" dirty="0" smtClean="0"/>
              <a:t> </a:t>
            </a:r>
            <a:r>
              <a:rPr lang="en-US" dirty="0" err="1" smtClean="0"/>
              <a:t>ለዘለቄታው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ለተወሰነ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ቀርጾ</a:t>
            </a:r>
            <a:r>
              <a:rPr lang="en-US" dirty="0" smtClean="0"/>
              <a:t> </a:t>
            </a:r>
            <a:r>
              <a:rPr lang="en-US" dirty="0" err="1" smtClean="0"/>
              <a:t>ማቆያ</a:t>
            </a:r>
            <a:r>
              <a:rPr lang="en-US" dirty="0" smtClean="0"/>
              <a:t> </a:t>
            </a:r>
            <a:r>
              <a:rPr lang="en-US" dirty="0" err="1" smtClean="0"/>
              <a:t>መንገድ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የምንለው</a:t>
            </a:r>
            <a:r>
              <a:rPr lang="en-US" dirty="0" smtClean="0"/>
              <a:t>፡፡</a:t>
            </a:r>
            <a:r>
              <a:rPr lang="en-US" dirty="0" err="1" smtClean="0"/>
              <a:t>ስለዚህ</a:t>
            </a:r>
            <a:r>
              <a:rPr lang="en-US" dirty="0" smtClean="0"/>
              <a:t> </a:t>
            </a:r>
            <a:r>
              <a:rPr lang="en-US" dirty="0" err="1" smtClean="0"/>
              <a:t>ማንኛውም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የሥነጽሑፍ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የራሱን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ከሌላ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በመዋስ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ይቀረጽለታል</a:t>
            </a:r>
            <a:r>
              <a:rPr lang="en-US" dirty="0" smtClean="0"/>
              <a:t>፡፡ </a:t>
            </a:r>
            <a:r>
              <a:rPr lang="en-US" dirty="0" err="1" smtClean="0"/>
              <a:t>በመሆኑም</a:t>
            </a:r>
            <a:r>
              <a:rPr lang="en-US" dirty="0" smtClean="0"/>
              <a:t> </a:t>
            </a:r>
            <a:r>
              <a:rPr lang="en-US" dirty="0" err="1" smtClean="0"/>
              <a:t>የአንድን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ስናጠና</a:t>
            </a:r>
            <a:r>
              <a:rPr lang="en-US" dirty="0" smtClean="0"/>
              <a:t> </a:t>
            </a:r>
            <a:r>
              <a:rPr lang="en-US" dirty="0" err="1" smtClean="0"/>
              <a:t>የዛን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ምንጭ፣ዕድገትና</a:t>
            </a:r>
            <a:r>
              <a:rPr lang="en-US" dirty="0" smtClean="0"/>
              <a:t> </a:t>
            </a:r>
            <a:r>
              <a:rPr lang="en-US" dirty="0" err="1" smtClean="0"/>
              <a:t>ቅርጽ</a:t>
            </a:r>
            <a:r>
              <a:rPr lang="en-US" dirty="0" smtClean="0"/>
              <a:t> </a:t>
            </a:r>
            <a:r>
              <a:rPr lang="en-US" dirty="0" err="1" smtClean="0"/>
              <a:t>ማጥናት</a:t>
            </a:r>
            <a:r>
              <a:rPr lang="en-US" dirty="0" smtClean="0"/>
              <a:t> </a:t>
            </a:r>
            <a:r>
              <a:rPr lang="en-US" dirty="0" err="1" smtClean="0"/>
              <a:t>የግድ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ይህንን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ቅኝት</a:t>
            </a:r>
            <a:r>
              <a:rPr lang="en-US" dirty="0" smtClean="0"/>
              <a:t> </a:t>
            </a:r>
            <a:r>
              <a:rPr lang="en-US" dirty="0" err="1" smtClean="0"/>
              <a:t>ስናጠናም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ፊደልን</a:t>
            </a:r>
            <a:r>
              <a:rPr lang="en-US" dirty="0" smtClean="0"/>
              <a:t> </a:t>
            </a:r>
            <a:r>
              <a:rPr lang="en-US" dirty="0" err="1" smtClean="0"/>
              <a:t>ማንሳት</a:t>
            </a:r>
            <a:r>
              <a:rPr lang="en-US" dirty="0" smtClean="0"/>
              <a:t> </a:t>
            </a:r>
            <a:r>
              <a:rPr lang="en-US" dirty="0" err="1" smtClean="0"/>
              <a:t>ይገባል</a:t>
            </a:r>
            <a:r>
              <a:rPr lang="en-US" dirty="0" smtClean="0"/>
              <a:t>፡፡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ፊደልም</a:t>
            </a:r>
            <a:r>
              <a:rPr lang="en-US" dirty="0" smtClean="0"/>
              <a:t> </a:t>
            </a:r>
            <a:r>
              <a:rPr lang="en-US" dirty="0" err="1" smtClean="0"/>
              <a:t>የራሱ</a:t>
            </a:r>
            <a:r>
              <a:rPr lang="en-US" dirty="0" smtClean="0"/>
              <a:t> </a:t>
            </a:r>
            <a:r>
              <a:rPr lang="en-US" dirty="0" err="1" smtClean="0"/>
              <a:t>የሆነ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ጉዳይ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endParaRPr lang="en-US" dirty="0" smtClean="0"/>
          </a:p>
          <a:p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መሠረቱ</a:t>
            </a:r>
            <a:r>
              <a:rPr lang="en-US" dirty="0" smtClean="0"/>
              <a:t> </a:t>
            </a:r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እንዲህ</a:t>
            </a:r>
            <a:r>
              <a:rPr lang="en-US" dirty="0" smtClean="0"/>
              <a:t> </a:t>
            </a:r>
            <a:r>
              <a:rPr lang="en-US" dirty="0" err="1" smtClean="0"/>
              <a:t>ሲባል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ሙሉ</a:t>
            </a:r>
            <a:r>
              <a:rPr lang="en-US" dirty="0" smtClean="0"/>
              <a:t> </a:t>
            </a:r>
            <a:r>
              <a:rPr lang="en-US" dirty="0" err="1" smtClean="0"/>
              <a:t>በሙሉ</a:t>
            </a:r>
            <a:r>
              <a:rPr lang="en-US" dirty="0" smtClean="0"/>
              <a:t> </a:t>
            </a:r>
            <a:r>
              <a:rPr lang="en-US" dirty="0" err="1" smtClean="0"/>
              <a:t>የግእዝን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የወሰደው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ሳይሆን</a:t>
            </a:r>
            <a:r>
              <a:rPr lang="en-US" dirty="0" smtClean="0"/>
              <a:t> </a:t>
            </a:r>
            <a:r>
              <a:rPr lang="en-US" dirty="0" err="1" smtClean="0"/>
              <a:t>በግእዙ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የራሱ</a:t>
            </a:r>
            <a:r>
              <a:rPr lang="en-US" dirty="0" smtClean="0"/>
              <a:t> </a:t>
            </a:r>
            <a:r>
              <a:rPr lang="en-US" dirty="0" err="1" smtClean="0"/>
              <a:t>የሆነ</a:t>
            </a:r>
            <a:r>
              <a:rPr lang="en-US" dirty="0" smtClean="0"/>
              <a:t> </a:t>
            </a:r>
            <a:r>
              <a:rPr lang="en-US" dirty="0" err="1" smtClean="0"/>
              <a:t>ለውጥ</a:t>
            </a:r>
            <a:r>
              <a:rPr lang="en-US" dirty="0" smtClean="0"/>
              <a:t> </a:t>
            </a:r>
            <a:r>
              <a:rPr lang="en-US" dirty="0" err="1" smtClean="0"/>
              <a:t>በማድረግና</a:t>
            </a:r>
            <a:r>
              <a:rPr lang="en-US" dirty="0" smtClean="0"/>
              <a:t> </a:t>
            </a:r>
            <a:r>
              <a:rPr lang="en-US" dirty="0" err="1" smtClean="0"/>
              <a:t>የራሱንም</a:t>
            </a:r>
            <a:r>
              <a:rPr lang="en-US" dirty="0" smtClean="0"/>
              <a:t> </a:t>
            </a:r>
            <a:r>
              <a:rPr lang="en-US" dirty="0" err="1" smtClean="0"/>
              <a:t>ፊደላት</a:t>
            </a:r>
            <a:r>
              <a:rPr lang="en-US" dirty="0" smtClean="0"/>
              <a:t> </a:t>
            </a:r>
            <a:r>
              <a:rPr lang="en-US" dirty="0" err="1" smtClean="0"/>
              <a:t>ቀርጾ</a:t>
            </a:r>
            <a:r>
              <a:rPr lang="en-US" dirty="0" smtClean="0"/>
              <a:t>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የተመሠረተ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b="1" dirty="0" err="1" smtClean="0"/>
              <a:t>ያባቶች</a:t>
            </a:r>
            <a:r>
              <a:rPr lang="en-US" b="1" dirty="0" smtClean="0"/>
              <a:t> </a:t>
            </a:r>
            <a:r>
              <a:rPr lang="en-US" b="1" dirty="0" err="1" smtClean="0"/>
              <a:t>ቅርስ</a:t>
            </a:r>
            <a:r>
              <a:rPr lang="en-US" dirty="0" smtClean="0"/>
              <a:t> ፡- በ1943 </a:t>
            </a:r>
            <a:r>
              <a:rPr lang="en-US" dirty="0" err="1" smtClean="0"/>
              <a:t>የታተመ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ከሦስት</a:t>
            </a:r>
            <a:r>
              <a:rPr lang="en-US" dirty="0" smtClean="0"/>
              <a:t> </a:t>
            </a:r>
            <a:r>
              <a:rPr lang="en-US" dirty="0" err="1" smtClean="0"/>
              <a:t>ሺህ</a:t>
            </a:r>
            <a:r>
              <a:rPr lang="en-US" dirty="0" smtClean="0"/>
              <a:t> </a:t>
            </a:r>
            <a:r>
              <a:rPr lang="en-US" dirty="0" err="1" smtClean="0"/>
              <a:t>በላይ</a:t>
            </a:r>
            <a:r>
              <a:rPr lang="en-US" dirty="0" smtClean="0"/>
              <a:t> </a:t>
            </a:r>
            <a:r>
              <a:rPr lang="en-US" dirty="0" err="1" smtClean="0"/>
              <a:t>ተረትና</a:t>
            </a:r>
            <a:r>
              <a:rPr lang="en-US" dirty="0" smtClean="0"/>
              <a:t> </a:t>
            </a:r>
            <a:r>
              <a:rPr lang="en-US" dirty="0" err="1" smtClean="0"/>
              <a:t>ምሳሌዎችን</a:t>
            </a:r>
            <a:r>
              <a:rPr lang="en-US" dirty="0" smtClean="0"/>
              <a:t>  </a:t>
            </a:r>
            <a:r>
              <a:rPr lang="en-US" dirty="0" err="1" smtClean="0"/>
              <a:t>ይዟል</a:t>
            </a:r>
            <a:r>
              <a:rPr lang="en-US" dirty="0" smtClean="0"/>
              <a:t>፡፡</a:t>
            </a:r>
          </a:p>
          <a:p>
            <a:pPr lvl="0"/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ቅኔ</a:t>
            </a:r>
            <a:r>
              <a:rPr lang="en-US" dirty="0" smtClean="0"/>
              <a:t> ፡-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ቋንቋው</a:t>
            </a:r>
            <a:r>
              <a:rPr lang="en-US" dirty="0" smtClean="0"/>
              <a:t> </a:t>
            </a:r>
            <a:r>
              <a:rPr lang="en-US" dirty="0" err="1" smtClean="0"/>
              <a:t>አድጎ</a:t>
            </a:r>
            <a:r>
              <a:rPr lang="en-US" dirty="0" smtClean="0"/>
              <a:t> </a:t>
            </a:r>
            <a:r>
              <a:rPr lang="en-US" dirty="0" err="1" smtClean="0"/>
              <a:t>ወደቅኔ</a:t>
            </a:r>
            <a:r>
              <a:rPr lang="en-US" dirty="0" smtClean="0"/>
              <a:t> </a:t>
            </a:r>
            <a:r>
              <a:rPr lang="en-US" dirty="0" err="1" smtClean="0"/>
              <a:t>ደረጃነት</a:t>
            </a:r>
            <a:r>
              <a:rPr lang="en-US" dirty="0" smtClean="0"/>
              <a:t> </a:t>
            </a:r>
            <a:r>
              <a:rPr lang="en-US" dirty="0" err="1" smtClean="0"/>
              <a:t>ማደጉን</a:t>
            </a:r>
            <a:r>
              <a:rPr lang="en-US" dirty="0" smtClean="0"/>
              <a:t> </a:t>
            </a:r>
            <a:r>
              <a:rPr lang="en-US" dirty="0" err="1" smtClean="0"/>
              <a:t>የሚያሳይ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lvl="0"/>
            <a:r>
              <a:rPr lang="en-US" b="1" dirty="0" err="1" smtClean="0"/>
              <a:t>እንቅልፍ</a:t>
            </a:r>
            <a:r>
              <a:rPr lang="en-US" b="1" dirty="0" smtClean="0"/>
              <a:t> </a:t>
            </a:r>
            <a:r>
              <a:rPr lang="en-US" b="1" dirty="0" err="1" smtClean="0"/>
              <a:t>ለምኔ</a:t>
            </a:r>
            <a:r>
              <a:rPr lang="en-US" dirty="0" smtClean="0"/>
              <a:t> ፡- በ1950 </a:t>
            </a:r>
            <a:r>
              <a:rPr lang="en-US" dirty="0" err="1" smtClean="0"/>
              <a:t>የታተመ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የሕጻናት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የሕጻናት</a:t>
            </a:r>
            <a:r>
              <a:rPr lang="en-US" dirty="0" smtClean="0"/>
              <a:t> </a:t>
            </a:r>
            <a:r>
              <a:rPr lang="en-US" dirty="0" err="1" smtClean="0"/>
              <a:t>ተረቶችን</a:t>
            </a:r>
            <a:r>
              <a:rPr lang="en-US" dirty="0" smtClean="0"/>
              <a:t> </a:t>
            </a:r>
            <a:r>
              <a:rPr lang="en-US" dirty="0" err="1" smtClean="0"/>
              <a:t>የያዘ</a:t>
            </a:r>
            <a:r>
              <a:rPr lang="en-US" dirty="0" smtClean="0"/>
              <a:t> </a:t>
            </a:r>
            <a:r>
              <a:rPr lang="en-US" dirty="0" smtClean="0"/>
              <a:t>ነ</a:t>
            </a:r>
          </a:p>
          <a:p>
            <a:pPr lvl="0"/>
            <a:r>
              <a:rPr lang="en-US" b="1" dirty="0" smtClean="0"/>
              <a:t>5</a:t>
            </a:r>
            <a:r>
              <a:rPr lang="en-US" b="1" dirty="0" smtClean="0"/>
              <a:t>. </a:t>
            </a:r>
            <a:r>
              <a:rPr lang="en-US" b="1" dirty="0" err="1" smtClean="0"/>
              <a:t>ግርማቸው</a:t>
            </a:r>
            <a:r>
              <a:rPr lang="en-US" b="1" dirty="0" smtClean="0"/>
              <a:t> </a:t>
            </a:r>
            <a:r>
              <a:rPr lang="en-US" b="1" dirty="0" err="1" smtClean="0"/>
              <a:t>ተክለሐዋርያት</a:t>
            </a:r>
            <a:r>
              <a:rPr lang="en-US" b="1" dirty="0" smtClean="0"/>
              <a:t> (1907---- 1980)</a:t>
            </a:r>
            <a:r>
              <a:rPr lang="en-US" dirty="0" smtClean="0"/>
              <a:t> ፡-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dirty="0" smtClean="0"/>
              <a:t> 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የሚነሱባቸው</a:t>
            </a:r>
            <a:r>
              <a:rPr lang="en-US" dirty="0" smtClean="0"/>
              <a:t> </a:t>
            </a:r>
            <a:r>
              <a:rPr lang="en-US" dirty="0" err="1" smtClean="0"/>
              <a:t>ሦስት</a:t>
            </a:r>
            <a:r>
              <a:rPr lang="en-US" dirty="0" smtClean="0"/>
              <a:t> </a:t>
            </a:r>
            <a:r>
              <a:rPr lang="en-US" dirty="0" err="1" smtClean="0"/>
              <a:t>ትልልቅ</a:t>
            </a:r>
            <a:r>
              <a:rPr lang="en-US" dirty="0" smtClean="0"/>
              <a:t> </a:t>
            </a:r>
            <a:r>
              <a:rPr lang="en-US" dirty="0" err="1" smtClean="0"/>
              <a:t>ሥራዎች</a:t>
            </a:r>
            <a:r>
              <a:rPr lang="en-US" dirty="0" smtClean="0"/>
              <a:t> </a:t>
            </a:r>
            <a:r>
              <a:rPr lang="en-US" dirty="0" err="1" smtClean="0"/>
              <a:t>አሏቸው</a:t>
            </a:r>
            <a:r>
              <a:rPr lang="en-US" dirty="0" smtClean="0"/>
              <a:t>፡፡</a:t>
            </a:r>
            <a:r>
              <a:rPr lang="en-US" dirty="0" err="1" smtClean="0"/>
              <a:t>ለምሳሌ</a:t>
            </a:r>
            <a:r>
              <a:rPr lang="en-US" dirty="0" smtClean="0"/>
              <a:t>፡-</a:t>
            </a:r>
          </a:p>
          <a:p>
            <a:pPr lvl="0"/>
            <a:r>
              <a:rPr lang="en-US" dirty="0" err="1" smtClean="0"/>
              <a:t>አርአያ</a:t>
            </a:r>
            <a:r>
              <a:rPr lang="en-US" dirty="0" smtClean="0"/>
              <a:t> ፡- በ1937 </a:t>
            </a:r>
            <a:r>
              <a:rPr lang="en-US" dirty="0" err="1" smtClean="0"/>
              <a:t>የታተመ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ግብርናን</a:t>
            </a:r>
            <a:r>
              <a:rPr lang="en-US" dirty="0" smtClean="0"/>
              <a:t> </a:t>
            </a:r>
            <a:r>
              <a:rPr lang="en-US" dirty="0" err="1" smtClean="0"/>
              <a:t>ዘመናዊ</a:t>
            </a:r>
            <a:r>
              <a:rPr lang="en-US" dirty="0" smtClean="0"/>
              <a:t> </a:t>
            </a:r>
            <a:r>
              <a:rPr lang="en-US" dirty="0" err="1" smtClean="0"/>
              <a:t>ማድረግ</a:t>
            </a:r>
            <a:r>
              <a:rPr lang="en-US" dirty="0" smtClean="0"/>
              <a:t> </a:t>
            </a:r>
            <a:r>
              <a:rPr lang="en-US" dirty="0" err="1" smtClean="0"/>
              <a:t>ተገቢ</a:t>
            </a:r>
            <a:r>
              <a:rPr lang="en-US" dirty="0" smtClean="0"/>
              <a:t> </a:t>
            </a:r>
            <a:r>
              <a:rPr lang="en-US" dirty="0" err="1" smtClean="0"/>
              <a:t>እንደሆነና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dirty="0" err="1" smtClean="0"/>
              <a:t>ለሃገራችን</a:t>
            </a:r>
            <a:r>
              <a:rPr lang="en-US" dirty="0" smtClean="0"/>
              <a:t> </a:t>
            </a:r>
            <a:r>
              <a:rPr lang="en-US" dirty="0" err="1" smtClean="0"/>
              <a:t>መሻሻል</a:t>
            </a:r>
            <a:r>
              <a:rPr lang="en-US" dirty="0" smtClean="0"/>
              <a:t> </a:t>
            </a:r>
            <a:r>
              <a:rPr lang="en-US" dirty="0" err="1" smtClean="0"/>
              <a:t>ዋነኛ</a:t>
            </a:r>
            <a:r>
              <a:rPr lang="en-US" dirty="0" smtClean="0"/>
              <a:t> </a:t>
            </a:r>
            <a:r>
              <a:rPr lang="en-US" dirty="0" err="1" smtClean="0"/>
              <a:t>መሳሪያውም</a:t>
            </a:r>
            <a:r>
              <a:rPr lang="en-US" dirty="0" smtClean="0"/>
              <a:t> </a:t>
            </a:r>
            <a:r>
              <a:rPr lang="en-US" dirty="0" err="1" smtClean="0"/>
              <a:t>እሱ</a:t>
            </a:r>
            <a:r>
              <a:rPr lang="en-US" dirty="0" smtClean="0"/>
              <a:t> </a:t>
            </a:r>
            <a:r>
              <a:rPr lang="en-US" dirty="0" err="1" smtClean="0"/>
              <a:t>እንደሆነ</a:t>
            </a:r>
            <a:r>
              <a:rPr lang="en-US" dirty="0" smtClean="0"/>
              <a:t> </a:t>
            </a:r>
            <a:r>
              <a:rPr lang="en-US" dirty="0" err="1" smtClean="0"/>
              <a:t>ይገልጻል</a:t>
            </a:r>
            <a:r>
              <a:rPr lang="en-US" dirty="0" smtClean="0"/>
              <a:t>፡፡ </a:t>
            </a:r>
          </a:p>
          <a:p>
            <a:pPr lvl="0"/>
            <a:r>
              <a:rPr lang="en-US" dirty="0" err="1" smtClean="0"/>
              <a:t>ቴዎድሮስ</a:t>
            </a:r>
            <a:r>
              <a:rPr lang="en-US" dirty="0" smtClean="0"/>
              <a:t> ፡- በ1939 </a:t>
            </a:r>
            <a:r>
              <a:rPr lang="en-US" dirty="0" err="1" smtClean="0"/>
              <a:t>የታተመ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በአፄ</a:t>
            </a:r>
            <a:r>
              <a:rPr lang="en-US" dirty="0" smtClean="0"/>
              <a:t> </a:t>
            </a:r>
            <a:r>
              <a:rPr lang="en-US" dirty="0" err="1" smtClean="0"/>
              <a:t>ቴዎድሮስ</a:t>
            </a:r>
            <a:r>
              <a:rPr lang="en-US" dirty="0" smtClean="0"/>
              <a:t> </a:t>
            </a:r>
            <a:r>
              <a:rPr lang="en-US" dirty="0" err="1" smtClean="0"/>
              <a:t>አሟሟት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ያተኮረ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ተውኔት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አድዋ</a:t>
            </a:r>
            <a:r>
              <a:rPr lang="en-US" dirty="0" smtClean="0"/>
              <a:t> ፡- በ1968 </a:t>
            </a:r>
            <a:r>
              <a:rPr lang="en-US" dirty="0" err="1" smtClean="0"/>
              <a:t>የተጻፈ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የታተመው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ቆይቶ</a:t>
            </a:r>
            <a:r>
              <a:rPr lang="en-US" dirty="0" smtClean="0"/>
              <a:t> በ1993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ሐሳቡ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    </a:t>
            </a:r>
            <a:r>
              <a:rPr lang="en-US" dirty="0" err="1" smtClean="0"/>
              <a:t>በአድዋ</a:t>
            </a:r>
            <a:r>
              <a:rPr lang="en-US" dirty="0" smtClean="0"/>
              <a:t> </a:t>
            </a:r>
            <a:r>
              <a:rPr lang="en-US" dirty="0" err="1" smtClean="0"/>
              <a:t>ታሪካዊ</a:t>
            </a:r>
            <a:r>
              <a:rPr lang="en-US" dirty="0" smtClean="0"/>
              <a:t> </a:t>
            </a:r>
            <a:r>
              <a:rPr lang="en-US" dirty="0" err="1" smtClean="0"/>
              <a:t>ጦርነት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ያነጣጠረ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ከነዚህ</a:t>
            </a:r>
            <a:r>
              <a:rPr lang="en-US" dirty="0" smtClean="0"/>
              <a:t> </a:t>
            </a:r>
            <a:r>
              <a:rPr lang="en-US" dirty="0" err="1" smtClean="0"/>
              <a:t>መጽሐፍት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ሥነጽሑፋዊ</a:t>
            </a:r>
            <a:r>
              <a:rPr lang="en-US" dirty="0" smtClean="0"/>
              <a:t> </a:t>
            </a:r>
            <a:r>
              <a:rPr lang="en-US" dirty="0" err="1" smtClean="0"/>
              <a:t>አጠቃቀሙ</a:t>
            </a:r>
            <a:r>
              <a:rPr lang="en-US" dirty="0" smtClean="0"/>
              <a:t> </a:t>
            </a:r>
            <a:r>
              <a:rPr lang="en-US" dirty="0" err="1" smtClean="0"/>
              <a:t>ላቅ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አርአያ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በአንባቢያን</a:t>
            </a:r>
            <a:r>
              <a:rPr lang="en-US" dirty="0" smtClean="0"/>
              <a:t> </a:t>
            </a:r>
            <a:r>
              <a:rPr lang="en-US" dirty="0" err="1" smtClean="0"/>
              <a:t>አዕምሮ</a:t>
            </a:r>
            <a:r>
              <a:rPr lang="en-US" dirty="0" smtClean="0"/>
              <a:t> </a:t>
            </a:r>
            <a:r>
              <a:rPr lang="en-US" dirty="0" err="1" smtClean="0"/>
              <a:t>ስዕል</a:t>
            </a:r>
            <a:r>
              <a:rPr lang="en-US" dirty="0" smtClean="0"/>
              <a:t> </a:t>
            </a:r>
            <a:r>
              <a:rPr lang="en-US" dirty="0" err="1" smtClean="0"/>
              <a:t>የመፍጠር</a:t>
            </a:r>
            <a:r>
              <a:rPr lang="en-US" dirty="0" smtClean="0"/>
              <a:t> </a:t>
            </a:r>
            <a:r>
              <a:rPr lang="en-US" dirty="0" err="1" smtClean="0"/>
              <a:t>አቅሙም</a:t>
            </a:r>
            <a:r>
              <a:rPr lang="en-US" dirty="0" smtClean="0"/>
              <a:t> </a:t>
            </a:r>
            <a:r>
              <a:rPr lang="en-US" dirty="0" err="1" smtClean="0"/>
              <a:t>ከፍ</a:t>
            </a:r>
            <a:r>
              <a:rPr lang="en-US" dirty="0" smtClean="0"/>
              <a:t> </a:t>
            </a:r>
            <a:r>
              <a:rPr lang="en-US" dirty="0" err="1" smtClean="0"/>
              <a:t>ያለ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/>
              <a:t> 6</a:t>
            </a:r>
            <a:r>
              <a:rPr lang="en-US" b="1" dirty="0" smtClean="0"/>
              <a:t>. </a:t>
            </a:r>
            <a:r>
              <a:rPr lang="en-US" b="1" dirty="0" err="1" smtClean="0"/>
              <a:t>ከበደ</a:t>
            </a:r>
            <a:r>
              <a:rPr lang="en-US" b="1" dirty="0" smtClean="0"/>
              <a:t> </a:t>
            </a:r>
            <a:r>
              <a:rPr lang="en-US" b="1" dirty="0" err="1" smtClean="0"/>
              <a:t>ሚካኤል</a:t>
            </a:r>
            <a:r>
              <a:rPr lang="en-US" b="1" dirty="0" smtClean="0"/>
              <a:t> (1909--- 1991)</a:t>
            </a:r>
            <a:r>
              <a:rPr lang="en-US" dirty="0" smtClean="0"/>
              <a:t> ፡- </a:t>
            </a:r>
            <a:r>
              <a:rPr lang="en-US" dirty="0" err="1" smtClean="0"/>
              <a:t>በኢትዮጵያ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ከፍተኛ</a:t>
            </a:r>
            <a:r>
              <a:rPr lang="en-US" dirty="0" smtClean="0"/>
              <a:t>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err="1" smtClean="0"/>
              <a:t>የሚሰጣቸው</a:t>
            </a:r>
            <a:r>
              <a:rPr lang="en-US" dirty="0" smtClean="0"/>
              <a:t> </a:t>
            </a:r>
            <a:r>
              <a:rPr lang="en-US" dirty="0" err="1" smtClean="0"/>
              <a:t>ገጣሚ፣የተውኔት</a:t>
            </a:r>
            <a:r>
              <a:rPr lang="en-US" dirty="0" smtClean="0"/>
              <a:t> </a:t>
            </a:r>
            <a:r>
              <a:rPr lang="en-US" dirty="0" err="1" smtClean="0"/>
              <a:t>ጸሐፊ፣ተመራማሪ፣የታሪክ</a:t>
            </a:r>
            <a:r>
              <a:rPr lang="en-US" dirty="0" smtClean="0"/>
              <a:t> </a:t>
            </a:r>
            <a:r>
              <a:rPr lang="en-US" dirty="0" err="1" smtClean="0"/>
              <a:t>ጸሐፊ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ተርጓሚ</a:t>
            </a:r>
            <a:r>
              <a:rPr lang="en-US" dirty="0" smtClean="0"/>
              <a:t> </a:t>
            </a:r>
            <a:r>
              <a:rPr lang="en-US" dirty="0" err="1" smtClean="0"/>
              <a:t>የሆኑ</a:t>
            </a:r>
            <a:r>
              <a:rPr lang="en-US" dirty="0" smtClean="0"/>
              <a:t> </a:t>
            </a:r>
            <a:r>
              <a:rPr lang="en-US" dirty="0" err="1" smtClean="0"/>
              <a:t>ሁለገብ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r>
              <a:rPr lang="en-US" dirty="0" err="1" smtClean="0"/>
              <a:t>መጻፍ</a:t>
            </a:r>
            <a:r>
              <a:rPr lang="en-US" dirty="0" smtClean="0"/>
              <a:t> </a:t>
            </a:r>
            <a:r>
              <a:rPr lang="en-US" dirty="0" err="1" smtClean="0"/>
              <a:t>የጀመሩት</a:t>
            </a:r>
            <a:r>
              <a:rPr lang="en-US" dirty="0" smtClean="0"/>
              <a:t> </a:t>
            </a:r>
            <a:r>
              <a:rPr lang="en-US" dirty="0" err="1" smtClean="0"/>
              <a:t>ገና</a:t>
            </a:r>
            <a:r>
              <a:rPr lang="en-US" dirty="0" smtClean="0"/>
              <a:t> የ18 </a:t>
            </a:r>
            <a:r>
              <a:rPr lang="en-US" dirty="0" err="1" smtClean="0"/>
              <a:t>ዓመት</a:t>
            </a:r>
            <a:r>
              <a:rPr lang="en-US" dirty="0" smtClean="0"/>
              <a:t> </a:t>
            </a:r>
            <a:r>
              <a:rPr lang="en-US" dirty="0" err="1" smtClean="0"/>
              <a:t>ወጣት</a:t>
            </a:r>
            <a:r>
              <a:rPr lang="en-US" dirty="0" smtClean="0"/>
              <a:t> </a:t>
            </a:r>
            <a:r>
              <a:rPr lang="en-US" dirty="0" err="1" smtClean="0"/>
              <a:t>ሳሉ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የመጀመሪያው</a:t>
            </a:r>
            <a:r>
              <a:rPr lang="en-US" dirty="0" smtClean="0"/>
              <a:t> </a:t>
            </a:r>
            <a:r>
              <a:rPr lang="en-US" dirty="0" err="1" smtClean="0"/>
              <a:t>ስራቸው</a:t>
            </a:r>
            <a:r>
              <a:rPr lang="en-US" dirty="0" smtClean="0"/>
              <a:t> </a:t>
            </a:r>
            <a:r>
              <a:rPr lang="en-US" dirty="0" err="1" smtClean="0"/>
              <a:t>ግጥም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ግጥሟም</a:t>
            </a:r>
            <a:r>
              <a:rPr lang="en-US" dirty="0" smtClean="0"/>
              <a:t> 59 </a:t>
            </a:r>
            <a:r>
              <a:rPr lang="en-US" dirty="0" err="1" smtClean="0"/>
              <a:t>ስንኝ</a:t>
            </a:r>
            <a:r>
              <a:rPr lang="en-US" dirty="0" smtClean="0"/>
              <a:t> </a:t>
            </a:r>
            <a:r>
              <a:rPr lang="en-US" dirty="0" err="1" smtClean="0"/>
              <a:t>ያላት</a:t>
            </a:r>
            <a:r>
              <a:rPr lang="en-US" dirty="0" smtClean="0"/>
              <a:t> "</a:t>
            </a:r>
            <a:r>
              <a:rPr lang="en-US" dirty="0" err="1" smtClean="0"/>
              <a:t>አገር፣ንጉሥ፣ነጻነት፣ባንዲራ</a:t>
            </a:r>
            <a:r>
              <a:rPr lang="en-US" dirty="0" smtClean="0"/>
              <a:t>"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ርእስ</a:t>
            </a:r>
            <a:r>
              <a:rPr lang="en-US" dirty="0" smtClean="0"/>
              <a:t> </a:t>
            </a:r>
            <a:r>
              <a:rPr lang="en-US" dirty="0" err="1" smtClean="0"/>
              <a:t>ያላት</a:t>
            </a:r>
            <a:r>
              <a:rPr lang="en-US" dirty="0" smtClean="0"/>
              <a:t> </a:t>
            </a:r>
            <a:r>
              <a:rPr lang="en-US" dirty="0" err="1" smtClean="0"/>
              <a:t>ናት</a:t>
            </a:r>
            <a:r>
              <a:rPr lang="en-US" dirty="0" smtClean="0"/>
              <a:t>፡፡ </a:t>
            </a:r>
            <a:r>
              <a:rPr lang="en-US" dirty="0" err="1" smtClean="0"/>
              <a:t>ባጠቃላይ</a:t>
            </a:r>
            <a:r>
              <a:rPr lang="en-US" dirty="0" smtClean="0"/>
              <a:t> </a:t>
            </a:r>
            <a:r>
              <a:rPr lang="en-US" dirty="0" err="1" smtClean="0"/>
              <a:t>ከበደ</a:t>
            </a:r>
            <a:r>
              <a:rPr lang="en-US" dirty="0" smtClean="0"/>
              <a:t> </a:t>
            </a:r>
            <a:r>
              <a:rPr lang="en-US" dirty="0" err="1" smtClean="0"/>
              <a:t>ሚካኤል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22 </a:t>
            </a:r>
            <a:r>
              <a:rPr lang="en-US" dirty="0" err="1" smtClean="0"/>
              <a:t>የሚጠጉ</a:t>
            </a:r>
            <a:r>
              <a:rPr lang="en-US" dirty="0" smtClean="0"/>
              <a:t> </a:t>
            </a:r>
            <a:r>
              <a:rPr lang="en-US" dirty="0" err="1" smtClean="0"/>
              <a:t>ጽሑፎችን</a:t>
            </a:r>
            <a:r>
              <a:rPr lang="en-US" dirty="0" smtClean="0"/>
              <a:t> </a:t>
            </a:r>
            <a:r>
              <a:rPr lang="en-US" dirty="0" err="1" smtClean="0"/>
              <a:t>ጽፈዋል</a:t>
            </a:r>
            <a:r>
              <a:rPr lang="en-US" dirty="0" smtClean="0"/>
              <a:t>፡፡</a:t>
            </a:r>
            <a:r>
              <a:rPr lang="en-US" dirty="0" err="1" smtClean="0"/>
              <a:t>ሁሉንም</a:t>
            </a:r>
            <a:r>
              <a:rPr lang="en-US" dirty="0" smtClean="0"/>
              <a:t> </a:t>
            </a:r>
            <a:r>
              <a:rPr lang="en-US" dirty="0" err="1" smtClean="0"/>
              <a:t>ባይሆን</a:t>
            </a:r>
            <a:r>
              <a:rPr lang="en-US" dirty="0" smtClean="0"/>
              <a:t> </a:t>
            </a:r>
            <a:r>
              <a:rPr lang="en-US" dirty="0" err="1" smtClean="0"/>
              <a:t>ከጻፏቸው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ለአብነት</a:t>
            </a:r>
            <a:r>
              <a:rPr lang="en-US" dirty="0" smtClean="0"/>
              <a:t> </a:t>
            </a:r>
            <a:r>
              <a:rPr lang="en-US" dirty="0" err="1" smtClean="0"/>
              <a:t>ያህል</a:t>
            </a:r>
            <a:r>
              <a:rPr lang="en-US" dirty="0" smtClean="0"/>
              <a:t> </a:t>
            </a:r>
            <a:r>
              <a:rPr lang="en-US" dirty="0" err="1" smtClean="0"/>
              <a:t>በዓይነት</a:t>
            </a:r>
            <a:r>
              <a:rPr lang="en-US" dirty="0" smtClean="0"/>
              <a:t> </a:t>
            </a:r>
            <a:r>
              <a:rPr lang="en-US" dirty="0" err="1" smtClean="0"/>
              <a:t>በዓይነታቸው</a:t>
            </a:r>
            <a:r>
              <a:rPr lang="en-US" dirty="0" smtClean="0"/>
              <a:t> </a:t>
            </a:r>
            <a:r>
              <a:rPr lang="en-US" dirty="0" err="1" smtClean="0"/>
              <a:t>ከፍለን</a:t>
            </a:r>
            <a:r>
              <a:rPr lang="en-US" dirty="0" smtClean="0"/>
              <a:t> </a:t>
            </a:r>
            <a:r>
              <a:rPr lang="en-US" dirty="0" err="1" smtClean="0"/>
              <a:t>እንመለከታለን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ከሥነግጥም</a:t>
            </a:r>
            <a:r>
              <a:rPr lang="en-US" dirty="0" smtClean="0"/>
              <a:t> </a:t>
            </a:r>
            <a:r>
              <a:rPr lang="en-US" dirty="0" err="1" smtClean="0"/>
              <a:t>ሥራዎቻቸው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የሚከተሉት</a:t>
            </a:r>
            <a:r>
              <a:rPr lang="en-US" dirty="0" smtClean="0"/>
              <a:t> </a:t>
            </a:r>
            <a:r>
              <a:rPr lang="en-US" dirty="0" err="1" smtClean="0"/>
              <a:t>ይጠቀሳሉ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ታሪክና</a:t>
            </a:r>
            <a:r>
              <a:rPr lang="en-US" dirty="0" smtClean="0"/>
              <a:t> </a:t>
            </a:r>
            <a:r>
              <a:rPr lang="en-US" dirty="0" err="1" smtClean="0"/>
              <a:t>ምሳሌ</a:t>
            </a:r>
            <a:r>
              <a:rPr lang="en-US" dirty="0" smtClean="0"/>
              <a:t> ፡- </a:t>
            </a:r>
            <a:r>
              <a:rPr lang="en-US" dirty="0" err="1" smtClean="0"/>
              <a:t>ሦስት</a:t>
            </a:r>
            <a:r>
              <a:rPr lang="en-US" dirty="0" smtClean="0"/>
              <a:t> </a:t>
            </a:r>
            <a:r>
              <a:rPr lang="en-US" dirty="0" err="1" smtClean="0"/>
              <a:t>ቅጽ</a:t>
            </a:r>
            <a:r>
              <a:rPr lang="en-US" dirty="0" smtClean="0"/>
              <a:t> </a:t>
            </a:r>
            <a:r>
              <a:rPr lang="en-US" dirty="0" err="1" smtClean="0"/>
              <a:t>ያለውና</a:t>
            </a:r>
            <a:r>
              <a:rPr lang="en-US" dirty="0" smtClean="0"/>
              <a:t> 17 </a:t>
            </a:r>
            <a:r>
              <a:rPr lang="en-US" dirty="0" err="1" smtClean="0"/>
              <a:t>ግጥሞችንና</a:t>
            </a:r>
            <a:r>
              <a:rPr lang="en-US" dirty="0" smtClean="0"/>
              <a:t> 23 </a:t>
            </a:r>
            <a:r>
              <a:rPr lang="en-US" dirty="0" err="1" smtClean="0"/>
              <a:t>አጫጭር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መጣጥፎችን</a:t>
            </a:r>
            <a:r>
              <a:rPr lang="en-US" dirty="0" smtClean="0"/>
              <a:t> </a:t>
            </a:r>
            <a:r>
              <a:rPr lang="en-US" dirty="0" err="1" smtClean="0"/>
              <a:t>ይዟል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ብርሃነ</a:t>
            </a:r>
            <a:r>
              <a:rPr lang="en-US" dirty="0" smtClean="0"/>
              <a:t> </a:t>
            </a:r>
            <a:r>
              <a:rPr lang="en-US" dirty="0" err="1" smtClean="0"/>
              <a:t>ሕሊና</a:t>
            </a:r>
            <a:r>
              <a:rPr lang="en-US" dirty="0" smtClean="0"/>
              <a:t> ፡- </a:t>
            </a:r>
            <a:r>
              <a:rPr lang="en-US" dirty="0" err="1" smtClean="0"/>
              <a:t>በኢጣልያ</a:t>
            </a:r>
            <a:r>
              <a:rPr lang="en-US" dirty="0" smtClean="0"/>
              <a:t> </a:t>
            </a:r>
            <a:r>
              <a:rPr lang="en-US" dirty="0" err="1" smtClean="0"/>
              <a:t>ወረራ</a:t>
            </a:r>
            <a:r>
              <a:rPr lang="en-US" dirty="0" smtClean="0"/>
              <a:t> </a:t>
            </a:r>
            <a:r>
              <a:rPr lang="en-US" dirty="0" err="1" smtClean="0"/>
              <a:t>ወቅት</a:t>
            </a:r>
            <a:r>
              <a:rPr lang="en-US" dirty="0" smtClean="0"/>
              <a:t> </a:t>
            </a:r>
            <a:r>
              <a:rPr lang="en-US" dirty="0" err="1" smtClean="0"/>
              <a:t>የተጻፉ</a:t>
            </a:r>
            <a:r>
              <a:rPr lang="en-US" dirty="0" smtClean="0"/>
              <a:t> </a:t>
            </a:r>
            <a:r>
              <a:rPr lang="en-US" dirty="0" err="1" smtClean="0"/>
              <a:t>ግጥሞችን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አካትተው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smtClean="0"/>
              <a:t>በ1933 </a:t>
            </a:r>
            <a:r>
              <a:rPr lang="en-US" dirty="0" err="1" smtClean="0"/>
              <a:t>ያሳተሙት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የዕውቀት</a:t>
            </a:r>
            <a:r>
              <a:rPr lang="en-US" dirty="0" smtClean="0"/>
              <a:t> </a:t>
            </a:r>
            <a:r>
              <a:rPr lang="en-US" dirty="0" err="1" smtClean="0"/>
              <a:t>ብልጭታ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 </a:t>
            </a:r>
            <a:r>
              <a:rPr lang="en-US" dirty="0" err="1" smtClean="0"/>
              <a:t>የመጀመሪያ</a:t>
            </a:r>
            <a:r>
              <a:rPr lang="en-US" dirty="0" smtClean="0"/>
              <a:t> </a:t>
            </a:r>
            <a:r>
              <a:rPr lang="en-US" dirty="0" err="1" smtClean="0"/>
              <a:t>እርምጃ</a:t>
            </a:r>
            <a:r>
              <a:rPr lang="en-US" dirty="0" smtClean="0"/>
              <a:t> </a:t>
            </a:r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ሁለቱም</a:t>
            </a:r>
            <a:r>
              <a:rPr lang="en-US" dirty="0" smtClean="0"/>
              <a:t> </a:t>
            </a:r>
            <a:r>
              <a:rPr lang="en-US" dirty="0" err="1" smtClean="0"/>
              <a:t>ግጥሞች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err="1" smtClean="0"/>
              <a:t>የተጻፉት</a:t>
            </a:r>
            <a:r>
              <a:rPr lang="en-US" dirty="0" smtClean="0"/>
              <a:t> </a:t>
            </a:r>
            <a:r>
              <a:rPr lang="en-US" dirty="0" err="1" smtClean="0"/>
              <a:t>ጣልያን</a:t>
            </a:r>
            <a:r>
              <a:rPr lang="en-US" dirty="0" smtClean="0"/>
              <a:t> </a:t>
            </a:r>
            <a:r>
              <a:rPr lang="en-US" dirty="0" err="1" smtClean="0"/>
              <a:t>ከሀገር</a:t>
            </a:r>
            <a:r>
              <a:rPr lang="en-US" dirty="0" smtClean="0"/>
              <a:t> </a:t>
            </a:r>
            <a:r>
              <a:rPr lang="en-US" dirty="0" err="1" smtClean="0"/>
              <a:t>ከለቀቀች</a:t>
            </a:r>
            <a:r>
              <a:rPr lang="en-US" dirty="0" smtClean="0"/>
              <a:t> </a:t>
            </a:r>
            <a:r>
              <a:rPr lang="en-US" dirty="0" err="1" smtClean="0"/>
              <a:t>በኋላ</a:t>
            </a:r>
            <a:r>
              <a:rPr lang="en-US" dirty="0" smtClean="0"/>
              <a:t> </a:t>
            </a:r>
            <a:r>
              <a:rPr lang="en-US" dirty="0" err="1" smtClean="0"/>
              <a:t>ለተከሰተው</a:t>
            </a:r>
            <a:r>
              <a:rPr lang="en-US" dirty="0" smtClean="0"/>
              <a:t> </a:t>
            </a:r>
            <a:r>
              <a:rPr lang="en-US" dirty="0" err="1" smtClean="0"/>
              <a:t>የማስተማሪያ</a:t>
            </a:r>
            <a:r>
              <a:rPr lang="en-US" dirty="0" smtClean="0"/>
              <a:t> </a:t>
            </a:r>
            <a:r>
              <a:rPr lang="en-US" dirty="0" err="1" smtClean="0"/>
              <a:t>መሣሪያ</a:t>
            </a:r>
            <a:r>
              <a:rPr lang="en-US" dirty="0" smtClean="0"/>
              <a:t> </a:t>
            </a:r>
            <a:r>
              <a:rPr lang="en-US" dirty="0" err="1" smtClean="0"/>
              <a:t>ችግር</a:t>
            </a:r>
            <a:r>
              <a:rPr lang="en-US" dirty="0" smtClean="0"/>
              <a:t>  </a:t>
            </a:r>
            <a:r>
              <a:rPr lang="en-US" dirty="0" err="1" smtClean="0"/>
              <a:t>ለማቃለል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pPr lvl="0"/>
            <a:r>
              <a:rPr lang="en-US" dirty="0" err="1" smtClean="0"/>
              <a:t>ከይቅርታ</a:t>
            </a:r>
            <a:r>
              <a:rPr lang="en-US" dirty="0" smtClean="0"/>
              <a:t> </a:t>
            </a:r>
            <a:r>
              <a:rPr lang="en-US" dirty="0" err="1" smtClean="0"/>
              <a:t>በላይ</a:t>
            </a:r>
            <a:r>
              <a:rPr lang="en-US" dirty="0" smtClean="0"/>
              <a:t> ፡-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ትርጉም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"Beyond Pardon" </a:t>
            </a:r>
            <a:r>
              <a:rPr lang="en-US" dirty="0" err="1" smtClean="0"/>
              <a:t>በሚል</a:t>
            </a:r>
            <a:r>
              <a:rPr lang="en-US" dirty="0" smtClean="0"/>
              <a:t> </a:t>
            </a:r>
            <a:r>
              <a:rPr lang="en-US" dirty="0" err="1" smtClean="0"/>
              <a:t>ርእስ</a:t>
            </a:r>
            <a:r>
              <a:rPr lang="en-US" dirty="0" smtClean="0"/>
              <a:t> </a:t>
            </a:r>
            <a:r>
              <a:rPr lang="en-US" dirty="0" smtClean="0"/>
              <a:t>በ </a:t>
            </a:r>
            <a:r>
              <a:rPr lang="en-US" dirty="0" err="1" smtClean="0"/>
              <a:t>B.M.,Clay</a:t>
            </a:r>
            <a:r>
              <a:rPr lang="en-US" dirty="0" smtClean="0"/>
              <a:t> </a:t>
            </a:r>
            <a:r>
              <a:rPr lang="en-US" dirty="0" err="1" smtClean="0"/>
              <a:t>የተጻፈውን</a:t>
            </a:r>
            <a:r>
              <a:rPr lang="en-US" dirty="0" smtClean="0"/>
              <a:t> </a:t>
            </a:r>
            <a:r>
              <a:rPr lang="en-US" dirty="0" err="1" smtClean="0"/>
              <a:t>ተርጉመውታል</a:t>
            </a:r>
            <a:r>
              <a:rPr lang="en-US" dirty="0" smtClean="0"/>
              <a:t>፡፡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ከትያትር</a:t>
            </a:r>
            <a:r>
              <a:rPr lang="en-US" dirty="0" smtClean="0"/>
              <a:t> </a:t>
            </a:r>
            <a:r>
              <a:rPr lang="en-US" dirty="0" err="1" smtClean="0"/>
              <a:t>ሥራዎቻቸው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የሚከተሉት</a:t>
            </a:r>
            <a:r>
              <a:rPr lang="en-US" dirty="0" smtClean="0"/>
              <a:t> </a:t>
            </a:r>
            <a:r>
              <a:rPr lang="en-US" dirty="0" err="1" smtClean="0"/>
              <a:t>ይጠቀሳሉ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የቅጣት</a:t>
            </a:r>
            <a:r>
              <a:rPr lang="en-US" dirty="0" smtClean="0"/>
              <a:t> </a:t>
            </a:r>
            <a:r>
              <a:rPr lang="en-US" dirty="0" err="1" smtClean="0"/>
              <a:t>ማዕበል</a:t>
            </a:r>
            <a:r>
              <a:rPr lang="en-US" dirty="0" smtClean="0"/>
              <a:t> </a:t>
            </a:r>
          </a:p>
          <a:p>
            <a:pPr lvl="0"/>
            <a:r>
              <a:rPr lang="en-US" dirty="0" err="1" smtClean="0"/>
              <a:t>የትንቢት</a:t>
            </a:r>
            <a:r>
              <a:rPr lang="en-US" dirty="0" smtClean="0"/>
              <a:t> </a:t>
            </a:r>
            <a:r>
              <a:rPr lang="en-US" dirty="0" err="1" smtClean="0"/>
              <a:t>ቀጠሮ</a:t>
            </a:r>
            <a:endParaRPr lang="en-US" dirty="0" smtClean="0"/>
          </a:p>
          <a:p>
            <a:pPr lvl="0"/>
            <a:r>
              <a:rPr lang="en-US" dirty="0" err="1" smtClean="0"/>
              <a:t>ሮሚዮና</a:t>
            </a:r>
            <a:r>
              <a:rPr lang="en-US" dirty="0" smtClean="0"/>
              <a:t> </a:t>
            </a:r>
            <a:r>
              <a:rPr lang="en-US" dirty="0" err="1" smtClean="0"/>
              <a:t>ጁልየት</a:t>
            </a:r>
            <a:endParaRPr lang="en-US" dirty="0" smtClean="0"/>
          </a:p>
          <a:p>
            <a:pPr lvl="0"/>
            <a:r>
              <a:rPr lang="en-US" dirty="0" err="1" smtClean="0"/>
              <a:t>ባህታዊ</a:t>
            </a:r>
            <a:endParaRPr lang="en-US" dirty="0" smtClean="0"/>
          </a:p>
          <a:p>
            <a:pPr lvl="0"/>
            <a:r>
              <a:rPr lang="en-US" dirty="0" err="1" smtClean="0"/>
              <a:t>የትንቢት</a:t>
            </a:r>
            <a:r>
              <a:rPr lang="en-US" dirty="0" smtClean="0"/>
              <a:t> </a:t>
            </a:r>
            <a:r>
              <a:rPr lang="en-US" dirty="0" err="1" smtClean="0"/>
              <a:t>ቀጠሮ</a:t>
            </a:r>
            <a:endParaRPr lang="en-US" dirty="0" smtClean="0"/>
          </a:p>
          <a:p>
            <a:pPr lvl="0"/>
            <a:r>
              <a:rPr lang="en-US" dirty="0" err="1" smtClean="0"/>
              <a:t>የበረሃ</a:t>
            </a:r>
            <a:r>
              <a:rPr lang="en-US" dirty="0" smtClean="0"/>
              <a:t> </a:t>
            </a:r>
            <a:r>
              <a:rPr lang="en-US" dirty="0" err="1" smtClean="0"/>
              <a:t>ወፍ</a:t>
            </a:r>
            <a:endParaRPr lang="en-US" dirty="0" smtClean="0"/>
          </a:p>
          <a:p>
            <a:pPr lvl="0"/>
            <a:r>
              <a:rPr lang="en-US" dirty="0" err="1" smtClean="0"/>
              <a:t>የመስክ</a:t>
            </a:r>
            <a:r>
              <a:rPr lang="en-US" dirty="0" smtClean="0"/>
              <a:t> </a:t>
            </a:r>
            <a:r>
              <a:rPr lang="en-US" dirty="0" err="1" smtClean="0"/>
              <a:t>አበቦች</a:t>
            </a:r>
            <a:endParaRPr lang="en-US" dirty="0" smtClean="0"/>
          </a:p>
          <a:p>
            <a:r>
              <a:rPr lang="en-US" dirty="0" err="1" smtClean="0"/>
              <a:t>ከታሪክ</a:t>
            </a:r>
            <a:r>
              <a:rPr lang="en-US" dirty="0" smtClean="0"/>
              <a:t> </a:t>
            </a:r>
            <a:r>
              <a:rPr lang="en-US" dirty="0" err="1" smtClean="0"/>
              <a:t>ሥራዎቻቸው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የሚከተሉት</a:t>
            </a:r>
            <a:r>
              <a:rPr lang="en-US" dirty="0" smtClean="0"/>
              <a:t> </a:t>
            </a:r>
            <a:r>
              <a:rPr lang="en-US" dirty="0" err="1" smtClean="0"/>
              <a:t>ይጠቀሳሉ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የዓለም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1ኛ </a:t>
            </a:r>
            <a:r>
              <a:rPr lang="en-US" dirty="0" err="1" smtClean="0"/>
              <a:t>መጽሐፍ</a:t>
            </a:r>
            <a:r>
              <a:rPr lang="en-US" dirty="0" smtClean="0"/>
              <a:t> ፡-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ቅጽ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የዓለም</a:t>
            </a:r>
            <a:r>
              <a:rPr lang="en-US" dirty="0" smtClean="0"/>
              <a:t> </a:t>
            </a:r>
            <a:r>
              <a:rPr lang="en-US" dirty="0" err="1" smtClean="0"/>
              <a:t>ታሪክን</a:t>
            </a:r>
            <a:r>
              <a:rPr lang="en-US" dirty="0" smtClean="0"/>
              <a:t> </a:t>
            </a:r>
            <a:r>
              <a:rPr lang="en-US" dirty="0" err="1" smtClean="0"/>
              <a:t>የያዘ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ታላላቅ</a:t>
            </a:r>
            <a:r>
              <a:rPr lang="en-US" dirty="0" smtClean="0"/>
              <a:t> </a:t>
            </a:r>
            <a:r>
              <a:rPr lang="en-US" dirty="0" err="1" smtClean="0"/>
              <a:t>ሰዎች</a:t>
            </a:r>
            <a:r>
              <a:rPr lang="en-US" dirty="0" smtClean="0"/>
              <a:t> ፡- </a:t>
            </a:r>
            <a:r>
              <a:rPr lang="en-US" dirty="0" err="1" smtClean="0"/>
              <a:t>ስለሆሜር</a:t>
            </a:r>
            <a:r>
              <a:rPr lang="en-US" dirty="0" smtClean="0"/>
              <a:t> ፣</a:t>
            </a:r>
            <a:r>
              <a:rPr lang="en-US" dirty="0" err="1" smtClean="0"/>
              <a:t>ክሌዎፓትራ፣ሼክስፒር፣ትልቁ</a:t>
            </a:r>
            <a:r>
              <a:rPr lang="en-US" dirty="0" smtClean="0"/>
              <a:t> </a:t>
            </a:r>
            <a:r>
              <a:rPr lang="en-US" dirty="0" err="1" smtClean="0"/>
              <a:t>ጴጥሮስ</a:t>
            </a:r>
            <a:r>
              <a:rPr lang="en-US" dirty="0" smtClean="0"/>
              <a:t> </a:t>
            </a:r>
            <a:r>
              <a:rPr lang="en-US" dirty="0" err="1" smtClean="0"/>
              <a:t>ያወሳል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እስክንድር</a:t>
            </a:r>
            <a:r>
              <a:rPr lang="en-US" dirty="0" smtClean="0"/>
              <a:t> </a:t>
            </a:r>
            <a:r>
              <a:rPr lang="en-US" dirty="0" err="1" smtClean="0"/>
              <a:t>ትልቁ</a:t>
            </a:r>
            <a:r>
              <a:rPr lang="en-US" dirty="0" smtClean="0"/>
              <a:t>፡- </a:t>
            </a:r>
            <a:r>
              <a:rPr lang="en-US" dirty="0" err="1" smtClean="0"/>
              <a:t>ስለሜቄዶኒያው</a:t>
            </a:r>
            <a:r>
              <a:rPr lang="en-US" dirty="0" smtClean="0"/>
              <a:t> </a:t>
            </a:r>
            <a:r>
              <a:rPr lang="en-US" dirty="0" err="1" smtClean="0"/>
              <a:t>ንጉሥ</a:t>
            </a:r>
            <a:r>
              <a:rPr lang="en-US" dirty="0" smtClean="0"/>
              <a:t> </a:t>
            </a:r>
            <a:r>
              <a:rPr lang="en-US" dirty="0" err="1" smtClean="0"/>
              <a:t>ታላቁ</a:t>
            </a:r>
            <a:r>
              <a:rPr lang="en-US" dirty="0" smtClean="0"/>
              <a:t> </a:t>
            </a:r>
            <a:r>
              <a:rPr lang="en-US" dirty="0" err="1" smtClean="0"/>
              <a:t>እስክንድር</a:t>
            </a:r>
            <a:r>
              <a:rPr lang="en-US" dirty="0" smtClean="0"/>
              <a:t> </a:t>
            </a:r>
            <a:r>
              <a:rPr lang="en-US" dirty="0" err="1" smtClean="0"/>
              <a:t>ያነሳል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በስልጣኔ</a:t>
            </a:r>
            <a:r>
              <a:rPr lang="en-US" dirty="0" smtClean="0"/>
              <a:t> </a:t>
            </a:r>
            <a:r>
              <a:rPr lang="en-US" dirty="0" err="1" smtClean="0"/>
              <a:t>ዙሪያ</a:t>
            </a:r>
            <a:r>
              <a:rPr lang="en-US" dirty="0" smtClean="0"/>
              <a:t> </a:t>
            </a:r>
            <a:r>
              <a:rPr lang="en-US" dirty="0" err="1" smtClean="0"/>
              <a:t>ከጻፏቸው</a:t>
            </a:r>
            <a:r>
              <a:rPr lang="en-US" dirty="0" smtClean="0"/>
              <a:t> </a:t>
            </a:r>
            <a:r>
              <a:rPr lang="en-US" dirty="0" err="1" smtClean="0"/>
              <a:t>መካከልም</a:t>
            </a:r>
            <a:r>
              <a:rPr lang="en-US" dirty="0" smtClean="0"/>
              <a:t> </a:t>
            </a:r>
            <a:r>
              <a:rPr lang="en-US" dirty="0" err="1" smtClean="0"/>
              <a:t>የሚከተሉት</a:t>
            </a:r>
            <a:r>
              <a:rPr lang="en-US" dirty="0" smtClean="0"/>
              <a:t> </a:t>
            </a:r>
            <a:r>
              <a:rPr lang="en-US" dirty="0" err="1" smtClean="0"/>
              <a:t>ይጠቀሳሉ</a:t>
            </a:r>
            <a:r>
              <a:rPr lang="en-US" dirty="0" smtClean="0"/>
              <a:t>፡፡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dirty="0" err="1" smtClean="0"/>
              <a:t>ኢትዮጵያና</a:t>
            </a:r>
            <a:r>
              <a:rPr lang="en-US" dirty="0" smtClean="0"/>
              <a:t> </a:t>
            </a:r>
            <a:r>
              <a:rPr lang="en-US" dirty="0" err="1" smtClean="0"/>
              <a:t>ምእራባዊ</a:t>
            </a:r>
            <a:r>
              <a:rPr lang="en-US" dirty="0" smtClean="0"/>
              <a:t> </a:t>
            </a:r>
            <a:r>
              <a:rPr lang="en-US" dirty="0" err="1" smtClean="0"/>
              <a:t>ስልጣኔ</a:t>
            </a:r>
            <a:endParaRPr lang="en-US" dirty="0" smtClean="0"/>
          </a:p>
          <a:p>
            <a:pPr lvl="0"/>
            <a:r>
              <a:rPr lang="en-US" dirty="0" err="1" smtClean="0"/>
              <a:t>ጨለማና</a:t>
            </a:r>
            <a:r>
              <a:rPr lang="en-US" dirty="0" smtClean="0"/>
              <a:t> </a:t>
            </a:r>
            <a:r>
              <a:rPr lang="en-US" dirty="0" err="1" smtClean="0"/>
              <a:t>ብርሃን</a:t>
            </a:r>
            <a:endParaRPr lang="en-US" dirty="0" smtClean="0"/>
          </a:p>
          <a:p>
            <a:pPr lvl="0"/>
            <a:r>
              <a:rPr lang="en-US" dirty="0" err="1" smtClean="0"/>
              <a:t>ጃፓን</a:t>
            </a:r>
            <a:r>
              <a:rPr lang="en-US" dirty="0" smtClean="0"/>
              <a:t> </a:t>
            </a:r>
            <a:r>
              <a:rPr lang="en-US" dirty="0" err="1" smtClean="0"/>
              <a:t>እንዴት</a:t>
            </a:r>
            <a:r>
              <a:rPr lang="en-US" dirty="0" smtClean="0"/>
              <a:t> </a:t>
            </a:r>
            <a:r>
              <a:rPr lang="en-US" dirty="0" err="1" smtClean="0"/>
              <a:t>ሰለጠነች</a:t>
            </a:r>
            <a:r>
              <a:rPr lang="en-US" dirty="0" smtClean="0"/>
              <a:t>?</a:t>
            </a:r>
          </a:p>
          <a:p>
            <a:pPr lvl="0"/>
            <a:r>
              <a:rPr lang="en-US" dirty="0" err="1" smtClean="0"/>
              <a:t>ስልጣኔ</a:t>
            </a:r>
            <a:r>
              <a:rPr lang="en-US" dirty="0" smtClean="0"/>
              <a:t> </a:t>
            </a:r>
            <a:r>
              <a:rPr lang="en-US" dirty="0" err="1" smtClean="0"/>
              <a:t>ምንድነው</a:t>
            </a:r>
            <a:r>
              <a:rPr lang="en-US" dirty="0" smtClean="0"/>
              <a:t>?</a:t>
            </a:r>
          </a:p>
          <a:p>
            <a:pPr lvl="0"/>
            <a:r>
              <a:rPr lang="en-US" dirty="0" err="1" smtClean="0"/>
              <a:t>የስልጣኔ</a:t>
            </a:r>
            <a:r>
              <a:rPr lang="en-US" dirty="0" smtClean="0"/>
              <a:t> </a:t>
            </a:r>
            <a:r>
              <a:rPr lang="en-US" dirty="0" err="1" smtClean="0"/>
              <a:t>አየር</a:t>
            </a:r>
            <a:r>
              <a:rPr lang="en-US" dirty="0" smtClean="0"/>
              <a:t> </a:t>
            </a:r>
            <a:r>
              <a:rPr lang="en-US" dirty="0" err="1" smtClean="0"/>
              <a:t>የሚሉት</a:t>
            </a:r>
            <a:r>
              <a:rPr lang="en-US" dirty="0" smtClean="0"/>
              <a:t> </a:t>
            </a:r>
            <a:r>
              <a:rPr lang="en-US" dirty="0" err="1" smtClean="0"/>
              <a:t>ይገኙበታል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ከነዚህ</a:t>
            </a:r>
            <a:r>
              <a:rPr lang="en-US" dirty="0" smtClean="0"/>
              <a:t> </a:t>
            </a:r>
            <a:r>
              <a:rPr lang="en-US" dirty="0" err="1" smtClean="0"/>
              <a:t>ውጭም</a:t>
            </a:r>
            <a:r>
              <a:rPr lang="en-US" dirty="0" smtClean="0"/>
              <a:t> </a:t>
            </a:r>
            <a:r>
              <a:rPr lang="en-US" dirty="0" err="1" smtClean="0"/>
              <a:t>ለወደፊት</a:t>
            </a:r>
            <a:r>
              <a:rPr lang="en-US" dirty="0" smtClean="0"/>
              <a:t> </a:t>
            </a:r>
            <a:r>
              <a:rPr lang="en-US" dirty="0" err="1" smtClean="0"/>
              <a:t>የሚታተሙ</a:t>
            </a:r>
            <a:r>
              <a:rPr lang="en-US" dirty="0" smtClean="0"/>
              <a:t> </a:t>
            </a:r>
            <a:r>
              <a:rPr lang="en-US" dirty="0" err="1" smtClean="0"/>
              <a:t>ብለው</a:t>
            </a:r>
            <a:r>
              <a:rPr lang="en-US" dirty="0" smtClean="0"/>
              <a:t> </a:t>
            </a:r>
            <a:r>
              <a:rPr lang="en-US" dirty="0" err="1" smtClean="0"/>
              <a:t>የዘጋጇቸው</a:t>
            </a:r>
            <a:r>
              <a:rPr lang="en-US" dirty="0" smtClean="0"/>
              <a:t> </a:t>
            </a:r>
            <a:r>
              <a:rPr lang="en-US" dirty="0" err="1" smtClean="0"/>
              <a:t>በርካታ</a:t>
            </a:r>
            <a:r>
              <a:rPr lang="en-US" dirty="0" smtClean="0"/>
              <a:t> </a:t>
            </a:r>
            <a:r>
              <a:rPr lang="en-US" dirty="0" err="1" smtClean="0"/>
              <a:t>ጽሑፎች</a:t>
            </a:r>
            <a:r>
              <a:rPr lang="en-US" dirty="0" smtClean="0"/>
              <a:t> </a:t>
            </a:r>
            <a:r>
              <a:rPr lang="en-US" dirty="0" err="1" smtClean="0"/>
              <a:t>ነበሯቸው</a:t>
            </a:r>
            <a:r>
              <a:rPr lang="en-US" dirty="0" smtClean="0"/>
              <a:t>፡፡ </a:t>
            </a:r>
            <a:r>
              <a:rPr lang="en-US" dirty="0" err="1" smtClean="0"/>
              <a:t>ከበደ</a:t>
            </a:r>
            <a:r>
              <a:rPr lang="en-US" dirty="0" smtClean="0"/>
              <a:t> </a:t>
            </a:r>
            <a:r>
              <a:rPr lang="en-US" dirty="0" err="1" smtClean="0"/>
              <a:t>ሚካኤል</a:t>
            </a:r>
            <a:r>
              <a:rPr lang="en-US" dirty="0" smtClean="0"/>
              <a:t> </a:t>
            </a:r>
            <a:r>
              <a:rPr lang="en-US" dirty="0" err="1" smtClean="0"/>
              <a:t>ከሌሎች</a:t>
            </a:r>
            <a:r>
              <a:rPr lang="en-US" dirty="0" smtClean="0"/>
              <a:t> </a:t>
            </a:r>
            <a:r>
              <a:rPr lang="en-US" dirty="0" err="1" smtClean="0"/>
              <a:t>ጸሐፍት</a:t>
            </a:r>
            <a:r>
              <a:rPr lang="en-US" dirty="0" smtClean="0"/>
              <a:t> </a:t>
            </a:r>
            <a:r>
              <a:rPr lang="en-US" dirty="0" err="1" smtClean="0"/>
              <a:t>የሚለዩበት</a:t>
            </a:r>
            <a:r>
              <a:rPr lang="en-US" dirty="0" smtClean="0"/>
              <a:t> </a:t>
            </a:r>
            <a:r>
              <a:rPr lang="en-US" dirty="0" err="1" smtClean="0"/>
              <a:t>የሥነጽሑፍ</a:t>
            </a:r>
            <a:r>
              <a:rPr lang="en-US" dirty="0" smtClean="0"/>
              <a:t> </a:t>
            </a:r>
            <a:r>
              <a:rPr lang="en-US" dirty="0" err="1" smtClean="0"/>
              <a:t>ስልቶች</a:t>
            </a:r>
            <a:r>
              <a:rPr lang="en-US" dirty="0" smtClean="0"/>
              <a:t> </a:t>
            </a:r>
            <a:r>
              <a:rPr lang="en-US" dirty="0" err="1" smtClean="0"/>
              <a:t>አሏቸው</a:t>
            </a:r>
            <a:r>
              <a:rPr lang="en-US" dirty="0" smtClean="0"/>
              <a:t>፡፡ </a:t>
            </a:r>
            <a:r>
              <a:rPr lang="en-US" dirty="0" err="1" smtClean="0"/>
              <a:t>እነዚህም</a:t>
            </a:r>
            <a:r>
              <a:rPr lang="en-US" dirty="0" smtClean="0"/>
              <a:t>፡-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ሥራዎቻቸው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ኢትዮጵያዊነትን</a:t>
            </a:r>
            <a:r>
              <a:rPr lang="en-US" dirty="0" smtClean="0"/>
              <a:t> </a:t>
            </a:r>
            <a:r>
              <a:rPr lang="en-US" dirty="0" err="1" smtClean="0"/>
              <a:t>የተላበሱ</a:t>
            </a:r>
            <a:r>
              <a:rPr lang="en-US" dirty="0" smtClean="0"/>
              <a:t> </a:t>
            </a:r>
            <a:r>
              <a:rPr lang="en-US" dirty="0" err="1" smtClean="0"/>
              <a:t>በመሆኑ</a:t>
            </a:r>
            <a:r>
              <a:rPr lang="en-US" dirty="0" smtClean="0"/>
              <a:t> </a:t>
            </a:r>
            <a:r>
              <a:rPr lang="en-US" dirty="0" err="1" smtClean="0"/>
              <a:t>የትርጉም</a:t>
            </a:r>
            <a:r>
              <a:rPr lang="en-US" dirty="0" smtClean="0"/>
              <a:t> </a:t>
            </a:r>
            <a:r>
              <a:rPr lang="en-US" dirty="0" err="1" smtClean="0"/>
              <a:t>ሥራዎቻቸው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err="1" smtClean="0"/>
              <a:t>ሳይቀር</a:t>
            </a:r>
            <a:r>
              <a:rPr lang="en-US" dirty="0" smtClean="0"/>
              <a:t> </a:t>
            </a:r>
            <a:r>
              <a:rPr lang="en-US" dirty="0" err="1" smtClean="0"/>
              <a:t>ለሀገራችን</a:t>
            </a:r>
            <a:r>
              <a:rPr lang="en-US" dirty="0" smtClean="0"/>
              <a:t> </a:t>
            </a:r>
            <a:r>
              <a:rPr lang="en-US" dirty="0" err="1" smtClean="0"/>
              <a:t>አንባብያን</a:t>
            </a:r>
            <a:r>
              <a:rPr lang="en-US" dirty="0" smtClean="0"/>
              <a:t> </a:t>
            </a:r>
            <a:r>
              <a:rPr lang="en-US" dirty="0" err="1" smtClean="0"/>
              <a:t>እንግዳ</a:t>
            </a:r>
            <a:r>
              <a:rPr lang="en-US" dirty="0" smtClean="0"/>
              <a:t> </a:t>
            </a:r>
            <a:r>
              <a:rPr lang="en-US" dirty="0" err="1" smtClean="0"/>
              <a:t>አለመሆናቸው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የቋንቋ</a:t>
            </a:r>
            <a:r>
              <a:rPr lang="en-US" dirty="0" smtClean="0"/>
              <a:t> </a:t>
            </a:r>
            <a:r>
              <a:rPr lang="en-US" dirty="0" err="1" smtClean="0"/>
              <a:t>አጠቃቀማቸው</a:t>
            </a:r>
            <a:r>
              <a:rPr lang="en-US" dirty="0" smtClean="0"/>
              <a:t> </a:t>
            </a:r>
            <a:r>
              <a:rPr lang="en-US" dirty="0" err="1" smtClean="0"/>
              <a:t>በየዕለቱ</a:t>
            </a:r>
            <a:r>
              <a:rPr lang="en-US" dirty="0" smtClean="0"/>
              <a:t> </a:t>
            </a:r>
            <a:r>
              <a:rPr lang="en-US" dirty="0" err="1" smtClean="0"/>
              <a:t>የምንጠቀምበት</a:t>
            </a:r>
            <a:r>
              <a:rPr lang="en-US" dirty="0" smtClean="0"/>
              <a:t> </a:t>
            </a:r>
            <a:r>
              <a:rPr lang="en-US" dirty="0" err="1" smtClean="0"/>
              <a:t>የተለመዱ</a:t>
            </a:r>
            <a:r>
              <a:rPr lang="en-US" dirty="0" smtClean="0"/>
              <a:t> </a:t>
            </a:r>
            <a:r>
              <a:rPr lang="en-US" dirty="0" err="1" smtClean="0"/>
              <a:t>ቀላል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ሁሉን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err="1" smtClean="0"/>
              <a:t>ግልጽ</a:t>
            </a:r>
            <a:r>
              <a:rPr lang="en-US" dirty="0" smtClean="0"/>
              <a:t> </a:t>
            </a:r>
            <a:r>
              <a:rPr lang="en-US" dirty="0" err="1" smtClean="0"/>
              <a:t>አድርገው</a:t>
            </a:r>
            <a:r>
              <a:rPr lang="en-US" dirty="0" smtClean="0"/>
              <a:t> </a:t>
            </a:r>
            <a:r>
              <a:rPr lang="en-US" dirty="0" err="1" smtClean="0"/>
              <a:t>የሚያሳዩ</a:t>
            </a:r>
            <a:r>
              <a:rPr lang="en-US" dirty="0" smtClean="0"/>
              <a:t> </a:t>
            </a:r>
            <a:r>
              <a:rPr lang="en-US" dirty="0" err="1" smtClean="0"/>
              <a:t>መሆናቸው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ግጥሞቻቸው</a:t>
            </a:r>
            <a:r>
              <a:rPr lang="en-US" dirty="0" smtClean="0"/>
              <a:t> </a:t>
            </a:r>
            <a:r>
              <a:rPr lang="en-US" dirty="0" err="1" smtClean="0"/>
              <a:t>ቃላቱን</a:t>
            </a:r>
            <a:r>
              <a:rPr lang="en-US" dirty="0" smtClean="0"/>
              <a:t> </a:t>
            </a:r>
            <a:r>
              <a:rPr lang="en-US" dirty="0" err="1" smtClean="0"/>
              <a:t>በተለመደው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ሰዋስው</a:t>
            </a:r>
            <a:r>
              <a:rPr lang="en-US" dirty="0" smtClean="0"/>
              <a:t> </a:t>
            </a:r>
            <a:r>
              <a:rPr lang="en-US" dirty="0" err="1" smtClean="0"/>
              <a:t>ሚያስገቡ</a:t>
            </a:r>
            <a:r>
              <a:rPr lang="en-US" dirty="0" smtClean="0"/>
              <a:t> </a:t>
            </a:r>
            <a:r>
              <a:rPr lang="en-US" dirty="0" err="1" smtClean="0"/>
              <a:t>መሆናቸው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ሁሉም</a:t>
            </a:r>
            <a:r>
              <a:rPr lang="en-US" dirty="0" smtClean="0"/>
              <a:t> </a:t>
            </a:r>
            <a:r>
              <a:rPr lang="en-US" dirty="0" err="1" smtClean="0"/>
              <a:t>ግጥሞቻቸው</a:t>
            </a:r>
            <a:r>
              <a:rPr lang="en-US" dirty="0" smtClean="0"/>
              <a:t> </a:t>
            </a:r>
            <a:r>
              <a:rPr lang="en-US" dirty="0" err="1" smtClean="0"/>
              <a:t>የወል</a:t>
            </a:r>
            <a:r>
              <a:rPr lang="en-US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 </a:t>
            </a:r>
            <a:r>
              <a:rPr lang="en-US" dirty="0" err="1" smtClean="0"/>
              <a:t>ስልትን</a:t>
            </a:r>
            <a:r>
              <a:rPr lang="en-US" dirty="0" smtClean="0"/>
              <a:t> </a:t>
            </a:r>
            <a:r>
              <a:rPr lang="en-US" dirty="0" err="1" smtClean="0"/>
              <a:t>በመከተል</a:t>
            </a:r>
            <a:r>
              <a:rPr lang="en-US" dirty="0" smtClean="0"/>
              <a:t> </a:t>
            </a:r>
            <a:r>
              <a:rPr lang="en-US" dirty="0" err="1" smtClean="0"/>
              <a:t>የተጻፉ</a:t>
            </a:r>
            <a:r>
              <a:rPr lang="en-US" dirty="0" smtClean="0"/>
              <a:t> </a:t>
            </a:r>
            <a:r>
              <a:rPr lang="en-US" dirty="0" err="1" smtClean="0"/>
              <a:t>መሆናቸው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አብዛኞቹ</a:t>
            </a:r>
            <a:r>
              <a:rPr lang="en-US" dirty="0" smtClean="0"/>
              <a:t> </a:t>
            </a:r>
            <a:r>
              <a:rPr lang="en-US" dirty="0" err="1" smtClean="0"/>
              <a:t>ግጥሞቻቸው</a:t>
            </a:r>
            <a:r>
              <a:rPr lang="en-US" dirty="0" smtClean="0"/>
              <a:t> </a:t>
            </a:r>
            <a:r>
              <a:rPr lang="en-US" dirty="0" err="1" smtClean="0"/>
              <a:t>በምስያ</a:t>
            </a:r>
            <a:r>
              <a:rPr lang="en-US" dirty="0" smtClean="0"/>
              <a:t> </a:t>
            </a:r>
            <a:r>
              <a:rPr lang="en-US" dirty="0" err="1" smtClean="0"/>
              <a:t>ዘይቤ</a:t>
            </a:r>
            <a:r>
              <a:rPr lang="en-US" dirty="0" smtClean="0"/>
              <a:t> </a:t>
            </a:r>
            <a:r>
              <a:rPr lang="en-US" dirty="0" err="1" smtClean="0"/>
              <a:t>የተዋቀሩ</a:t>
            </a:r>
            <a:r>
              <a:rPr lang="en-US" dirty="0" smtClean="0"/>
              <a:t> </a:t>
            </a:r>
            <a:r>
              <a:rPr lang="en-US" dirty="0" err="1" smtClean="0"/>
              <a:t>መሆናቸው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6. </a:t>
            </a:r>
            <a:r>
              <a:rPr lang="en-US" dirty="0" err="1" smtClean="0"/>
              <a:t>ረቂቅና</a:t>
            </a:r>
            <a:r>
              <a:rPr lang="en-US" dirty="0" smtClean="0"/>
              <a:t> </a:t>
            </a:r>
            <a:r>
              <a:rPr lang="en-US" dirty="0" err="1" smtClean="0"/>
              <a:t>ለመተንተን</a:t>
            </a:r>
            <a:r>
              <a:rPr lang="en-US" dirty="0" smtClean="0"/>
              <a:t> </a:t>
            </a:r>
            <a:r>
              <a:rPr lang="en-US" dirty="0" err="1" smtClean="0"/>
              <a:t>የሚያስቸግሩ</a:t>
            </a:r>
            <a:r>
              <a:rPr lang="en-US" dirty="0" smtClean="0"/>
              <a:t> </a:t>
            </a:r>
            <a:r>
              <a:rPr lang="en-US" dirty="0" err="1" smtClean="0"/>
              <a:t>ጽንሰ</a:t>
            </a:r>
            <a:r>
              <a:rPr lang="en-US" dirty="0" smtClean="0"/>
              <a:t> </a:t>
            </a:r>
            <a:r>
              <a:rPr lang="en-US" dirty="0" err="1" smtClean="0"/>
              <a:t>ሐሳቦችን</a:t>
            </a:r>
            <a:r>
              <a:rPr lang="en-US" dirty="0" smtClean="0"/>
              <a:t> </a:t>
            </a:r>
            <a:r>
              <a:rPr lang="en-US" dirty="0" err="1" smtClean="0"/>
              <a:t>በግጥሞቻቸው</a:t>
            </a:r>
            <a:r>
              <a:rPr lang="en-US" dirty="0" smtClean="0"/>
              <a:t> </a:t>
            </a:r>
            <a:r>
              <a:rPr lang="en-US" dirty="0" err="1" smtClean="0"/>
              <a:t>በቀላሉ</a:t>
            </a:r>
            <a:r>
              <a:rPr lang="en-US" dirty="0" smtClean="0"/>
              <a:t> </a:t>
            </a:r>
            <a:r>
              <a:rPr lang="en-US" dirty="0" err="1" smtClean="0"/>
              <a:t>መግለጻቸው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ባጠቃላይ</a:t>
            </a:r>
            <a:r>
              <a:rPr lang="en-US" dirty="0" smtClean="0"/>
              <a:t> </a:t>
            </a:r>
            <a:r>
              <a:rPr lang="en-US" dirty="0" err="1" smtClean="0"/>
              <a:t>እኝህ</a:t>
            </a:r>
            <a:r>
              <a:rPr lang="en-US" dirty="0" smtClean="0"/>
              <a:t> </a:t>
            </a:r>
            <a:r>
              <a:rPr lang="en-US" dirty="0" err="1" smtClean="0"/>
              <a:t>ጸሐፊ</a:t>
            </a:r>
            <a:r>
              <a:rPr lang="en-US" dirty="0" smtClean="0"/>
              <a:t> </a:t>
            </a:r>
            <a:r>
              <a:rPr lang="en-US" dirty="0" err="1" smtClean="0"/>
              <a:t>በአሁኑ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እንደ</a:t>
            </a:r>
            <a:r>
              <a:rPr lang="en-US" dirty="0" smtClean="0"/>
              <a:t> </a:t>
            </a:r>
            <a:r>
              <a:rPr lang="en-US" dirty="0" err="1" smtClean="0"/>
              <a:t>አዲስ</a:t>
            </a:r>
            <a:r>
              <a:rPr lang="en-US" dirty="0" smtClean="0"/>
              <a:t> </a:t>
            </a:r>
            <a:r>
              <a:rPr lang="en-US" dirty="0" err="1" smtClean="0"/>
              <a:t>የታየውን</a:t>
            </a:r>
            <a:r>
              <a:rPr lang="en-US" dirty="0" smtClean="0"/>
              <a:t> </a:t>
            </a:r>
            <a:r>
              <a:rPr lang="en-US" dirty="0" err="1" smtClean="0"/>
              <a:t>ቋንቋን</a:t>
            </a:r>
            <a:r>
              <a:rPr lang="en-US" dirty="0" smtClean="0"/>
              <a:t> </a:t>
            </a:r>
            <a:r>
              <a:rPr lang="en-US" dirty="0" err="1" smtClean="0"/>
              <a:t>በሥነጽሑፍ</a:t>
            </a:r>
            <a:r>
              <a:rPr lang="en-US" dirty="0" smtClean="0"/>
              <a:t> </a:t>
            </a:r>
            <a:r>
              <a:rPr lang="en-US" dirty="0" err="1" smtClean="0"/>
              <a:t>የማስተማር</a:t>
            </a:r>
            <a:r>
              <a:rPr lang="en-US" dirty="0" smtClean="0"/>
              <a:t> </a:t>
            </a:r>
            <a:r>
              <a:rPr lang="en-US" dirty="0" err="1" smtClean="0"/>
              <a:t>ዘዴን</a:t>
            </a:r>
            <a:r>
              <a:rPr lang="en-US" dirty="0" smtClean="0"/>
              <a:t> </a:t>
            </a:r>
            <a:r>
              <a:rPr lang="en-US" dirty="0" err="1" smtClean="0"/>
              <a:t>ቀድመው</a:t>
            </a:r>
            <a:r>
              <a:rPr lang="en-US" dirty="0" smtClean="0"/>
              <a:t> </a:t>
            </a:r>
            <a:r>
              <a:rPr lang="en-US" dirty="0" err="1" smtClean="0"/>
              <a:t>የቀየሱ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r>
              <a:rPr lang="en-US" dirty="0" err="1" smtClean="0"/>
              <a:t>ምክንያቱም</a:t>
            </a:r>
            <a:r>
              <a:rPr lang="en-US" dirty="0" smtClean="0"/>
              <a:t> </a:t>
            </a:r>
            <a:r>
              <a:rPr lang="en-US" dirty="0" err="1" smtClean="0"/>
              <a:t>እስከ</a:t>
            </a:r>
            <a:r>
              <a:rPr lang="en-US" dirty="0" smtClean="0"/>
              <a:t> 1960ዎቹ </a:t>
            </a:r>
            <a:r>
              <a:rPr lang="en-US" dirty="0" err="1" smtClean="0"/>
              <a:t>ድረስ</a:t>
            </a:r>
            <a:r>
              <a:rPr lang="en-US" dirty="0" smtClean="0"/>
              <a:t> </a:t>
            </a:r>
            <a:r>
              <a:rPr lang="en-US" dirty="0" err="1" smtClean="0"/>
              <a:t>የአንደኛና</a:t>
            </a:r>
            <a:r>
              <a:rPr lang="en-US" dirty="0" smtClean="0"/>
              <a:t> </a:t>
            </a:r>
            <a:r>
              <a:rPr lang="en-US" dirty="0" err="1" smtClean="0"/>
              <a:t>የሁለተኛ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ትምህርት</a:t>
            </a:r>
            <a:r>
              <a:rPr lang="en-US" dirty="0" smtClean="0"/>
              <a:t> </a:t>
            </a:r>
            <a:r>
              <a:rPr lang="en-US" dirty="0" err="1" smtClean="0"/>
              <a:t>ቤቶች</a:t>
            </a:r>
            <a:r>
              <a:rPr lang="en-US" dirty="0" smtClean="0"/>
              <a:t> </a:t>
            </a:r>
            <a:r>
              <a:rPr lang="en-US" dirty="0" err="1" smtClean="0"/>
              <a:t>የአማርኛን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የሚያስተምሩት</a:t>
            </a:r>
            <a:r>
              <a:rPr lang="en-US" dirty="0" smtClean="0"/>
              <a:t> </a:t>
            </a:r>
            <a:r>
              <a:rPr lang="en-US" dirty="0" err="1" smtClean="0"/>
              <a:t>ከበደ</a:t>
            </a:r>
            <a:r>
              <a:rPr lang="en-US" dirty="0" smtClean="0"/>
              <a:t> </a:t>
            </a:r>
            <a:r>
              <a:rPr lang="en-US" dirty="0" err="1" smtClean="0"/>
              <a:t>ሚካኤል</a:t>
            </a:r>
            <a:r>
              <a:rPr lang="en-US" dirty="0" smtClean="0"/>
              <a:t> </a:t>
            </a:r>
            <a:r>
              <a:rPr lang="en-US" dirty="0" err="1" smtClean="0"/>
              <a:t>በጻፏቸው</a:t>
            </a:r>
            <a:r>
              <a:rPr lang="en-US" dirty="0" smtClean="0"/>
              <a:t> </a:t>
            </a:r>
            <a:r>
              <a:rPr lang="en-US" dirty="0" err="1" smtClean="0"/>
              <a:t>የግጥም፣የተውኔት፣የታሪክ፣የፍልስፍና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የሐይማኖት</a:t>
            </a:r>
            <a:r>
              <a:rPr lang="en-US" dirty="0" smtClean="0"/>
              <a:t> </a:t>
            </a:r>
            <a:r>
              <a:rPr lang="en-US" dirty="0" err="1" smtClean="0"/>
              <a:t>መጻሕፍት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 </a:t>
            </a:r>
          </a:p>
          <a:p>
            <a:r>
              <a:rPr lang="en-US" dirty="0" smtClean="0"/>
              <a:t> </a:t>
            </a:r>
            <a:r>
              <a:rPr lang="en-US" b="1" dirty="0" smtClean="0"/>
              <a:t>7. </a:t>
            </a:r>
            <a:r>
              <a:rPr lang="en-US" b="1" dirty="0" err="1" smtClean="0"/>
              <a:t>ታደሰ</a:t>
            </a:r>
            <a:r>
              <a:rPr lang="en-US" b="1" dirty="0" smtClean="0"/>
              <a:t> </a:t>
            </a:r>
            <a:r>
              <a:rPr lang="en-US" b="1" dirty="0" err="1" smtClean="0"/>
              <a:t>ሊበን</a:t>
            </a:r>
            <a:r>
              <a:rPr lang="en-US" dirty="0" smtClean="0"/>
              <a:t> ፡- </a:t>
            </a:r>
            <a:r>
              <a:rPr lang="en-US" dirty="0" err="1" smtClean="0"/>
              <a:t>በኢትዮጵያ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የሚነሱት</a:t>
            </a:r>
            <a:r>
              <a:rPr lang="en-US" dirty="0" smtClean="0"/>
              <a:t> </a:t>
            </a:r>
            <a:r>
              <a:rPr lang="en-US" dirty="0" err="1" smtClean="0"/>
              <a:t>በአጭር</a:t>
            </a:r>
            <a:r>
              <a:rPr lang="en-US" dirty="0" smtClean="0"/>
              <a:t> </a:t>
            </a:r>
            <a:r>
              <a:rPr lang="en-US" dirty="0" err="1" smtClean="0"/>
              <a:t>ልቦለድ</a:t>
            </a:r>
            <a:r>
              <a:rPr lang="en-US" dirty="0" smtClean="0"/>
              <a:t> </a:t>
            </a:r>
            <a:r>
              <a:rPr lang="en-US" dirty="0" err="1" smtClean="0"/>
              <a:t>ጸሐፊነታቸው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እንደሚታወቀው</a:t>
            </a:r>
            <a:r>
              <a:rPr lang="en-US" dirty="0" smtClean="0"/>
              <a:t> </a:t>
            </a:r>
            <a:r>
              <a:rPr lang="en-US" dirty="0" err="1" smtClean="0"/>
              <a:t>ከሁሉም</a:t>
            </a:r>
            <a:r>
              <a:rPr lang="en-US" dirty="0" smtClean="0"/>
              <a:t> </a:t>
            </a:r>
            <a:r>
              <a:rPr lang="en-US" dirty="0" err="1" smtClean="0"/>
              <a:t>የሥነጽሑፍ</a:t>
            </a:r>
            <a:r>
              <a:rPr lang="en-US" dirty="0" smtClean="0"/>
              <a:t> </a:t>
            </a:r>
            <a:r>
              <a:rPr lang="en-US" dirty="0" err="1" smtClean="0"/>
              <a:t>ዘርፎች</a:t>
            </a:r>
            <a:r>
              <a:rPr lang="en-US" dirty="0" smtClean="0"/>
              <a:t> </a:t>
            </a:r>
            <a:r>
              <a:rPr lang="en-US" dirty="0" err="1" smtClean="0"/>
              <a:t>በዓለም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ትንሽ</a:t>
            </a:r>
            <a:r>
              <a:rPr lang="en-US" dirty="0" smtClean="0"/>
              <a:t> </a:t>
            </a:r>
            <a:r>
              <a:rPr lang="en-US" dirty="0" err="1" smtClean="0"/>
              <a:t>ዕድሜ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አጭር</a:t>
            </a:r>
            <a:r>
              <a:rPr lang="en-US" dirty="0" smtClean="0"/>
              <a:t> </a:t>
            </a:r>
            <a:r>
              <a:rPr lang="en-US" dirty="0" err="1" smtClean="0"/>
              <a:t>ልቦለድ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በዓለም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የመጀመሪያው</a:t>
            </a:r>
            <a:r>
              <a:rPr lang="en-US" dirty="0" smtClean="0"/>
              <a:t> </a:t>
            </a:r>
            <a:r>
              <a:rPr lang="en-US" dirty="0" err="1" smtClean="0"/>
              <a:t>ዘመናዊ</a:t>
            </a:r>
            <a:r>
              <a:rPr lang="en-US" dirty="0" smtClean="0"/>
              <a:t> </a:t>
            </a:r>
            <a:r>
              <a:rPr lang="en-US" dirty="0" err="1" smtClean="0"/>
              <a:t>አጭር</a:t>
            </a:r>
            <a:r>
              <a:rPr lang="en-US" dirty="0" smtClean="0"/>
              <a:t> </a:t>
            </a:r>
            <a:r>
              <a:rPr lang="en-US" dirty="0" err="1" smtClean="0"/>
              <a:t>ልቦለድ</a:t>
            </a:r>
            <a:r>
              <a:rPr lang="en-US" dirty="0" smtClean="0"/>
              <a:t> </a:t>
            </a:r>
            <a:r>
              <a:rPr lang="en-US" dirty="0" err="1" smtClean="0"/>
              <a:t>የሚባለው</a:t>
            </a:r>
            <a:r>
              <a:rPr lang="en-US" dirty="0" smtClean="0"/>
              <a:t> </a:t>
            </a:r>
            <a:r>
              <a:rPr lang="en-US" dirty="0" err="1" smtClean="0"/>
              <a:t>ካፖርቱ</a:t>
            </a:r>
            <a:r>
              <a:rPr lang="en-US" dirty="0" smtClean="0"/>
              <a:t> ( Over Coat) </a:t>
            </a:r>
            <a:r>
              <a:rPr lang="en-US" dirty="0" err="1" smtClean="0"/>
              <a:t>የተባለው</a:t>
            </a:r>
            <a:r>
              <a:rPr lang="en-US" dirty="0" smtClean="0"/>
              <a:t> በ1843 </a:t>
            </a:r>
            <a:r>
              <a:rPr lang="en-US" dirty="0" err="1" smtClean="0"/>
              <a:t>የተጻፈው</a:t>
            </a:r>
            <a:r>
              <a:rPr lang="en-US" dirty="0" smtClean="0"/>
              <a:t> </a:t>
            </a:r>
            <a:r>
              <a:rPr lang="en-US" dirty="0" err="1" smtClean="0"/>
              <a:t>አጭር</a:t>
            </a:r>
            <a:r>
              <a:rPr lang="en-US" dirty="0" smtClean="0"/>
              <a:t> </a:t>
            </a:r>
            <a:r>
              <a:rPr lang="en-US" dirty="0" err="1" smtClean="0"/>
              <a:t>ልቦለድ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እናም</a:t>
            </a:r>
            <a:r>
              <a:rPr lang="en-US" dirty="0" smtClean="0"/>
              <a:t> </a:t>
            </a:r>
            <a:r>
              <a:rPr lang="en-US" dirty="0" err="1" smtClean="0"/>
              <a:t>ይህንን</a:t>
            </a:r>
            <a:r>
              <a:rPr lang="en-US" dirty="0" smtClean="0"/>
              <a:t> </a:t>
            </a:r>
            <a:r>
              <a:rPr lang="en-US" dirty="0" err="1" smtClean="0"/>
              <a:t>የሥነጽሑፍ</a:t>
            </a:r>
            <a:r>
              <a:rPr lang="en-US" dirty="0" smtClean="0"/>
              <a:t> </a:t>
            </a:r>
            <a:r>
              <a:rPr lang="en-US" dirty="0" err="1" smtClean="0"/>
              <a:t>ዘርፍ</a:t>
            </a:r>
            <a:r>
              <a:rPr lang="en-US" dirty="0" smtClean="0"/>
              <a:t> </a:t>
            </a:r>
            <a:r>
              <a:rPr lang="en-US" dirty="0" err="1" smtClean="0"/>
              <a:t>ለሃገራችን</a:t>
            </a:r>
            <a:r>
              <a:rPr lang="en-US" dirty="0" smtClean="0"/>
              <a:t> </a:t>
            </a:r>
            <a:r>
              <a:rPr lang="en-US" dirty="0" err="1" smtClean="0"/>
              <a:t>ያስተዋወቁት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መሠረቱን</a:t>
            </a:r>
            <a:r>
              <a:rPr lang="en-US" dirty="0" smtClean="0"/>
              <a:t> </a:t>
            </a:r>
            <a:r>
              <a:rPr lang="en-US" dirty="0" err="1" smtClean="0"/>
              <a:t>የጣሉት</a:t>
            </a:r>
            <a:r>
              <a:rPr lang="en-US" dirty="0" smtClean="0"/>
              <a:t> </a:t>
            </a:r>
            <a:r>
              <a:rPr lang="en-US" dirty="0" err="1" smtClean="0"/>
              <a:t>አቶ</a:t>
            </a:r>
            <a:r>
              <a:rPr lang="en-US" dirty="0" smtClean="0"/>
              <a:t> </a:t>
            </a:r>
            <a:r>
              <a:rPr lang="en-US" dirty="0" err="1" smtClean="0"/>
              <a:t>ታደሰ</a:t>
            </a:r>
            <a:r>
              <a:rPr lang="en-US" dirty="0" smtClean="0"/>
              <a:t> </a:t>
            </a:r>
            <a:r>
              <a:rPr lang="en-US" dirty="0" err="1" smtClean="0"/>
              <a:t>ሊበን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በእርግጥ</a:t>
            </a:r>
            <a:r>
              <a:rPr lang="en-US" dirty="0" smtClean="0"/>
              <a:t> </a:t>
            </a:r>
            <a:r>
              <a:rPr lang="en-US" dirty="0" err="1" smtClean="0"/>
              <a:t>ከሳቸው</a:t>
            </a:r>
            <a:r>
              <a:rPr lang="en-US" dirty="0" smtClean="0"/>
              <a:t> </a:t>
            </a:r>
            <a:r>
              <a:rPr lang="en-US" dirty="0" err="1" smtClean="0"/>
              <a:t>በፊት</a:t>
            </a:r>
            <a:r>
              <a:rPr lang="en-US" dirty="0" smtClean="0"/>
              <a:t> </a:t>
            </a:r>
            <a:r>
              <a:rPr lang="en-US" dirty="0" err="1" smtClean="0"/>
              <a:t>አቶ</a:t>
            </a:r>
            <a:r>
              <a:rPr lang="en-US" dirty="0" smtClean="0"/>
              <a:t> </a:t>
            </a:r>
            <a:r>
              <a:rPr lang="en-US" dirty="0" err="1" smtClean="0"/>
              <a:t>ተመስገን</a:t>
            </a:r>
            <a:r>
              <a:rPr lang="en-US" dirty="0" smtClean="0"/>
              <a:t> </a:t>
            </a:r>
            <a:r>
              <a:rPr lang="en-US" dirty="0" err="1" smtClean="0"/>
              <a:t>ገብሬ</a:t>
            </a:r>
            <a:r>
              <a:rPr lang="en-US" dirty="0" smtClean="0"/>
              <a:t> "</a:t>
            </a:r>
            <a:r>
              <a:rPr lang="en-US" dirty="0" err="1" smtClean="0"/>
              <a:t>የጉለሌው</a:t>
            </a:r>
            <a:r>
              <a:rPr lang="en-US" dirty="0" smtClean="0"/>
              <a:t> </a:t>
            </a:r>
            <a:r>
              <a:rPr lang="en-US" dirty="0" err="1" smtClean="0"/>
              <a:t>ሰካራም</a:t>
            </a:r>
            <a:r>
              <a:rPr lang="en-US" dirty="0" smtClean="0"/>
              <a:t>" </a:t>
            </a:r>
            <a:r>
              <a:rPr lang="en-US" dirty="0" err="1" smtClean="0"/>
              <a:t>በሚል</a:t>
            </a:r>
            <a:r>
              <a:rPr lang="en-US" dirty="0" smtClean="0"/>
              <a:t> </a:t>
            </a:r>
            <a:r>
              <a:rPr lang="en-US" dirty="0" err="1" smtClean="0"/>
              <a:t>ርእስ</a:t>
            </a:r>
            <a:r>
              <a:rPr lang="en-US" dirty="0" smtClean="0"/>
              <a:t> 13 </a:t>
            </a:r>
            <a:r>
              <a:rPr lang="en-US" dirty="0" err="1" smtClean="0"/>
              <a:t>ገጽ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አጭር</a:t>
            </a:r>
            <a:r>
              <a:rPr lang="en-US" dirty="0" smtClean="0"/>
              <a:t> </a:t>
            </a:r>
            <a:r>
              <a:rPr lang="en-US" dirty="0" err="1" smtClean="0"/>
              <a:t>ልቦለድ</a:t>
            </a:r>
            <a:r>
              <a:rPr lang="en-US" dirty="0" smtClean="0"/>
              <a:t> </a:t>
            </a:r>
            <a:r>
              <a:rPr lang="en-US" dirty="0" err="1" smtClean="0"/>
              <a:t>ጽፈዋል</a:t>
            </a:r>
            <a:r>
              <a:rPr lang="en-US" dirty="0" smtClean="0"/>
              <a:t>፡፡ </a:t>
            </a:r>
            <a:r>
              <a:rPr lang="en-US" dirty="0" err="1" smtClean="0"/>
              <a:t>ለዚህም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በሀገራችን</a:t>
            </a:r>
            <a:r>
              <a:rPr lang="en-US" dirty="0" smtClean="0"/>
              <a:t> </a:t>
            </a:r>
            <a:r>
              <a:rPr lang="en-US" dirty="0" err="1" smtClean="0"/>
              <a:t>የመጀመሪያው</a:t>
            </a:r>
            <a:r>
              <a:rPr lang="en-US" dirty="0" smtClean="0"/>
              <a:t> </a:t>
            </a:r>
            <a:r>
              <a:rPr lang="en-US" dirty="0" err="1" smtClean="0"/>
              <a:t>አጭር</a:t>
            </a:r>
            <a:r>
              <a:rPr lang="en-US" dirty="0" smtClean="0"/>
              <a:t> </a:t>
            </a:r>
            <a:r>
              <a:rPr lang="en-US" dirty="0" err="1" smtClean="0"/>
              <a:t>ልቦለድ</a:t>
            </a:r>
            <a:r>
              <a:rPr lang="en-US" dirty="0" smtClean="0"/>
              <a:t> "</a:t>
            </a:r>
            <a:r>
              <a:rPr lang="en-US" dirty="0" err="1" smtClean="0"/>
              <a:t>የጉለልው</a:t>
            </a:r>
            <a:r>
              <a:rPr lang="en-US" dirty="0" smtClean="0"/>
              <a:t> </a:t>
            </a:r>
            <a:r>
              <a:rPr lang="en-US" dirty="0" err="1" smtClean="0"/>
              <a:t>ሰካራም</a:t>
            </a:r>
            <a:r>
              <a:rPr lang="en-US" dirty="0" smtClean="0"/>
              <a:t>"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የሚባለው</a:t>
            </a:r>
            <a:r>
              <a:rPr lang="en-US" dirty="0" smtClean="0"/>
              <a:t>፡፡ </a:t>
            </a:r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አቶ</a:t>
            </a:r>
            <a:r>
              <a:rPr lang="en-US" dirty="0" smtClean="0"/>
              <a:t> </a:t>
            </a:r>
            <a:r>
              <a:rPr lang="en-US" dirty="0" err="1" smtClean="0"/>
              <a:t>ታደሰ</a:t>
            </a:r>
            <a:r>
              <a:rPr lang="en-US" dirty="0" smtClean="0"/>
              <a:t> </a:t>
            </a:r>
            <a:r>
              <a:rPr lang="en-US" dirty="0" err="1" smtClean="0"/>
              <a:t>ሊበን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አጭር</a:t>
            </a:r>
            <a:r>
              <a:rPr lang="en-US" dirty="0" smtClean="0"/>
              <a:t> </a:t>
            </a:r>
            <a:r>
              <a:rPr lang="en-US" dirty="0" err="1" smtClean="0"/>
              <a:t>ልቦለድን</a:t>
            </a:r>
            <a:r>
              <a:rPr lang="en-US" dirty="0" smtClean="0"/>
              <a:t> </a:t>
            </a:r>
            <a:r>
              <a:rPr lang="en-US" dirty="0" err="1" smtClean="0"/>
              <a:t>በዘመናዊ</a:t>
            </a:r>
            <a:r>
              <a:rPr lang="en-US" dirty="0" smtClean="0"/>
              <a:t> </a:t>
            </a:r>
            <a:r>
              <a:rPr lang="en-US" dirty="0" err="1" smtClean="0"/>
              <a:t>ቅርጽ</a:t>
            </a:r>
            <a:r>
              <a:rPr lang="en-US" dirty="0" smtClean="0"/>
              <a:t> </a:t>
            </a:r>
            <a:r>
              <a:rPr lang="en-US" dirty="0" err="1" smtClean="0"/>
              <a:t>የጻፉ</a:t>
            </a:r>
            <a:r>
              <a:rPr lang="en-US" dirty="0" smtClean="0"/>
              <a:t> </a:t>
            </a:r>
            <a:r>
              <a:rPr lang="en-US" dirty="0" err="1" smtClean="0"/>
              <a:t>የመጀመሪያው</a:t>
            </a:r>
            <a:r>
              <a:rPr lang="en-US" dirty="0" smtClean="0"/>
              <a:t> </a:t>
            </a:r>
            <a:r>
              <a:rPr lang="en-US" dirty="0" err="1" smtClean="0"/>
              <a:t>ጸሐፊ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r>
              <a:rPr lang="en-US" dirty="0" err="1" smtClean="0"/>
              <a:t>እነዚህም</a:t>
            </a:r>
            <a:r>
              <a:rPr lang="en-US" dirty="0" smtClean="0"/>
              <a:t> </a:t>
            </a:r>
            <a:r>
              <a:rPr lang="en-US" dirty="0" err="1" smtClean="0"/>
              <a:t>የጻፏቸው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አጫጭር</a:t>
            </a:r>
            <a:r>
              <a:rPr lang="en-US" dirty="0" smtClean="0"/>
              <a:t> </a:t>
            </a:r>
            <a:r>
              <a:rPr lang="en-US" dirty="0" err="1" smtClean="0"/>
              <a:t>ልቦለዶች</a:t>
            </a:r>
            <a:r>
              <a:rPr lang="en-US" dirty="0" smtClean="0"/>
              <a:t> </a:t>
            </a:r>
            <a:r>
              <a:rPr lang="en-US" dirty="0" err="1" smtClean="0"/>
              <a:t>የሚከተሉት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1. "</a:t>
            </a:r>
            <a:r>
              <a:rPr lang="en-US" dirty="0" err="1" smtClean="0"/>
              <a:t>መስከረም</a:t>
            </a:r>
            <a:r>
              <a:rPr lang="en-US" dirty="0" smtClean="0"/>
              <a:t>" ---------------- </a:t>
            </a:r>
            <a:r>
              <a:rPr lang="en-US" dirty="0" err="1" smtClean="0"/>
              <a:t>ሲሆን</a:t>
            </a:r>
            <a:r>
              <a:rPr lang="en-US" dirty="0" smtClean="0"/>
              <a:t> በ1949 </a:t>
            </a:r>
            <a:r>
              <a:rPr lang="en-US" dirty="0" err="1" smtClean="0"/>
              <a:t>የታተመ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2. "</a:t>
            </a:r>
            <a:r>
              <a:rPr lang="en-US" dirty="0" err="1" smtClean="0"/>
              <a:t>ሌላው</a:t>
            </a:r>
            <a:r>
              <a:rPr lang="en-US" dirty="0" smtClean="0"/>
              <a:t> </a:t>
            </a:r>
            <a:r>
              <a:rPr lang="en-US" dirty="0" err="1" smtClean="0"/>
              <a:t>መንገድ</a:t>
            </a:r>
            <a:r>
              <a:rPr lang="en-US" dirty="0" smtClean="0"/>
              <a:t>" --------- </a:t>
            </a:r>
            <a:r>
              <a:rPr lang="en-US" dirty="0" err="1" smtClean="0"/>
              <a:t>ሲሆን</a:t>
            </a:r>
            <a:r>
              <a:rPr lang="en-US" dirty="0" smtClean="0"/>
              <a:t> በ1952 </a:t>
            </a:r>
            <a:r>
              <a:rPr lang="en-US" dirty="0" err="1" smtClean="0"/>
              <a:t>የታተመ</a:t>
            </a:r>
            <a:r>
              <a:rPr lang="en-US" dirty="0" smtClean="0"/>
              <a:t> </a:t>
            </a:r>
            <a:r>
              <a:rPr lang="en-US" dirty="0" err="1" smtClean="0"/>
              <a:t>ሁለተኛ</a:t>
            </a:r>
            <a:r>
              <a:rPr lang="en-US" dirty="0" smtClean="0"/>
              <a:t> </a:t>
            </a:r>
            <a:r>
              <a:rPr lang="en-US" dirty="0" err="1" smtClean="0"/>
              <a:t>ሥራ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አቶ</a:t>
            </a:r>
            <a:r>
              <a:rPr lang="en-US" dirty="0" smtClean="0"/>
              <a:t> </a:t>
            </a:r>
            <a:r>
              <a:rPr lang="en-US" dirty="0" err="1" smtClean="0"/>
              <a:t>ታደሰ</a:t>
            </a:r>
            <a:r>
              <a:rPr lang="en-US" dirty="0" smtClean="0"/>
              <a:t> </a:t>
            </a:r>
            <a:r>
              <a:rPr lang="en-US" dirty="0" err="1" smtClean="0"/>
              <a:t>ሊበን</a:t>
            </a:r>
            <a:r>
              <a:rPr lang="en-US" dirty="0" smtClean="0"/>
              <a:t> </a:t>
            </a:r>
            <a:r>
              <a:rPr lang="en-US" dirty="0" err="1" smtClean="0"/>
              <a:t>በመጽሐፎቻቸው</a:t>
            </a:r>
            <a:r>
              <a:rPr lang="en-US" dirty="0" smtClean="0"/>
              <a:t> </a:t>
            </a:r>
            <a:r>
              <a:rPr lang="en-US" dirty="0" err="1" smtClean="0"/>
              <a:t>መግቢያ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ስለአጭር</a:t>
            </a:r>
            <a:r>
              <a:rPr lang="en-US" dirty="0" smtClean="0"/>
              <a:t> </a:t>
            </a:r>
            <a:r>
              <a:rPr lang="en-US" dirty="0" err="1" smtClean="0"/>
              <a:t>ልቦለድ</a:t>
            </a:r>
            <a:r>
              <a:rPr lang="en-US" dirty="0" smtClean="0"/>
              <a:t> </a:t>
            </a:r>
            <a:r>
              <a:rPr lang="en-US" dirty="0" err="1" smtClean="0"/>
              <a:t>ምንነትና</a:t>
            </a:r>
            <a:r>
              <a:rPr lang="en-US" dirty="0" smtClean="0"/>
              <a:t> </a:t>
            </a:r>
            <a:r>
              <a:rPr lang="en-US" dirty="0" err="1" smtClean="0"/>
              <a:t>ባህርይ</a:t>
            </a:r>
            <a:r>
              <a:rPr lang="en-US" dirty="0" smtClean="0"/>
              <a:t> </a:t>
            </a:r>
            <a:r>
              <a:rPr lang="en-US" dirty="0" err="1" smtClean="0"/>
              <a:t>ለመጀመሪያ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ያስተዋወቁ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በመሆናቸው</a:t>
            </a:r>
            <a:r>
              <a:rPr lang="en-US" dirty="0" smtClean="0"/>
              <a:t> </a:t>
            </a:r>
            <a:r>
              <a:rPr lang="en-US" dirty="0" err="1" smtClean="0"/>
              <a:t>ከዘመናዊ</a:t>
            </a:r>
            <a:r>
              <a:rPr lang="en-US" dirty="0" smtClean="0"/>
              <a:t> </a:t>
            </a:r>
            <a:r>
              <a:rPr lang="en-US" dirty="0" err="1" smtClean="0"/>
              <a:t>አጭር</a:t>
            </a:r>
            <a:r>
              <a:rPr lang="en-US" dirty="0" smtClean="0"/>
              <a:t> </a:t>
            </a:r>
            <a:r>
              <a:rPr lang="en-US" dirty="0" err="1" smtClean="0"/>
              <a:t>ልቦለድ</a:t>
            </a:r>
            <a:r>
              <a:rPr lang="en-US" dirty="0" smtClean="0"/>
              <a:t> </a:t>
            </a:r>
            <a:r>
              <a:rPr lang="en-US" dirty="0" err="1" smtClean="0"/>
              <a:t>አንጻር</a:t>
            </a:r>
            <a:r>
              <a:rPr lang="en-US" dirty="0" smtClean="0"/>
              <a:t> </a:t>
            </a:r>
            <a:r>
              <a:rPr lang="en-US" dirty="0" err="1" smtClean="0"/>
              <a:t>ለሃገራችን</a:t>
            </a:r>
            <a:r>
              <a:rPr lang="en-US" dirty="0" smtClean="0"/>
              <a:t> </a:t>
            </a:r>
            <a:r>
              <a:rPr lang="en-US" dirty="0" err="1" smtClean="0"/>
              <a:t>የመጀመሪያው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r>
              <a:rPr lang="en-US" dirty="0" err="1" smtClean="0"/>
              <a:t>ከዚህ</a:t>
            </a:r>
            <a:r>
              <a:rPr lang="en-US" dirty="0" smtClean="0"/>
              <a:t> </a:t>
            </a:r>
            <a:r>
              <a:rPr lang="en-US" dirty="0" err="1" smtClean="0"/>
              <a:t>ውጪ</a:t>
            </a:r>
            <a:r>
              <a:rPr lang="en-US" dirty="0" smtClean="0"/>
              <a:t> </a:t>
            </a:r>
            <a:r>
              <a:rPr lang="en-US" dirty="0" err="1" smtClean="0"/>
              <a:t>ባለመጻፋቸውም</a:t>
            </a:r>
            <a:r>
              <a:rPr lang="en-US" dirty="0" smtClean="0"/>
              <a:t> </a:t>
            </a:r>
            <a:r>
              <a:rPr lang="en-US" dirty="0" err="1" smtClean="0"/>
              <a:t>ከጓደኞቻቸው</a:t>
            </a:r>
            <a:r>
              <a:rPr lang="en-US" dirty="0" smtClean="0"/>
              <a:t> </a:t>
            </a:r>
            <a:r>
              <a:rPr lang="en-US" dirty="0" err="1" smtClean="0"/>
              <a:t>ተቃውሞ</a:t>
            </a:r>
            <a:r>
              <a:rPr lang="en-US" dirty="0" smtClean="0"/>
              <a:t> </a:t>
            </a:r>
            <a:r>
              <a:rPr lang="en-US" dirty="0" err="1" smtClean="0"/>
              <a:t>ገጥሟቸዋል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8. </a:t>
            </a:r>
            <a:r>
              <a:rPr lang="en-US" b="1" dirty="0" err="1" smtClean="0"/>
              <a:t>ነጋሽ</a:t>
            </a:r>
            <a:r>
              <a:rPr lang="en-US" b="1" dirty="0" smtClean="0"/>
              <a:t> </a:t>
            </a:r>
            <a:r>
              <a:rPr lang="en-US" b="1" dirty="0" err="1" smtClean="0"/>
              <a:t>ገብረማርያም</a:t>
            </a:r>
            <a:r>
              <a:rPr lang="en-US" dirty="0" smtClean="0"/>
              <a:t> ፡- </a:t>
            </a:r>
            <a:r>
              <a:rPr lang="en-US" dirty="0" err="1" smtClean="0"/>
              <a:t>በኢትዮጵያ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ይበልጥ</a:t>
            </a:r>
            <a:r>
              <a:rPr lang="en-US" dirty="0" smtClean="0"/>
              <a:t> </a:t>
            </a:r>
            <a:r>
              <a:rPr lang="en-US" dirty="0" err="1" smtClean="0"/>
              <a:t>የሚታወቁት</a:t>
            </a:r>
            <a:r>
              <a:rPr lang="en-US" dirty="0" smtClean="0"/>
              <a:t> </a:t>
            </a:r>
            <a:r>
              <a:rPr lang="en-US" dirty="0" err="1" smtClean="0"/>
              <a:t>በተውኔት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</a:t>
            </a:r>
            <a:r>
              <a:rPr lang="en-US" dirty="0" err="1" smtClean="0"/>
              <a:t>ጸሐፊነታቸው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እኝህ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የጻፏቸው</a:t>
            </a:r>
            <a:r>
              <a:rPr lang="en-US" dirty="0" smtClean="0"/>
              <a:t> </a:t>
            </a:r>
            <a:r>
              <a:rPr lang="en-US" dirty="0" err="1" smtClean="0"/>
              <a:t>መጻህፍት</a:t>
            </a:r>
            <a:r>
              <a:rPr lang="en-US" dirty="0" smtClean="0"/>
              <a:t> </a:t>
            </a:r>
            <a:r>
              <a:rPr lang="en-US" dirty="0" err="1" smtClean="0"/>
              <a:t>የሚከተሉት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የድል</a:t>
            </a:r>
            <a:r>
              <a:rPr lang="en-US" dirty="0" smtClean="0"/>
              <a:t> </a:t>
            </a:r>
            <a:r>
              <a:rPr lang="en-US" dirty="0" err="1" smtClean="0"/>
              <a:t>አጥቢያ</a:t>
            </a:r>
            <a:r>
              <a:rPr lang="en-US" dirty="0" smtClean="0"/>
              <a:t> </a:t>
            </a:r>
            <a:r>
              <a:rPr lang="en-US" dirty="0" err="1" smtClean="0"/>
              <a:t>አርበኛ</a:t>
            </a:r>
            <a:r>
              <a:rPr lang="en-US" dirty="0" smtClean="0"/>
              <a:t> ፡- </a:t>
            </a:r>
            <a:r>
              <a:rPr lang="en-US" dirty="0" err="1" smtClean="0"/>
              <a:t>ይህ</a:t>
            </a:r>
            <a:r>
              <a:rPr lang="en-US" dirty="0" smtClean="0"/>
              <a:t> በ1965 </a:t>
            </a:r>
            <a:r>
              <a:rPr lang="en-US" dirty="0" err="1" smtClean="0"/>
              <a:t>የተጻፈ</a:t>
            </a:r>
            <a:r>
              <a:rPr lang="en-US" dirty="0" smtClean="0"/>
              <a:t> </a:t>
            </a:r>
            <a:r>
              <a:rPr lang="en-US" dirty="0" err="1" smtClean="0"/>
              <a:t>ተውኔት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ለኢጣልያ</a:t>
            </a:r>
            <a:r>
              <a:rPr lang="en-US" dirty="0" smtClean="0"/>
              <a:t> </a:t>
            </a:r>
            <a:r>
              <a:rPr lang="en-US" dirty="0" err="1" smtClean="0"/>
              <a:t>ያደሩ</a:t>
            </a:r>
            <a:r>
              <a:rPr lang="en-US" dirty="0" smtClean="0"/>
              <a:t> </a:t>
            </a:r>
            <a:r>
              <a:rPr lang="en-US" dirty="0" err="1" smtClean="0"/>
              <a:t>ሰዎችን</a:t>
            </a:r>
            <a:r>
              <a:rPr lang="en-US" dirty="0" smtClean="0"/>
              <a:t> </a:t>
            </a:r>
            <a:r>
              <a:rPr lang="en-US" dirty="0" err="1" smtClean="0"/>
              <a:t>የሚነቅፍ</a:t>
            </a:r>
            <a:r>
              <a:rPr lang="en-US" dirty="0" smtClean="0"/>
              <a:t> </a:t>
            </a:r>
            <a:r>
              <a:rPr lang="en-US" dirty="0" err="1" smtClean="0"/>
              <a:t>ይዘት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በመድረክም</a:t>
            </a:r>
            <a:r>
              <a:rPr lang="en-US" dirty="0" smtClean="0"/>
              <a:t> </a:t>
            </a:r>
            <a:r>
              <a:rPr lang="en-US" dirty="0" err="1" smtClean="0"/>
              <a:t>ቀርቦ</a:t>
            </a:r>
            <a:r>
              <a:rPr lang="en-US" dirty="0" smtClean="0"/>
              <a:t> </a:t>
            </a:r>
            <a:r>
              <a:rPr lang="en-US" dirty="0" err="1" smtClean="0"/>
              <a:t>ታይቷል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የአዛውንቶች</a:t>
            </a:r>
            <a:r>
              <a:rPr lang="en-US" dirty="0" smtClean="0"/>
              <a:t> </a:t>
            </a:r>
            <a:r>
              <a:rPr lang="en-US" dirty="0" err="1" smtClean="0"/>
              <a:t>ክበብ</a:t>
            </a:r>
            <a:r>
              <a:rPr lang="en-US" dirty="0" smtClean="0"/>
              <a:t> ፡- በ1972 </a:t>
            </a:r>
            <a:r>
              <a:rPr lang="en-US" dirty="0" err="1" smtClean="0"/>
              <a:t>የተጻፈ</a:t>
            </a:r>
            <a:r>
              <a:rPr lang="en-US" dirty="0" smtClean="0"/>
              <a:t> </a:t>
            </a:r>
            <a:r>
              <a:rPr lang="en-US" dirty="0" err="1" smtClean="0"/>
              <a:t>ኮሜዲ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ሐመልማል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አስመሳይ</a:t>
            </a:r>
            <a:r>
              <a:rPr lang="en-US" dirty="0" smtClean="0"/>
              <a:t> </a:t>
            </a:r>
            <a:r>
              <a:rPr lang="en-US" dirty="0" err="1" smtClean="0"/>
              <a:t>ሐኪሞች</a:t>
            </a:r>
            <a:r>
              <a:rPr lang="en-US" dirty="0" smtClean="0"/>
              <a:t> ፡- በ1982 </a:t>
            </a:r>
            <a:r>
              <a:rPr lang="en-US" dirty="0" err="1" smtClean="0"/>
              <a:t>በኤድስ</a:t>
            </a:r>
            <a:r>
              <a:rPr lang="en-US" dirty="0" smtClean="0"/>
              <a:t> </a:t>
            </a:r>
            <a:r>
              <a:rPr lang="en-US" dirty="0" err="1" smtClean="0"/>
              <a:t>በሽታ</a:t>
            </a:r>
            <a:r>
              <a:rPr lang="en-US" dirty="0" smtClean="0"/>
              <a:t> </a:t>
            </a:r>
            <a:r>
              <a:rPr lang="en-US" dirty="0" err="1" smtClean="0"/>
              <a:t>ዙሪያ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በባህላዊ</a:t>
            </a:r>
            <a:r>
              <a:rPr lang="en-US" dirty="0" smtClean="0"/>
              <a:t> </a:t>
            </a:r>
            <a:r>
              <a:rPr lang="en-US" dirty="0" err="1" smtClean="0"/>
              <a:t>ህክምና</a:t>
            </a:r>
            <a:r>
              <a:rPr lang="en-US" dirty="0" smtClean="0"/>
              <a:t> </a:t>
            </a:r>
            <a:r>
              <a:rPr lang="en-US" dirty="0" err="1" smtClean="0"/>
              <a:t>ዙሪያ</a:t>
            </a:r>
            <a:r>
              <a:rPr lang="en-US" dirty="0" smtClean="0"/>
              <a:t> </a:t>
            </a:r>
            <a:r>
              <a:rPr lang="en-US" dirty="0" err="1" smtClean="0"/>
              <a:t>የተጻፉ</a:t>
            </a:r>
            <a:r>
              <a:rPr lang="en-US" dirty="0" smtClean="0"/>
              <a:t> </a:t>
            </a:r>
            <a:r>
              <a:rPr lang="en-US" dirty="0" err="1" smtClean="0"/>
              <a:t>ተውኔቶች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  <a:endParaRPr lang="en-US" dirty="0" smtClean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dirty="0" err="1" smtClean="0"/>
              <a:t>ሴተኛ</a:t>
            </a:r>
            <a:r>
              <a:rPr lang="en-US" dirty="0" smtClean="0"/>
              <a:t> </a:t>
            </a:r>
            <a:r>
              <a:rPr lang="en-US" dirty="0" err="1" smtClean="0"/>
              <a:t>አዳሪ</a:t>
            </a:r>
            <a:r>
              <a:rPr lang="en-US" dirty="0" smtClean="0"/>
              <a:t> ፡- በ1956 </a:t>
            </a:r>
            <a:r>
              <a:rPr lang="en-US" dirty="0" err="1" smtClean="0"/>
              <a:t>የተጻፈ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ይህንን</a:t>
            </a:r>
            <a:r>
              <a:rPr lang="en-US" dirty="0" smtClean="0"/>
              <a:t> </a:t>
            </a:r>
            <a:r>
              <a:rPr lang="en-US" dirty="0" err="1" smtClean="0"/>
              <a:t>በራሳቸው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ሳይሆን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smtClean="0"/>
              <a:t>"</a:t>
            </a:r>
            <a:r>
              <a:rPr lang="en-US" dirty="0" err="1" smtClean="0"/>
              <a:t>እናኑ</a:t>
            </a:r>
            <a:r>
              <a:rPr lang="en-US" dirty="0" smtClean="0"/>
              <a:t> </a:t>
            </a:r>
            <a:r>
              <a:rPr lang="en-US" dirty="0" err="1" smtClean="0"/>
              <a:t>አጎናፍር</a:t>
            </a:r>
            <a:r>
              <a:rPr lang="en-US" dirty="0" smtClean="0"/>
              <a:t>" </a:t>
            </a:r>
            <a:r>
              <a:rPr lang="en-US" dirty="0" err="1" smtClean="0"/>
              <a:t>በሚል</a:t>
            </a:r>
            <a:r>
              <a:rPr lang="en-US" dirty="0" smtClean="0"/>
              <a:t> </a:t>
            </a:r>
            <a:r>
              <a:rPr lang="en-US" dirty="0" err="1" smtClean="0"/>
              <a:t>የብዕር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የጻፉት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የእኝህ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ወንድም</a:t>
            </a:r>
            <a:r>
              <a:rPr lang="en-US" dirty="0" smtClean="0"/>
              <a:t> </a:t>
            </a:r>
            <a:r>
              <a:rPr lang="en-US" dirty="0" err="1" smtClean="0"/>
              <a:t>የሆኑት</a:t>
            </a:r>
            <a:r>
              <a:rPr lang="en-US" dirty="0" smtClean="0"/>
              <a:t> </a:t>
            </a:r>
            <a:r>
              <a:rPr lang="en-US" dirty="0" err="1" smtClean="0"/>
              <a:t>አቶ</a:t>
            </a:r>
            <a:r>
              <a:rPr lang="en-US" dirty="0" smtClean="0"/>
              <a:t> </a:t>
            </a:r>
            <a:r>
              <a:rPr lang="en-US" dirty="0" err="1" smtClean="0"/>
              <a:t>አሰፋ</a:t>
            </a:r>
            <a:r>
              <a:rPr lang="en-US" dirty="0" smtClean="0"/>
              <a:t> </a:t>
            </a:r>
            <a:r>
              <a:rPr lang="en-US" dirty="0" err="1" smtClean="0"/>
              <a:t>ገብረማርያም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</a:t>
            </a:r>
            <a:r>
              <a:rPr lang="en-US" dirty="0" err="1" smtClean="0"/>
              <a:t>ጽፈዋል</a:t>
            </a:r>
            <a:r>
              <a:rPr lang="en-US" dirty="0" smtClean="0"/>
              <a:t>፡፡</a:t>
            </a:r>
            <a:r>
              <a:rPr lang="en-US" dirty="0" err="1" smtClean="0"/>
              <a:t>ይህም</a:t>
            </a:r>
            <a:r>
              <a:rPr lang="en-US" dirty="0" smtClean="0"/>
              <a:t> "</a:t>
            </a:r>
            <a:r>
              <a:rPr lang="en-US" dirty="0" err="1" smtClean="0"/>
              <a:t>እንደወጣች</a:t>
            </a:r>
            <a:r>
              <a:rPr lang="en-US" dirty="0" smtClean="0"/>
              <a:t> </a:t>
            </a:r>
            <a:r>
              <a:rPr lang="en-US" dirty="0" err="1" smtClean="0"/>
              <a:t>ቀረች</a:t>
            </a:r>
            <a:r>
              <a:rPr lang="en-US" dirty="0" smtClean="0"/>
              <a:t>" </a:t>
            </a:r>
            <a:r>
              <a:rPr lang="en-US" dirty="0" err="1" smtClean="0"/>
              <a:t>ተብሎ</a:t>
            </a:r>
            <a:r>
              <a:rPr lang="en-US" dirty="0" smtClean="0"/>
              <a:t> </a:t>
            </a:r>
            <a:r>
              <a:rPr lang="en-US" dirty="0" err="1" smtClean="0"/>
              <a:t>ይታወቃል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9. </a:t>
            </a:r>
            <a:r>
              <a:rPr lang="en-US" b="1" dirty="0" err="1" smtClean="0"/>
              <a:t>ሐዲስ</a:t>
            </a:r>
            <a:r>
              <a:rPr lang="en-US" b="1" dirty="0" smtClean="0"/>
              <a:t> </a:t>
            </a:r>
            <a:r>
              <a:rPr lang="en-US" b="1" dirty="0" err="1" smtClean="0"/>
              <a:t>ዓለማየሁ</a:t>
            </a:r>
            <a:r>
              <a:rPr lang="en-US" dirty="0" smtClean="0"/>
              <a:t> ፡- </a:t>
            </a:r>
            <a:r>
              <a:rPr lang="en-US" dirty="0" err="1" smtClean="0"/>
              <a:t>ገና</a:t>
            </a:r>
            <a:r>
              <a:rPr lang="en-US" dirty="0" smtClean="0"/>
              <a:t> </a:t>
            </a:r>
            <a:r>
              <a:rPr lang="en-US" dirty="0" err="1" smtClean="0"/>
              <a:t>በተማሪነት</a:t>
            </a:r>
            <a:r>
              <a:rPr lang="en-US" dirty="0" smtClean="0"/>
              <a:t> </a:t>
            </a:r>
            <a:r>
              <a:rPr lang="en-US" dirty="0" err="1" smtClean="0"/>
              <a:t>ህይወታቸው</a:t>
            </a:r>
            <a:r>
              <a:rPr lang="en-US" dirty="0" smtClean="0"/>
              <a:t> </a:t>
            </a:r>
            <a:r>
              <a:rPr lang="en-US" dirty="0" err="1" smtClean="0"/>
              <a:t>ሳሉ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 </a:t>
            </a:r>
            <a:r>
              <a:rPr lang="en-US" dirty="0" err="1" smtClean="0"/>
              <a:t>መጻፍ</a:t>
            </a:r>
            <a:r>
              <a:rPr lang="en-US" dirty="0" smtClean="0"/>
              <a:t> </a:t>
            </a:r>
            <a:r>
              <a:rPr lang="en-US" dirty="0" err="1" smtClean="0"/>
              <a:t>የጀመሩት</a:t>
            </a:r>
            <a:r>
              <a:rPr lang="en-US" dirty="0" smtClean="0"/>
              <a:t>፡፡ </a:t>
            </a:r>
            <a:r>
              <a:rPr lang="en-US" dirty="0" err="1" smtClean="0"/>
              <a:t>ተማሪ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እያሉ</a:t>
            </a:r>
            <a:r>
              <a:rPr lang="en-US" dirty="0" smtClean="0"/>
              <a:t> </a:t>
            </a:r>
            <a:r>
              <a:rPr lang="en-US" dirty="0" smtClean="0"/>
              <a:t>"</a:t>
            </a:r>
            <a:r>
              <a:rPr lang="en-US" dirty="0" err="1" smtClean="0"/>
              <a:t>የሀበሻና</a:t>
            </a:r>
            <a:r>
              <a:rPr lang="en-US" dirty="0" smtClean="0"/>
              <a:t> </a:t>
            </a:r>
            <a:r>
              <a:rPr lang="en-US" dirty="0" err="1" smtClean="0"/>
              <a:t>የወደኋላ</a:t>
            </a:r>
            <a:r>
              <a:rPr lang="en-US" dirty="0" smtClean="0"/>
              <a:t> </a:t>
            </a:r>
            <a:r>
              <a:rPr lang="en-US" dirty="0" err="1" smtClean="0"/>
              <a:t>ጋብቻ</a:t>
            </a:r>
            <a:r>
              <a:rPr lang="en-US" dirty="0" smtClean="0"/>
              <a:t>" </a:t>
            </a:r>
            <a:r>
              <a:rPr lang="en-US" dirty="0" err="1" smtClean="0"/>
              <a:t>በሚል</a:t>
            </a:r>
            <a:r>
              <a:rPr lang="en-US" dirty="0" smtClean="0"/>
              <a:t> </a:t>
            </a:r>
            <a:r>
              <a:rPr lang="en-US" dirty="0" err="1" smtClean="0"/>
              <a:t>ርእስ</a:t>
            </a:r>
            <a:r>
              <a:rPr lang="en-US" dirty="0" smtClean="0"/>
              <a:t> </a:t>
            </a:r>
            <a:r>
              <a:rPr lang="en-US" dirty="0" err="1" smtClean="0"/>
              <a:t>ተውኔት</a:t>
            </a:r>
            <a:r>
              <a:rPr lang="en-US" dirty="0" smtClean="0"/>
              <a:t> </a:t>
            </a:r>
            <a:r>
              <a:rPr lang="en-US" dirty="0" err="1" smtClean="0"/>
              <a:t>ጽፈዋል</a:t>
            </a:r>
            <a:r>
              <a:rPr lang="en-US" dirty="0" smtClean="0"/>
              <a:t>፡፡ </a:t>
            </a:r>
            <a:r>
              <a:rPr lang="en-US" dirty="0" err="1" smtClean="0"/>
              <a:t>ከዚህ</a:t>
            </a:r>
            <a:r>
              <a:rPr lang="en-US" dirty="0" smtClean="0"/>
              <a:t> </a:t>
            </a:r>
            <a:r>
              <a:rPr lang="en-US" dirty="0" err="1" smtClean="0"/>
              <a:t>በኋላ</a:t>
            </a:r>
            <a:r>
              <a:rPr lang="en-US" dirty="0" smtClean="0"/>
              <a:t> </a:t>
            </a:r>
            <a:r>
              <a:rPr lang="en-US" dirty="0" err="1" smtClean="0"/>
              <a:t>በርካታ</a:t>
            </a:r>
            <a:r>
              <a:rPr lang="en-US" dirty="0" smtClean="0"/>
              <a:t> </a:t>
            </a:r>
            <a:r>
              <a:rPr lang="en-US" dirty="0" err="1" smtClean="0"/>
              <a:t>ልዩ</a:t>
            </a:r>
            <a:r>
              <a:rPr lang="en-US" dirty="0" smtClean="0"/>
              <a:t> </a:t>
            </a:r>
            <a:r>
              <a:rPr lang="en-US" dirty="0" err="1" smtClean="0"/>
              <a:t>ልዩ</a:t>
            </a:r>
            <a:r>
              <a:rPr lang="en-US" dirty="0" smtClean="0"/>
              <a:t> </a:t>
            </a:r>
            <a:r>
              <a:rPr lang="en-US" dirty="0" err="1" smtClean="0"/>
              <a:t>ጽሑፎችን</a:t>
            </a:r>
            <a:r>
              <a:rPr lang="en-US" dirty="0" smtClean="0"/>
              <a:t> </a:t>
            </a:r>
            <a:r>
              <a:rPr lang="en-US" dirty="0" err="1" smtClean="0"/>
              <a:t>ጽፈዋል</a:t>
            </a:r>
            <a:r>
              <a:rPr lang="en-US" dirty="0" smtClean="0"/>
              <a:t>፡፡ </a:t>
            </a:r>
            <a:r>
              <a:rPr lang="en-US" dirty="0" err="1" smtClean="0"/>
              <a:t>ለመጥቀስ</a:t>
            </a:r>
            <a:r>
              <a:rPr lang="en-US" dirty="0" smtClean="0"/>
              <a:t> </a:t>
            </a:r>
            <a:r>
              <a:rPr lang="en-US" dirty="0" err="1" smtClean="0"/>
              <a:t>ያህል</a:t>
            </a:r>
            <a:r>
              <a:rPr lang="en-US" dirty="0" smtClean="0"/>
              <a:t> </a:t>
            </a:r>
            <a:r>
              <a:rPr lang="en-US" dirty="0" err="1" smtClean="0"/>
              <a:t>የሚከተሉትን</a:t>
            </a:r>
            <a:r>
              <a:rPr lang="en-US" dirty="0" smtClean="0"/>
              <a:t>  </a:t>
            </a:r>
            <a:r>
              <a:rPr lang="en-US" dirty="0" err="1" smtClean="0"/>
              <a:t>እንመልከት</a:t>
            </a:r>
            <a:r>
              <a:rPr lang="en-US" dirty="0" smtClean="0"/>
              <a:t>፡፡</a:t>
            </a:r>
          </a:p>
          <a:p>
            <a:pPr lvl="0"/>
            <a:r>
              <a:rPr lang="en-US" b="1" dirty="0" err="1" smtClean="0"/>
              <a:t>ተረት</a:t>
            </a:r>
            <a:r>
              <a:rPr lang="en-US" b="1" dirty="0" smtClean="0"/>
              <a:t> </a:t>
            </a:r>
            <a:r>
              <a:rPr lang="en-US" b="1" dirty="0" err="1" smtClean="0"/>
              <a:t>ተረት</a:t>
            </a:r>
            <a:r>
              <a:rPr lang="en-US" b="1" dirty="0" smtClean="0"/>
              <a:t> </a:t>
            </a:r>
            <a:r>
              <a:rPr lang="en-US" b="1" dirty="0" err="1" smtClean="0"/>
              <a:t>የመሠረት</a:t>
            </a:r>
            <a:r>
              <a:rPr lang="en-US" dirty="0" smtClean="0"/>
              <a:t> ፡- በ1948 </a:t>
            </a:r>
            <a:r>
              <a:rPr lang="en-US" dirty="0" err="1" smtClean="0"/>
              <a:t>የጻፉት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በውስጡ</a:t>
            </a:r>
            <a:r>
              <a:rPr lang="en-US" dirty="0" smtClean="0"/>
              <a:t> 12 </a:t>
            </a:r>
            <a:r>
              <a:rPr lang="en-US" dirty="0" err="1" smtClean="0"/>
              <a:t>ተረቶችን</a:t>
            </a:r>
            <a:r>
              <a:rPr lang="en-US" dirty="0" smtClean="0"/>
              <a:t> </a:t>
            </a:r>
            <a:r>
              <a:rPr lang="en-US" dirty="0" err="1" smtClean="0"/>
              <a:t>ይዟል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ፍቅር</a:t>
            </a:r>
            <a:r>
              <a:rPr lang="en-US" dirty="0" smtClean="0"/>
              <a:t>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መቃብር</a:t>
            </a:r>
            <a:r>
              <a:rPr lang="en-US" dirty="0" smtClean="0"/>
              <a:t> ፡- በ1958 </a:t>
            </a:r>
            <a:r>
              <a:rPr lang="en-US" dirty="0" err="1" smtClean="0"/>
              <a:t>የታተመ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ልቦለድ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err="1" smtClean="0"/>
              <a:t>ትልቅ</a:t>
            </a:r>
            <a:r>
              <a:rPr lang="en-US" dirty="0" smtClean="0"/>
              <a:t> </a:t>
            </a:r>
            <a:r>
              <a:rPr lang="en-US" dirty="0" err="1" smtClean="0"/>
              <a:t>የአቅጣጫ</a:t>
            </a:r>
            <a:r>
              <a:rPr lang="en-US" dirty="0" smtClean="0"/>
              <a:t> </a:t>
            </a:r>
            <a:r>
              <a:rPr lang="en-US" dirty="0" err="1" smtClean="0"/>
              <a:t>ለውጥ</a:t>
            </a:r>
            <a:r>
              <a:rPr lang="en-US" dirty="0" smtClean="0"/>
              <a:t> </a:t>
            </a:r>
            <a:r>
              <a:rPr lang="en-US" dirty="0" err="1" smtClean="0"/>
              <a:t>ያመጣ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</a:t>
            </a:r>
            <a:r>
              <a:rPr lang="en-US" dirty="0" err="1" smtClean="0"/>
              <a:t>ከቀደሙት</a:t>
            </a:r>
            <a:r>
              <a:rPr lang="en-US" dirty="0" smtClean="0"/>
              <a:t> </a:t>
            </a:r>
            <a:r>
              <a:rPr lang="en-US" dirty="0" err="1" smtClean="0"/>
              <a:t>ሌሎች</a:t>
            </a:r>
            <a:r>
              <a:rPr lang="en-US" dirty="0" smtClean="0"/>
              <a:t> </a:t>
            </a:r>
            <a:r>
              <a:rPr lang="en-US" dirty="0" err="1" smtClean="0"/>
              <a:t>ልቦለዶች</a:t>
            </a:r>
            <a:r>
              <a:rPr lang="en-US" dirty="0" smtClean="0"/>
              <a:t> </a:t>
            </a:r>
            <a:r>
              <a:rPr lang="en-US" dirty="0" err="1" smtClean="0"/>
              <a:t>አንጻር</a:t>
            </a:r>
            <a:r>
              <a:rPr lang="en-US" dirty="0" smtClean="0"/>
              <a:t> </a:t>
            </a:r>
            <a:r>
              <a:rPr lang="en-US" dirty="0" err="1" smtClean="0"/>
              <a:t>ሲታይ</a:t>
            </a:r>
            <a:r>
              <a:rPr lang="en-US" dirty="0" smtClean="0"/>
              <a:t> </a:t>
            </a:r>
            <a:r>
              <a:rPr lang="en-US" dirty="0" err="1" smtClean="0"/>
              <a:t>በጣም</a:t>
            </a:r>
            <a:r>
              <a:rPr lang="en-US" dirty="0" smtClean="0"/>
              <a:t> </a:t>
            </a:r>
            <a:r>
              <a:rPr lang="en-US" dirty="0" err="1" smtClean="0"/>
              <a:t>የተሻለ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ሀ. </a:t>
            </a:r>
            <a:r>
              <a:rPr lang="en-US" dirty="0" err="1" smtClean="0"/>
              <a:t>ከዛ</a:t>
            </a:r>
            <a:r>
              <a:rPr lang="en-US" dirty="0" smtClean="0"/>
              <a:t> </a:t>
            </a:r>
            <a:r>
              <a:rPr lang="en-US" dirty="0" err="1" smtClean="0"/>
              <a:t>በፊት</a:t>
            </a:r>
            <a:r>
              <a:rPr lang="en-US" dirty="0" smtClean="0"/>
              <a:t> </a:t>
            </a:r>
            <a:r>
              <a:rPr lang="en-US" dirty="0" err="1" smtClean="0"/>
              <a:t>የነበሩት</a:t>
            </a:r>
            <a:r>
              <a:rPr lang="en-US" dirty="0" smtClean="0"/>
              <a:t> </a:t>
            </a:r>
            <a:r>
              <a:rPr lang="en-US" dirty="0" err="1" smtClean="0"/>
              <a:t>መጻሕፍት</a:t>
            </a:r>
            <a:r>
              <a:rPr lang="en-US" dirty="0" smtClean="0"/>
              <a:t> </a:t>
            </a:r>
            <a:r>
              <a:rPr lang="en-US" dirty="0" err="1" smtClean="0"/>
              <a:t>ገጸ</a:t>
            </a:r>
            <a:r>
              <a:rPr lang="en-US" dirty="0" smtClean="0"/>
              <a:t> </a:t>
            </a:r>
            <a:r>
              <a:rPr lang="en-US" dirty="0" err="1" smtClean="0"/>
              <a:t>ባህርያቸው</a:t>
            </a:r>
            <a:r>
              <a:rPr lang="en-US" dirty="0" smtClean="0"/>
              <a:t> </a:t>
            </a:r>
            <a:r>
              <a:rPr lang="en-US" dirty="0" err="1" smtClean="0"/>
              <a:t>ተአማኒነት</a:t>
            </a:r>
            <a:r>
              <a:rPr lang="en-US" dirty="0" smtClean="0"/>
              <a:t> </a:t>
            </a:r>
            <a:r>
              <a:rPr lang="en-US" dirty="0" err="1" smtClean="0"/>
              <a:t>ይጎድላቸው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</a:t>
            </a:r>
            <a:r>
              <a:rPr lang="en-US" dirty="0" err="1" smtClean="0"/>
              <a:t>የፍቅር</a:t>
            </a:r>
            <a:r>
              <a:rPr lang="en-US" dirty="0" smtClean="0"/>
              <a:t>  </a:t>
            </a:r>
            <a:br>
              <a:rPr lang="en-US" dirty="0" smtClean="0"/>
            </a:br>
            <a:r>
              <a:rPr lang="en-US" dirty="0" smtClean="0"/>
              <a:t>     </a:t>
            </a:r>
            <a:r>
              <a:rPr lang="en-US" dirty="0" err="1" smtClean="0"/>
              <a:t>እስከመቃብር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በገሀዱ</a:t>
            </a:r>
            <a:r>
              <a:rPr lang="en-US" dirty="0" smtClean="0"/>
              <a:t> </a:t>
            </a:r>
            <a:r>
              <a:rPr lang="en-US" dirty="0" err="1" smtClean="0"/>
              <a:t>ዓለም</a:t>
            </a:r>
            <a:r>
              <a:rPr lang="en-US" dirty="0" smtClean="0"/>
              <a:t> </a:t>
            </a:r>
            <a:r>
              <a:rPr lang="en-US" dirty="0" err="1" smtClean="0"/>
              <a:t>የምናውቃቸው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የሚመስሉት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ለ. </a:t>
            </a:r>
            <a:r>
              <a:rPr lang="en-US" dirty="0" err="1" smtClean="0"/>
              <a:t>ከዛ</a:t>
            </a:r>
            <a:r>
              <a:rPr lang="en-US" dirty="0" smtClean="0"/>
              <a:t> </a:t>
            </a:r>
            <a:r>
              <a:rPr lang="en-US" dirty="0" err="1" smtClean="0"/>
              <a:t>በፊት</a:t>
            </a:r>
            <a:r>
              <a:rPr lang="en-US" dirty="0" smtClean="0"/>
              <a:t> </a:t>
            </a:r>
            <a:r>
              <a:rPr lang="en-US" dirty="0" err="1" smtClean="0"/>
              <a:t>የነበሩት</a:t>
            </a:r>
            <a:r>
              <a:rPr lang="en-US" dirty="0" smtClean="0"/>
              <a:t> </a:t>
            </a:r>
            <a:r>
              <a:rPr lang="en-US" dirty="0" err="1" smtClean="0"/>
              <a:t>የገጸ</a:t>
            </a:r>
            <a:r>
              <a:rPr lang="en-US" dirty="0" smtClean="0"/>
              <a:t> </a:t>
            </a:r>
            <a:r>
              <a:rPr lang="en-US" dirty="0" err="1" smtClean="0"/>
              <a:t>ባህርያቱ</a:t>
            </a:r>
            <a:r>
              <a:rPr lang="en-US" dirty="0" smtClean="0"/>
              <a:t> </a:t>
            </a:r>
            <a:r>
              <a:rPr lang="en-US" dirty="0" err="1" smtClean="0"/>
              <a:t>ቋንቋና</a:t>
            </a:r>
            <a:r>
              <a:rPr lang="en-US" dirty="0" smtClean="0"/>
              <a:t> </a:t>
            </a:r>
            <a:r>
              <a:rPr lang="en-US" dirty="0" err="1" smtClean="0"/>
              <a:t>ገጸ</a:t>
            </a:r>
            <a:r>
              <a:rPr lang="en-US" dirty="0" smtClean="0"/>
              <a:t> </a:t>
            </a:r>
            <a:r>
              <a:rPr lang="en-US" dirty="0" err="1" smtClean="0"/>
              <a:t>ባህርያቱ</a:t>
            </a:r>
            <a:r>
              <a:rPr lang="en-US" dirty="0" smtClean="0"/>
              <a:t> </a:t>
            </a:r>
            <a:r>
              <a:rPr lang="en-US" dirty="0" err="1" smtClean="0"/>
              <a:t>አይጣጣሙም</a:t>
            </a:r>
            <a:r>
              <a:rPr lang="en-US" dirty="0" smtClean="0"/>
              <a:t> </a:t>
            </a:r>
            <a:r>
              <a:rPr lang="en-US" dirty="0" err="1" smtClean="0"/>
              <a:t>ነበር፤ፍቅር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err="1" smtClean="0"/>
              <a:t>እስከመቃብር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ቋንቋቸው</a:t>
            </a:r>
            <a:r>
              <a:rPr lang="en-US" dirty="0" smtClean="0"/>
              <a:t> </a:t>
            </a:r>
            <a:r>
              <a:rPr lang="en-US" dirty="0" err="1" smtClean="0"/>
              <a:t>አካባቢያቸውን፣ደረጃቸውን፣ዕድሜያቸውን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err="1" smtClean="0"/>
              <a:t>መደባቸውን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ሐ. </a:t>
            </a:r>
            <a:r>
              <a:rPr lang="en-US" dirty="0" err="1" smtClean="0"/>
              <a:t>ከዛ</a:t>
            </a:r>
            <a:r>
              <a:rPr lang="en-US" dirty="0" smtClean="0"/>
              <a:t> </a:t>
            </a:r>
            <a:r>
              <a:rPr lang="en-US" dirty="0" err="1" smtClean="0"/>
              <a:t>በፊት</a:t>
            </a:r>
            <a:r>
              <a:rPr lang="en-US" dirty="0" smtClean="0"/>
              <a:t> </a:t>
            </a:r>
            <a:r>
              <a:rPr lang="en-US" dirty="0" err="1" smtClean="0"/>
              <a:t>በነበሩት</a:t>
            </a:r>
            <a:r>
              <a:rPr lang="en-US" dirty="0" smtClean="0"/>
              <a:t> </a:t>
            </a:r>
            <a:r>
              <a:rPr lang="en-US" dirty="0" err="1" smtClean="0"/>
              <a:t>ልቦለዶች</a:t>
            </a:r>
            <a:r>
              <a:rPr lang="en-US" dirty="0" smtClean="0"/>
              <a:t> </a:t>
            </a:r>
            <a:r>
              <a:rPr lang="en-US" dirty="0" err="1" smtClean="0"/>
              <a:t>የደራሲውን</a:t>
            </a:r>
            <a:r>
              <a:rPr lang="en-US" dirty="0" smtClean="0"/>
              <a:t> </a:t>
            </a:r>
            <a:r>
              <a:rPr lang="en-US" dirty="0" err="1" smtClean="0"/>
              <a:t>ቋንቋና</a:t>
            </a:r>
            <a:r>
              <a:rPr lang="en-US" dirty="0" smtClean="0"/>
              <a:t> </a:t>
            </a:r>
            <a:r>
              <a:rPr lang="en-US" dirty="0" err="1" smtClean="0"/>
              <a:t>የገጸ</a:t>
            </a:r>
            <a:r>
              <a:rPr lang="en-US" dirty="0" smtClean="0"/>
              <a:t> </a:t>
            </a:r>
            <a:r>
              <a:rPr lang="en-US" dirty="0" err="1" smtClean="0"/>
              <a:t>ባህርያቱን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መለየት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err="1" smtClean="0"/>
              <a:t>ያስቸግር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መ. </a:t>
            </a:r>
            <a:r>
              <a:rPr lang="en-US" dirty="0" err="1" smtClean="0"/>
              <a:t>ከዛ</a:t>
            </a:r>
            <a:r>
              <a:rPr lang="en-US" dirty="0" smtClean="0"/>
              <a:t> </a:t>
            </a:r>
            <a:r>
              <a:rPr lang="en-US" dirty="0" err="1" smtClean="0"/>
              <a:t>በፊት</a:t>
            </a:r>
            <a:r>
              <a:rPr lang="en-US" dirty="0" smtClean="0"/>
              <a:t> </a:t>
            </a:r>
            <a:r>
              <a:rPr lang="en-US" dirty="0" err="1" smtClean="0"/>
              <a:t>የነበሩት</a:t>
            </a:r>
            <a:r>
              <a:rPr lang="en-US" dirty="0" smtClean="0"/>
              <a:t> </a:t>
            </a:r>
            <a:r>
              <a:rPr lang="en-US" dirty="0" err="1" smtClean="0"/>
              <a:t>ልቦለዶች</a:t>
            </a:r>
            <a:r>
              <a:rPr lang="en-US" dirty="0" smtClean="0"/>
              <a:t> </a:t>
            </a:r>
            <a:r>
              <a:rPr lang="en-US" dirty="0" err="1" smtClean="0"/>
              <a:t>መቼትን</a:t>
            </a:r>
            <a:r>
              <a:rPr lang="en-US" dirty="0" smtClean="0"/>
              <a:t> </a:t>
            </a:r>
            <a:r>
              <a:rPr lang="en-US" dirty="0" err="1" smtClean="0"/>
              <a:t>ከነጓዙ</a:t>
            </a:r>
            <a:r>
              <a:rPr lang="en-US" dirty="0" smtClean="0"/>
              <a:t> </a:t>
            </a:r>
            <a:r>
              <a:rPr lang="en-US" dirty="0" err="1" smtClean="0"/>
              <a:t>አያቀርቡም</a:t>
            </a:r>
            <a:r>
              <a:rPr lang="en-US" dirty="0" smtClean="0"/>
              <a:t> </a:t>
            </a:r>
            <a:r>
              <a:rPr lang="en-US" dirty="0" err="1" smtClean="0"/>
              <a:t>ነበር፤በፍቅር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 </a:t>
            </a:r>
            <a:r>
              <a:rPr lang="en-US" dirty="0" err="1" smtClean="0"/>
              <a:t>እስከመቃብር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ተወግዷል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ሠ. </a:t>
            </a:r>
            <a:r>
              <a:rPr lang="en-US" dirty="0" err="1" smtClean="0"/>
              <a:t>ከዛ</a:t>
            </a:r>
            <a:r>
              <a:rPr lang="en-US" dirty="0" smtClean="0"/>
              <a:t> </a:t>
            </a:r>
            <a:r>
              <a:rPr lang="en-US" dirty="0" err="1" smtClean="0"/>
              <a:t>በፊት</a:t>
            </a:r>
            <a:r>
              <a:rPr lang="en-US" dirty="0" smtClean="0"/>
              <a:t> </a:t>
            </a:r>
            <a:r>
              <a:rPr lang="en-US" dirty="0" err="1" smtClean="0"/>
              <a:t>የነበሩት</a:t>
            </a:r>
            <a:r>
              <a:rPr lang="en-US" dirty="0" smtClean="0"/>
              <a:t> </a:t>
            </a:r>
            <a:r>
              <a:rPr lang="en-US" dirty="0" err="1" smtClean="0"/>
              <a:t>በአጭር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ብዙ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የመዘርገፍ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የታሪክ</a:t>
            </a:r>
            <a:r>
              <a:rPr lang="en-US" dirty="0" smtClean="0"/>
              <a:t> </a:t>
            </a:r>
            <a:r>
              <a:rPr lang="en-US" dirty="0" err="1" smtClean="0"/>
              <a:t>አወቃቀር</a:t>
            </a:r>
            <a:r>
              <a:rPr lang="en-US" dirty="0" smtClean="0"/>
              <a:t> </a:t>
            </a:r>
            <a:r>
              <a:rPr lang="en-US" dirty="0" err="1" smtClean="0"/>
              <a:t>ችግር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err="1" smtClean="0"/>
              <a:t>ነበረባቸው፤ፍቅር</a:t>
            </a:r>
            <a:r>
              <a:rPr lang="en-US" dirty="0" smtClean="0"/>
              <a:t> </a:t>
            </a:r>
            <a:r>
              <a:rPr lang="en-US" dirty="0" err="1" smtClean="0"/>
              <a:t>እስከመቃብር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ይህንን</a:t>
            </a:r>
            <a:r>
              <a:rPr lang="en-US" dirty="0" smtClean="0"/>
              <a:t> </a:t>
            </a:r>
            <a:r>
              <a:rPr lang="en-US" dirty="0" err="1" smtClean="0"/>
              <a:t>ያስወገደ</a:t>
            </a:r>
            <a:r>
              <a:rPr lang="en-US" dirty="0" smtClean="0"/>
              <a:t> </a:t>
            </a:r>
            <a:r>
              <a:rPr lang="en-US" dirty="0" err="1" smtClean="0"/>
              <a:t>ሆኖ</a:t>
            </a:r>
            <a:r>
              <a:rPr lang="en-US" dirty="0" smtClean="0"/>
              <a:t> </a:t>
            </a:r>
            <a:r>
              <a:rPr lang="en-US" dirty="0" err="1" smtClean="0"/>
              <a:t>ተገኝቷል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ረ. </a:t>
            </a:r>
            <a:r>
              <a:rPr lang="en-US" dirty="0" err="1" smtClean="0"/>
              <a:t>በይዘቱም</a:t>
            </a:r>
            <a:r>
              <a:rPr lang="en-US" dirty="0" smtClean="0"/>
              <a:t> </a:t>
            </a:r>
            <a:r>
              <a:rPr lang="en-US" dirty="0" err="1" smtClean="0"/>
              <a:t>ቢሆን</a:t>
            </a:r>
            <a:r>
              <a:rPr lang="en-US" dirty="0" smtClean="0"/>
              <a:t> </a:t>
            </a:r>
            <a:r>
              <a:rPr lang="en-US" dirty="0" err="1" smtClean="0"/>
              <a:t>የፊውዳላዊ</a:t>
            </a:r>
            <a:r>
              <a:rPr lang="en-US" dirty="0" smtClean="0"/>
              <a:t> </a:t>
            </a:r>
            <a:r>
              <a:rPr lang="en-US" dirty="0" err="1" smtClean="0"/>
              <a:t>አገዛዝን</a:t>
            </a:r>
            <a:r>
              <a:rPr lang="en-US" dirty="0" smtClean="0"/>
              <a:t> </a:t>
            </a:r>
            <a:r>
              <a:rPr lang="en-US" dirty="0" err="1" smtClean="0"/>
              <a:t>ግፍ</a:t>
            </a:r>
            <a:r>
              <a:rPr lang="en-US" dirty="0" smtClean="0"/>
              <a:t> </a:t>
            </a:r>
            <a:r>
              <a:rPr lang="en-US" dirty="0" err="1" smtClean="0"/>
              <a:t>በማሳየቱ</a:t>
            </a:r>
            <a:r>
              <a:rPr lang="en-US" dirty="0" smtClean="0"/>
              <a:t> </a:t>
            </a:r>
            <a:r>
              <a:rPr lang="en-US" dirty="0" err="1" smtClean="0"/>
              <a:t>ይለያል</a:t>
            </a:r>
            <a:r>
              <a:rPr lang="en-US" dirty="0" smtClean="0"/>
              <a:t>፡፡ </a:t>
            </a:r>
            <a:r>
              <a:rPr lang="en-US" dirty="0" err="1" smtClean="0"/>
              <a:t>በፊት</a:t>
            </a:r>
            <a:r>
              <a:rPr lang="en-US" dirty="0" smtClean="0"/>
              <a:t> </a:t>
            </a:r>
            <a:r>
              <a:rPr lang="en-US" dirty="0" err="1" smtClean="0"/>
              <a:t>የነበሩቱ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dirty="0" err="1" smtClean="0"/>
              <a:t>በሐይማኖት፣በግብረ</a:t>
            </a:r>
            <a:r>
              <a:rPr lang="en-US" dirty="0" smtClean="0"/>
              <a:t> </a:t>
            </a:r>
            <a:r>
              <a:rPr lang="en-US" dirty="0" err="1" smtClean="0"/>
              <a:t>ገብነት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በሀገር</a:t>
            </a:r>
            <a:r>
              <a:rPr lang="en-US" dirty="0" smtClean="0"/>
              <a:t> </a:t>
            </a:r>
            <a:r>
              <a:rPr lang="en-US" dirty="0" err="1" smtClean="0"/>
              <a:t>ወዳድነት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 </a:t>
            </a:r>
            <a:r>
              <a:rPr lang="en-US" dirty="0" err="1" smtClean="0"/>
              <a:t>በብዛት</a:t>
            </a:r>
            <a:r>
              <a:rPr lang="en-US" dirty="0" smtClean="0"/>
              <a:t> </a:t>
            </a:r>
            <a:r>
              <a:rPr lang="en-US" dirty="0" err="1" smtClean="0"/>
              <a:t>የሚያጠነጥኑት</a:t>
            </a:r>
            <a:r>
              <a:rPr lang="en-US" dirty="0" smtClean="0"/>
              <a:t>፡፡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በ1995 David </a:t>
            </a:r>
            <a:r>
              <a:rPr lang="en-US" dirty="0" err="1" smtClean="0"/>
              <a:t>Appleyard</a:t>
            </a:r>
            <a:r>
              <a:rPr lang="en-US" dirty="0" smtClean="0"/>
              <a:t> </a:t>
            </a:r>
            <a:r>
              <a:rPr lang="en-US" dirty="0" err="1" smtClean="0"/>
              <a:t>በሚባል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ወደእንግሊዝኛ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 </a:t>
            </a:r>
            <a:br>
              <a:rPr lang="en-US" dirty="0" smtClean="0"/>
            </a:br>
            <a:r>
              <a:rPr lang="en-US" dirty="0" smtClean="0"/>
              <a:t>  </a:t>
            </a:r>
            <a:r>
              <a:rPr lang="en-US" dirty="0" err="1" smtClean="0"/>
              <a:t>ተተርገሟል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ከነዚህ</a:t>
            </a:r>
            <a:r>
              <a:rPr lang="en-US" dirty="0" smtClean="0"/>
              <a:t> </a:t>
            </a:r>
            <a:r>
              <a:rPr lang="en-US" dirty="0" err="1" smtClean="0"/>
              <a:t>በተጨማሪም</a:t>
            </a:r>
            <a:r>
              <a:rPr lang="en-US" dirty="0" smtClean="0"/>
              <a:t> ፡- </a:t>
            </a:r>
            <a:r>
              <a:rPr lang="en-US" dirty="0" smtClean="0"/>
              <a:t> </a:t>
            </a:r>
            <a:r>
              <a:rPr lang="en-US" dirty="0" err="1" smtClean="0"/>
              <a:t>የእልም</a:t>
            </a:r>
            <a:r>
              <a:rPr lang="en-US" dirty="0" smtClean="0"/>
              <a:t> </a:t>
            </a:r>
            <a:r>
              <a:rPr lang="en-US" dirty="0" err="1" smtClean="0"/>
              <a:t>ዣት</a:t>
            </a:r>
            <a:r>
              <a:rPr lang="en-US" dirty="0" smtClean="0"/>
              <a:t>፣ </a:t>
            </a:r>
            <a:r>
              <a:rPr lang="en-US" dirty="0" err="1" smtClean="0"/>
              <a:t>ወንጀለኛው</a:t>
            </a:r>
            <a:r>
              <a:rPr lang="en-US" dirty="0" smtClean="0"/>
              <a:t> </a:t>
            </a:r>
            <a:r>
              <a:rPr lang="en-US" dirty="0" err="1" smtClean="0"/>
              <a:t>ዳኛ</a:t>
            </a:r>
            <a:r>
              <a:rPr lang="en-US" dirty="0" smtClean="0"/>
              <a:t>፣ </a:t>
            </a:r>
            <a:r>
              <a:rPr lang="en-US" dirty="0" err="1" smtClean="0"/>
              <a:t>ትዝታ</a:t>
            </a:r>
            <a:r>
              <a:rPr lang="en-US" dirty="0" smtClean="0"/>
              <a:t> </a:t>
            </a:r>
            <a:r>
              <a:rPr lang="en-US" dirty="0" err="1" smtClean="0"/>
              <a:t>የሚባሉ</a:t>
            </a:r>
            <a:r>
              <a:rPr lang="en-US" dirty="0" smtClean="0"/>
              <a:t> </a:t>
            </a:r>
            <a:r>
              <a:rPr lang="en-US" dirty="0" err="1" smtClean="0"/>
              <a:t>መጻሕፍትን</a:t>
            </a:r>
            <a:r>
              <a:rPr lang="en-US" dirty="0" smtClean="0"/>
              <a:t> </a:t>
            </a:r>
            <a:r>
              <a:rPr lang="en-US" dirty="0" err="1" smtClean="0"/>
              <a:t>ጽፈዋል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b="1" dirty="0" smtClean="0"/>
              <a:t>10. </a:t>
            </a:r>
            <a:r>
              <a:rPr lang="en-US" b="1" dirty="0" err="1" smtClean="0"/>
              <a:t>መንግሥቱ</a:t>
            </a:r>
            <a:r>
              <a:rPr lang="en-US" b="1" dirty="0" smtClean="0"/>
              <a:t> </a:t>
            </a:r>
            <a:r>
              <a:rPr lang="en-US" b="1" dirty="0" err="1" smtClean="0"/>
              <a:t>ለማ</a:t>
            </a:r>
            <a:r>
              <a:rPr lang="en-US" dirty="0" smtClean="0"/>
              <a:t> ፡- </a:t>
            </a:r>
            <a:r>
              <a:rPr lang="en-US" dirty="0" err="1" smtClean="0"/>
              <a:t>በኢትዮጵያ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በባለቅኔነት፣በገጣሚነት፣በጸሐፊ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   </a:t>
            </a:r>
            <a:r>
              <a:rPr lang="en-US" dirty="0" err="1" smtClean="0"/>
              <a:t>ተውኔትነት፣በሃያሲነት፣በተመራማሪነት፣ወዘተ</a:t>
            </a:r>
            <a:r>
              <a:rPr lang="en-US" dirty="0" smtClean="0"/>
              <a:t>. </a:t>
            </a:r>
            <a:r>
              <a:rPr lang="en-US" dirty="0" err="1" smtClean="0"/>
              <a:t>ይታወቃሉ</a:t>
            </a:r>
            <a:r>
              <a:rPr lang="en-US" dirty="0" smtClean="0"/>
              <a:t>፡፡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ሥነጽሑፍን</a:t>
            </a:r>
            <a:r>
              <a:rPr lang="en-US" dirty="0" smtClean="0"/>
              <a:t> </a:t>
            </a:r>
            <a:r>
              <a:rPr lang="en-US" dirty="0" err="1" smtClean="0"/>
              <a:t>የጀመሩት</a:t>
            </a:r>
            <a:r>
              <a:rPr lang="en-US" dirty="0" smtClean="0"/>
              <a:t> </a:t>
            </a:r>
            <a:r>
              <a:rPr lang="en-US" dirty="0" err="1" smtClean="0"/>
              <a:t>ገና</a:t>
            </a:r>
            <a:r>
              <a:rPr lang="en-US" dirty="0" smtClean="0"/>
              <a:t> </a:t>
            </a:r>
            <a:r>
              <a:rPr lang="en-US" dirty="0" err="1" smtClean="0"/>
              <a:t>በልጅነታቸው</a:t>
            </a:r>
            <a:r>
              <a:rPr lang="en-US" dirty="0" smtClean="0"/>
              <a:t> </a:t>
            </a:r>
            <a:r>
              <a:rPr lang="en-US" dirty="0" err="1" smtClean="0"/>
              <a:t>ሚስዮን</a:t>
            </a:r>
            <a:r>
              <a:rPr lang="en-US" dirty="0" smtClean="0"/>
              <a:t> </a:t>
            </a:r>
            <a:r>
              <a:rPr lang="en-US" dirty="0" err="1" smtClean="0"/>
              <a:t>ትምህርት</a:t>
            </a:r>
            <a:r>
              <a:rPr lang="en-US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 </a:t>
            </a:r>
            <a:r>
              <a:rPr lang="en-US" dirty="0" err="1" smtClean="0"/>
              <a:t>ይማሩ</a:t>
            </a:r>
            <a:r>
              <a:rPr lang="en-US" dirty="0" smtClean="0"/>
              <a:t> </a:t>
            </a:r>
            <a:r>
              <a:rPr lang="en-US" dirty="0" err="1" smtClean="0"/>
              <a:t>በነበረበት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በለንደን</a:t>
            </a:r>
            <a:r>
              <a:rPr lang="en-US" dirty="0" smtClean="0"/>
              <a:t> </a:t>
            </a:r>
            <a:r>
              <a:rPr lang="en-US" dirty="0" err="1" smtClean="0"/>
              <a:t>ሃገር</a:t>
            </a:r>
            <a:r>
              <a:rPr lang="en-US" dirty="0" smtClean="0"/>
              <a:t> </a:t>
            </a:r>
            <a:r>
              <a:rPr lang="en-US" dirty="0" err="1" smtClean="0"/>
              <a:t>የኢትዮጵያ</a:t>
            </a:r>
            <a:r>
              <a:rPr lang="en-US" dirty="0" smtClean="0"/>
              <a:t> </a:t>
            </a:r>
            <a:r>
              <a:rPr lang="en-US" dirty="0" err="1" smtClean="0"/>
              <a:t>ተማሪዎች</a:t>
            </a:r>
            <a:r>
              <a:rPr lang="en-US" dirty="0" smtClean="0"/>
              <a:t> </a:t>
            </a:r>
            <a:r>
              <a:rPr lang="en-US" dirty="0" err="1" smtClean="0"/>
              <a:t>ማህበር</a:t>
            </a:r>
            <a:r>
              <a:rPr lang="en-US" dirty="0" smtClean="0"/>
              <a:t> </a:t>
            </a:r>
            <a:r>
              <a:rPr lang="en-US" dirty="0" err="1" smtClean="0"/>
              <a:t>ፕሬዚዳንት</a:t>
            </a:r>
            <a:r>
              <a:rPr lang="en-US" dirty="0" smtClean="0"/>
              <a:t> </a:t>
            </a:r>
            <a:r>
              <a:rPr lang="en-US" dirty="0" err="1" smtClean="0"/>
              <a:t>ሆነው</a:t>
            </a:r>
            <a:r>
              <a:rPr lang="en-US" dirty="0" smtClean="0"/>
              <a:t> </a:t>
            </a:r>
            <a:r>
              <a:rPr lang="en-US" dirty="0" err="1" smtClean="0"/>
              <a:t>ሳለ</a:t>
            </a:r>
            <a:r>
              <a:rPr lang="en-US" dirty="0" smtClean="0"/>
              <a:t> </a:t>
            </a:r>
            <a:r>
              <a:rPr lang="en-US" dirty="0" err="1" smtClean="0"/>
              <a:t>በብዕር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ያቀረቧቸው</a:t>
            </a:r>
            <a:r>
              <a:rPr lang="en-US" dirty="0" smtClean="0"/>
              <a:t> "</a:t>
            </a:r>
            <a:r>
              <a:rPr lang="en-US" dirty="0" err="1" smtClean="0"/>
              <a:t>ሞኝት</a:t>
            </a:r>
            <a:r>
              <a:rPr lang="en-US" dirty="0" smtClean="0"/>
              <a:t> </a:t>
            </a:r>
            <a:r>
              <a:rPr lang="en-US" dirty="0" err="1" smtClean="0"/>
              <a:t>ተላሊት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ጥቁር</a:t>
            </a:r>
            <a:r>
              <a:rPr lang="en-US" dirty="0" smtClean="0"/>
              <a:t> </a:t>
            </a:r>
            <a:r>
              <a:rPr lang="en-US" dirty="0" err="1" smtClean="0"/>
              <a:t>እንግዳ</a:t>
            </a:r>
            <a:r>
              <a:rPr lang="en-US" dirty="0" smtClean="0"/>
              <a:t>" </a:t>
            </a:r>
            <a:r>
              <a:rPr lang="en-US" dirty="0" err="1" smtClean="0"/>
              <a:t>የተሰኙ</a:t>
            </a:r>
            <a:r>
              <a:rPr lang="en-US" dirty="0" smtClean="0"/>
              <a:t> </a:t>
            </a:r>
            <a:r>
              <a:rPr lang="en-US" dirty="0" err="1" smtClean="0"/>
              <a:t>መጣጥፎች</a:t>
            </a:r>
            <a:r>
              <a:rPr lang="en-US" dirty="0" smtClean="0"/>
              <a:t> </a:t>
            </a:r>
            <a:r>
              <a:rPr lang="en-US" dirty="0" err="1" smtClean="0"/>
              <a:t>ነበሯቸው</a:t>
            </a:r>
            <a:r>
              <a:rPr lang="en-US" dirty="0" smtClean="0"/>
              <a:t>፡፡ </a:t>
            </a:r>
            <a:r>
              <a:rPr lang="en-US" dirty="0" err="1" smtClean="0"/>
              <a:t>የብዕር</a:t>
            </a:r>
            <a:r>
              <a:rPr lang="en-US" dirty="0" smtClean="0"/>
              <a:t> </a:t>
            </a:r>
            <a:r>
              <a:rPr lang="en-US" dirty="0" err="1" smtClean="0"/>
              <a:t>ስማቸውም</a:t>
            </a:r>
            <a:r>
              <a:rPr lang="en-US" dirty="0" smtClean="0"/>
              <a:t> "</a:t>
            </a:r>
            <a:r>
              <a:rPr lang="en-US" dirty="0" err="1" smtClean="0"/>
              <a:t>ኢትዮፒስ</a:t>
            </a:r>
            <a:r>
              <a:rPr lang="en-US" dirty="0" smtClean="0"/>
              <a:t>" </a:t>
            </a:r>
            <a:r>
              <a:rPr lang="en-US" dirty="0" err="1" smtClean="0"/>
              <a:t>ነበር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ግጥምን</a:t>
            </a:r>
            <a:r>
              <a:rPr lang="en-US" dirty="0" smtClean="0"/>
              <a:t> </a:t>
            </a:r>
            <a:r>
              <a:rPr lang="en-US" dirty="0" err="1" smtClean="0"/>
              <a:t>አስመልክቶ</a:t>
            </a:r>
            <a:r>
              <a:rPr lang="en-US" dirty="0" smtClean="0"/>
              <a:t> </a:t>
            </a:r>
            <a:r>
              <a:rPr lang="en-US" dirty="0" err="1" smtClean="0"/>
              <a:t>የሕይወት</a:t>
            </a:r>
            <a:r>
              <a:rPr lang="en-US" dirty="0" smtClean="0"/>
              <a:t> </a:t>
            </a:r>
            <a:r>
              <a:rPr lang="en-US" dirty="0" err="1" smtClean="0"/>
              <a:t>ፍልስፍናን</a:t>
            </a:r>
            <a:r>
              <a:rPr lang="en-US" dirty="0" smtClean="0"/>
              <a:t> </a:t>
            </a:r>
            <a:r>
              <a:rPr lang="en-US" dirty="0" err="1" smtClean="0"/>
              <a:t>የሚያንጸባርቁ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ተፈጥሯዊ</a:t>
            </a:r>
            <a:r>
              <a:rPr lang="en-US" dirty="0" smtClean="0"/>
              <a:t> </a:t>
            </a:r>
            <a:r>
              <a:rPr lang="en-US" dirty="0" err="1" smtClean="0"/>
              <a:t>ጉዳዮችን</a:t>
            </a:r>
            <a:r>
              <a:rPr lang="en-US" dirty="0" smtClean="0"/>
              <a:t> </a:t>
            </a:r>
            <a:r>
              <a:rPr lang="en-US" dirty="0" err="1" smtClean="0"/>
              <a:t>የሚዳስሱ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ግጥሞች</a:t>
            </a:r>
            <a:r>
              <a:rPr lang="en-US" dirty="0" smtClean="0"/>
              <a:t> </a:t>
            </a:r>
            <a:r>
              <a:rPr lang="en-US" dirty="0" err="1" smtClean="0"/>
              <a:t>አሳትመዋል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en-US" dirty="0" smtClean="0"/>
              <a:t>1. </a:t>
            </a:r>
            <a:r>
              <a:rPr lang="en-US" dirty="0" err="1" smtClean="0"/>
              <a:t>የግጥም</a:t>
            </a:r>
            <a:r>
              <a:rPr lang="en-US" dirty="0" smtClean="0"/>
              <a:t> </a:t>
            </a:r>
            <a:r>
              <a:rPr lang="en-US" dirty="0" err="1" smtClean="0"/>
              <a:t>ጉባኤ</a:t>
            </a:r>
            <a:r>
              <a:rPr lang="en-US" dirty="0" smtClean="0"/>
              <a:t> በ1955 </a:t>
            </a:r>
            <a:r>
              <a:rPr lang="en-US" dirty="0" smtClean="0"/>
              <a:t>26 </a:t>
            </a:r>
            <a:r>
              <a:rPr lang="en-US" dirty="0" err="1" smtClean="0"/>
              <a:t>ግጥሞችን</a:t>
            </a:r>
            <a:r>
              <a:rPr lang="en-US" dirty="0" smtClean="0"/>
              <a:t> </a:t>
            </a:r>
            <a:r>
              <a:rPr lang="en-US" dirty="0" err="1" smtClean="0"/>
              <a:t>የያዘ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en-US" dirty="0" smtClean="0"/>
              <a:t>2</a:t>
            </a:r>
            <a:r>
              <a:rPr lang="en-US" dirty="0" smtClean="0"/>
              <a:t>. </a:t>
            </a:r>
            <a:r>
              <a:rPr lang="en-US" dirty="0" err="1" smtClean="0"/>
              <a:t>ባሻ</a:t>
            </a:r>
            <a:r>
              <a:rPr lang="en-US" dirty="0" smtClean="0"/>
              <a:t> </a:t>
            </a:r>
            <a:r>
              <a:rPr lang="en-US" dirty="0" err="1" smtClean="0"/>
              <a:t>አሸብር</a:t>
            </a:r>
            <a:r>
              <a:rPr lang="en-US" dirty="0" smtClean="0"/>
              <a:t> </a:t>
            </a:r>
            <a:r>
              <a:rPr lang="en-US" dirty="0" err="1" smtClean="0"/>
              <a:t>በአሜሪካ</a:t>
            </a:r>
            <a:r>
              <a:rPr lang="en-US" dirty="0" smtClean="0"/>
              <a:t> በ1967 </a:t>
            </a:r>
            <a:r>
              <a:rPr lang="en-US" dirty="0" smtClean="0"/>
              <a:t> </a:t>
            </a:r>
            <a:r>
              <a:rPr lang="en-US" dirty="0" smtClean="0"/>
              <a:t>11 </a:t>
            </a:r>
            <a:r>
              <a:rPr lang="en-US" dirty="0" err="1" smtClean="0"/>
              <a:t>ግጥሞችን</a:t>
            </a:r>
            <a:r>
              <a:rPr lang="en-US" dirty="0" smtClean="0"/>
              <a:t> </a:t>
            </a:r>
            <a:r>
              <a:rPr lang="en-US" dirty="0" err="1" smtClean="0"/>
              <a:t>የያዘ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መንግሥቱ</a:t>
            </a:r>
            <a:r>
              <a:rPr lang="en-US" dirty="0" smtClean="0"/>
              <a:t> </a:t>
            </a:r>
            <a:r>
              <a:rPr lang="en-US" dirty="0" err="1" smtClean="0"/>
              <a:t>ለማ</a:t>
            </a:r>
            <a:r>
              <a:rPr lang="en-US" dirty="0" smtClean="0"/>
              <a:t> </a:t>
            </a:r>
            <a:r>
              <a:rPr lang="en-US" dirty="0" err="1" smtClean="0"/>
              <a:t>በተለይ</a:t>
            </a:r>
            <a:r>
              <a:rPr lang="en-US" dirty="0" smtClean="0"/>
              <a:t> "</a:t>
            </a:r>
            <a:r>
              <a:rPr lang="en-US" dirty="0" err="1" smtClean="0"/>
              <a:t>ሹመት</a:t>
            </a:r>
            <a:r>
              <a:rPr lang="en-US" dirty="0" smtClean="0"/>
              <a:t>" </a:t>
            </a:r>
            <a:r>
              <a:rPr lang="en-US" dirty="0" err="1" smtClean="0"/>
              <a:t>የሚለው</a:t>
            </a:r>
            <a:r>
              <a:rPr lang="en-US" dirty="0" smtClean="0"/>
              <a:t> </a:t>
            </a:r>
            <a:r>
              <a:rPr lang="en-US" dirty="0" err="1" smtClean="0"/>
              <a:t>ግጥማቸው</a:t>
            </a:r>
            <a:r>
              <a:rPr lang="en-US" dirty="0" smtClean="0"/>
              <a:t> </a:t>
            </a:r>
            <a:r>
              <a:rPr lang="en-US" dirty="0" err="1" smtClean="0"/>
              <a:t>የገጣሚነት</a:t>
            </a:r>
            <a:r>
              <a:rPr lang="en-US" dirty="0" smtClean="0"/>
              <a:t> </a:t>
            </a:r>
            <a:r>
              <a:rPr lang="en-US" dirty="0" err="1" smtClean="0"/>
              <a:t>ብቃታቸው</a:t>
            </a:r>
            <a:r>
              <a:rPr lang="en-US" dirty="0" smtClean="0"/>
              <a:t> </a:t>
            </a:r>
            <a:r>
              <a:rPr lang="en-US" dirty="0" err="1" smtClean="0"/>
              <a:t>ከፍተኛ</a:t>
            </a:r>
            <a:r>
              <a:rPr lang="en-US" dirty="0" smtClean="0"/>
              <a:t> </a:t>
            </a:r>
            <a:r>
              <a:rPr lang="en-US" dirty="0" err="1" smtClean="0"/>
              <a:t>እንደነበር</a:t>
            </a:r>
            <a:r>
              <a:rPr lang="en-US" dirty="0" smtClean="0"/>
              <a:t> </a:t>
            </a:r>
            <a:r>
              <a:rPr lang="en-US" dirty="0" err="1" smtClean="0"/>
              <a:t>የሚያሳይ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ግጥምም</a:t>
            </a:r>
            <a:r>
              <a:rPr lang="en-US" dirty="0" smtClean="0"/>
              <a:t> </a:t>
            </a:r>
            <a:r>
              <a:rPr lang="en-US" dirty="0" err="1" smtClean="0"/>
              <a:t>ውስጠ</a:t>
            </a:r>
            <a:r>
              <a:rPr lang="en-US" dirty="0" smtClean="0"/>
              <a:t> "ቀ" </a:t>
            </a:r>
            <a:r>
              <a:rPr lang="en-US" dirty="0" err="1" smtClean="0"/>
              <a:t>ግጥም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ደራሲው</a:t>
            </a:r>
            <a:r>
              <a:rPr lang="en-US" dirty="0" smtClean="0"/>
              <a:t> </a:t>
            </a:r>
            <a:r>
              <a:rPr lang="en-US" dirty="0" err="1" smtClean="0"/>
              <a:t>በአጻጻፍ</a:t>
            </a:r>
            <a:r>
              <a:rPr lang="en-US" dirty="0" smtClean="0"/>
              <a:t> </a:t>
            </a:r>
            <a:r>
              <a:rPr lang="en-US" dirty="0" err="1" smtClean="0"/>
              <a:t>ቴክኒክ</a:t>
            </a:r>
            <a:r>
              <a:rPr lang="en-US" dirty="0" smtClean="0"/>
              <a:t> </a:t>
            </a:r>
            <a:r>
              <a:rPr lang="en-US" dirty="0" err="1" smtClean="0"/>
              <a:t>የአማርኛን</a:t>
            </a:r>
            <a:r>
              <a:rPr lang="en-US" dirty="0" smtClean="0"/>
              <a:t> </a:t>
            </a:r>
            <a:r>
              <a:rPr lang="en-US" dirty="0" err="1" smtClean="0"/>
              <a:t>ሥነ-ግጥም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እርምጃ</a:t>
            </a:r>
            <a:r>
              <a:rPr lang="en-US" dirty="0" smtClean="0"/>
              <a:t> </a:t>
            </a:r>
            <a:r>
              <a:rPr lang="en-US" dirty="0" err="1" smtClean="0"/>
              <a:t>ወደፊት</a:t>
            </a:r>
            <a:r>
              <a:rPr lang="en-US" dirty="0" smtClean="0"/>
              <a:t> </a:t>
            </a:r>
            <a:r>
              <a:rPr lang="en-US" dirty="0" err="1" smtClean="0"/>
              <a:t>ያራመዱ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ምክንያቱም</a:t>
            </a:r>
            <a:r>
              <a:rPr lang="en-US" dirty="0" smtClean="0"/>
              <a:t> </a:t>
            </a:r>
            <a:r>
              <a:rPr lang="en-US" dirty="0" err="1" smtClean="0"/>
              <a:t>ሥነግጥምን</a:t>
            </a:r>
            <a:r>
              <a:rPr lang="en-US" dirty="0" smtClean="0"/>
              <a:t> </a:t>
            </a:r>
            <a:r>
              <a:rPr lang="en-US" dirty="0" err="1" smtClean="0"/>
              <a:t>ሥነ</a:t>
            </a:r>
            <a:r>
              <a:rPr lang="en-US" dirty="0" smtClean="0"/>
              <a:t> </a:t>
            </a:r>
            <a:r>
              <a:rPr lang="en-US" dirty="0" err="1" smtClean="0"/>
              <a:t>ግጥም</a:t>
            </a:r>
            <a:r>
              <a:rPr lang="en-US" dirty="0" smtClean="0"/>
              <a:t> </a:t>
            </a:r>
            <a:r>
              <a:rPr lang="en-US" dirty="0" err="1" smtClean="0"/>
              <a:t>የሚያሰኘው</a:t>
            </a:r>
            <a:r>
              <a:rPr lang="en-US" dirty="0" smtClean="0"/>
              <a:t> </a:t>
            </a:r>
            <a:r>
              <a:rPr lang="en-US" dirty="0" err="1" smtClean="0"/>
              <a:t>በተመሳሳይ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 </a:t>
            </a:r>
            <a:r>
              <a:rPr lang="en-US" dirty="0" err="1" smtClean="0"/>
              <a:t>መምታቱ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ተብሎ</a:t>
            </a:r>
            <a:r>
              <a:rPr lang="en-US" dirty="0" smtClean="0"/>
              <a:t> </a:t>
            </a:r>
            <a:r>
              <a:rPr lang="en-US" dirty="0" err="1" smtClean="0"/>
              <a:t>በሚታመንበት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ግድ</a:t>
            </a:r>
            <a:r>
              <a:rPr lang="en-US" dirty="0" smtClean="0"/>
              <a:t> </a:t>
            </a:r>
            <a:r>
              <a:rPr lang="en-US" dirty="0" err="1" smtClean="0"/>
              <a:t>እንዳልሆነ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እንዳውም</a:t>
            </a:r>
            <a:r>
              <a:rPr lang="en-US" dirty="0" smtClean="0"/>
              <a:t> </a:t>
            </a:r>
            <a:r>
              <a:rPr lang="en-US" dirty="0" err="1" smtClean="0"/>
              <a:t>አልፎ</a:t>
            </a:r>
            <a:r>
              <a:rPr lang="en-US" dirty="0" smtClean="0"/>
              <a:t> </a:t>
            </a:r>
            <a:r>
              <a:rPr lang="en-US" dirty="0" err="1" smtClean="0"/>
              <a:t>አልፎ</a:t>
            </a:r>
            <a:r>
              <a:rPr lang="en-US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 </a:t>
            </a:r>
            <a:r>
              <a:rPr lang="en-US" dirty="0" err="1" smtClean="0"/>
              <a:t>የማይመቱ</a:t>
            </a:r>
            <a:r>
              <a:rPr lang="en-US" dirty="0" smtClean="0"/>
              <a:t> </a:t>
            </a:r>
            <a:r>
              <a:rPr lang="en-US" dirty="0" err="1" smtClean="0"/>
              <a:t>ስንኞች</a:t>
            </a:r>
            <a:r>
              <a:rPr lang="en-US" dirty="0" smtClean="0"/>
              <a:t> </a:t>
            </a:r>
            <a:r>
              <a:rPr lang="en-US" dirty="0" err="1" smtClean="0"/>
              <a:t>ሊገቡ</a:t>
            </a:r>
            <a:r>
              <a:rPr lang="en-US" dirty="0" smtClean="0"/>
              <a:t> </a:t>
            </a:r>
            <a:r>
              <a:rPr lang="en-US" dirty="0" err="1" smtClean="0"/>
              <a:t>እንደሚችሉ</a:t>
            </a:r>
            <a:r>
              <a:rPr lang="en-US" dirty="0" smtClean="0"/>
              <a:t> </a:t>
            </a:r>
            <a:r>
              <a:rPr lang="en-US" dirty="0" err="1" smtClean="0"/>
              <a:t>አሳይተዋል</a:t>
            </a:r>
            <a:r>
              <a:rPr lang="en-US" dirty="0" smtClean="0"/>
              <a:t>፡፡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ተውኔትን</a:t>
            </a:r>
            <a:r>
              <a:rPr lang="en-US" dirty="0" smtClean="0"/>
              <a:t> </a:t>
            </a:r>
            <a:r>
              <a:rPr lang="en-US" dirty="0" err="1" smtClean="0"/>
              <a:t>አስመልክቶ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በተለይ</a:t>
            </a:r>
            <a:r>
              <a:rPr lang="en-US" dirty="0" smtClean="0"/>
              <a:t> </a:t>
            </a:r>
            <a:r>
              <a:rPr lang="en-US" dirty="0" err="1" smtClean="0"/>
              <a:t>ኮሜዲ</a:t>
            </a:r>
            <a:r>
              <a:rPr lang="en-US" dirty="0" smtClean="0"/>
              <a:t> </a:t>
            </a:r>
            <a:r>
              <a:rPr lang="en-US" dirty="0" err="1" smtClean="0"/>
              <a:t>ተውኔትን</a:t>
            </a:r>
            <a:r>
              <a:rPr lang="en-US" dirty="0" smtClean="0"/>
              <a:t> </a:t>
            </a:r>
            <a:r>
              <a:rPr lang="en-US" dirty="0" err="1" smtClean="0"/>
              <a:t>በጣም</a:t>
            </a:r>
            <a:r>
              <a:rPr lang="en-US" dirty="0" smtClean="0"/>
              <a:t> </a:t>
            </a:r>
            <a:r>
              <a:rPr lang="en-US" dirty="0" err="1" smtClean="0"/>
              <a:t>ያዳበሩ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r>
              <a:rPr lang="en-US" dirty="0" err="1" smtClean="0"/>
              <a:t>ከጻፉት</a:t>
            </a:r>
            <a:r>
              <a:rPr lang="en-US" dirty="0" smtClean="0"/>
              <a:t> </a:t>
            </a:r>
            <a:r>
              <a:rPr lang="en-US" dirty="0" err="1" smtClean="0"/>
              <a:t>ተውኔቶች</a:t>
            </a:r>
            <a:r>
              <a:rPr lang="en-US" dirty="0" smtClean="0"/>
              <a:t> </a:t>
            </a:r>
            <a:r>
              <a:rPr lang="en-US" dirty="0" err="1" smtClean="0"/>
              <a:t>መካከል</a:t>
            </a:r>
            <a:r>
              <a:rPr lang="en-US" dirty="0" smtClean="0"/>
              <a:t> </a:t>
            </a:r>
            <a:r>
              <a:rPr lang="en-US" dirty="0" err="1" smtClean="0"/>
              <a:t>የሚከተሉት</a:t>
            </a:r>
            <a:r>
              <a:rPr lang="en-US" dirty="0" smtClean="0"/>
              <a:t> </a:t>
            </a:r>
            <a:r>
              <a:rPr lang="en-US" dirty="0" err="1" smtClean="0"/>
              <a:t>ይጠቀሳሉ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ያላቻ</a:t>
            </a:r>
            <a:r>
              <a:rPr lang="en-US" dirty="0" smtClean="0"/>
              <a:t> </a:t>
            </a:r>
            <a:r>
              <a:rPr lang="en-US" dirty="0" err="1" smtClean="0"/>
              <a:t>ጋብቻ</a:t>
            </a:r>
            <a:r>
              <a:rPr lang="en-US" dirty="0" smtClean="0"/>
              <a:t> በ1956 --- </a:t>
            </a:r>
            <a:r>
              <a:rPr lang="en-US" dirty="0" err="1" smtClean="0"/>
              <a:t>የዘመኑን</a:t>
            </a:r>
            <a:r>
              <a:rPr lang="en-US" dirty="0" smtClean="0"/>
              <a:t> </a:t>
            </a:r>
            <a:r>
              <a:rPr lang="en-US" dirty="0" err="1" smtClean="0"/>
              <a:t>ጋብቻ</a:t>
            </a:r>
            <a:r>
              <a:rPr lang="en-US" dirty="0" smtClean="0"/>
              <a:t> </a:t>
            </a:r>
            <a:r>
              <a:rPr lang="en-US" dirty="0" err="1" smtClean="0"/>
              <a:t>የሚያወሳ</a:t>
            </a:r>
            <a:r>
              <a:rPr lang="en-US" dirty="0" smtClean="0"/>
              <a:t> ፡፡</a:t>
            </a:r>
          </a:p>
          <a:p>
            <a:pPr lvl="0"/>
            <a:r>
              <a:rPr lang="en-US" dirty="0" err="1" smtClean="0"/>
              <a:t>ጠልፎ</a:t>
            </a:r>
            <a:r>
              <a:rPr lang="en-US" dirty="0" smtClean="0"/>
              <a:t> </a:t>
            </a:r>
            <a:r>
              <a:rPr lang="en-US" dirty="0" err="1" smtClean="0"/>
              <a:t>በኪሴ</a:t>
            </a:r>
            <a:r>
              <a:rPr lang="en-US" dirty="0" smtClean="0"/>
              <a:t> በ1961---- </a:t>
            </a:r>
            <a:r>
              <a:rPr lang="en-US" dirty="0" err="1" smtClean="0"/>
              <a:t>የዘመኑን</a:t>
            </a:r>
            <a:r>
              <a:rPr lang="en-US" dirty="0" smtClean="0"/>
              <a:t> </a:t>
            </a:r>
            <a:r>
              <a:rPr lang="en-US" dirty="0" err="1" smtClean="0"/>
              <a:t>ጋብቻ</a:t>
            </a:r>
            <a:r>
              <a:rPr lang="en-US" dirty="0" smtClean="0"/>
              <a:t> </a:t>
            </a:r>
            <a:r>
              <a:rPr lang="en-US" dirty="0" err="1" smtClean="0"/>
              <a:t>የሚያወሳ</a:t>
            </a:r>
            <a:endParaRPr lang="en-US" dirty="0" smtClean="0"/>
          </a:p>
          <a:p>
            <a:pPr lvl="0"/>
            <a:r>
              <a:rPr lang="en-US" dirty="0" err="1" smtClean="0"/>
              <a:t>ባለዳባና</a:t>
            </a:r>
            <a:r>
              <a:rPr lang="en-US" dirty="0" smtClean="0"/>
              <a:t> </a:t>
            </a:r>
            <a:r>
              <a:rPr lang="en-US" dirty="0" err="1" smtClean="0"/>
              <a:t>ባለካባ</a:t>
            </a:r>
            <a:r>
              <a:rPr lang="en-US" dirty="0" smtClean="0"/>
              <a:t> --- </a:t>
            </a:r>
            <a:r>
              <a:rPr lang="en-US" dirty="0" err="1" smtClean="0"/>
              <a:t>የዘመኑን</a:t>
            </a:r>
            <a:r>
              <a:rPr lang="en-US" dirty="0" smtClean="0"/>
              <a:t> </a:t>
            </a:r>
            <a:r>
              <a:rPr lang="en-US" dirty="0" err="1" smtClean="0"/>
              <a:t>ተማርኩ</a:t>
            </a:r>
            <a:r>
              <a:rPr lang="en-US" dirty="0" smtClean="0"/>
              <a:t> </a:t>
            </a:r>
            <a:r>
              <a:rPr lang="en-US" dirty="0" err="1" smtClean="0"/>
              <a:t>ባይ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ገጽታ</a:t>
            </a:r>
            <a:r>
              <a:rPr lang="en-US" dirty="0" smtClean="0"/>
              <a:t> </a:t>
            </a:r>
            <a:r>
              <a:rPr lang="en-US" dirty="0" err="1" smtClean="0"/>
              <a:t>የሚያሳይ</a:t>
            </a:r>
            <a:r>
              <a:rPr lang="en-US" dirty="0" smtClean="0"/>
              <a:t>፡፡ </a:t>
            </a:r>
          </a:p>
          <a:p>
            <a:pPr lvl="0"/>
            <a:r>
              <a:rPr lang="en-US" dirty="0" err="1" smtClean="0"/>
              <a:t>ጸረ</a:t>
            </a:r>
            <a:r>
              <a:rPr lang="en-US" dirty="0" smtClean="0"/>
              <a:t> </a:t>
            </a:r>
            <a:r>
              <a:rPr lang="en-US" dirty="0" err="1" smtClean="0"/>
              <a:t>ኮሎኒያሊስት</a:t>
            </a:r>
            <a:r>
              <a:rPr lang="en-US" dirty="0" smtClean="0"/>
              <a:t> ---- </a:t>
            </a:r>
            <a:r>
              <a:rPr lang="en-US" dirty="0" err="1" smtClean="0"/>
              <a:t>የኢጣልያን</a:t>
            </a:r>
            <a:r>
              <a:rPr lang="en-US" dirty="0" smtClean="0"/>
              <a:t> </a:t>
            </a:r>
            <a:r>
              <a:rPr lang="en-US" dirty="0" err="1" smtClean="0"/>
              <a:t>ወረራና</a:t>
            </a:r>
            <a:r>
              <a:rPr lang="en-US" dirty="0" smtClean="0"/>
              <a:t> </a:t>
            </a:r>
            <a:r>
              <a:rPr lang="en-US" dirty="0" err="1" smtClean="0"/>
              <a:t>የአርበኞችን</a:t>
            </a:r>
            <a:r>
              <a:rPr lang="en-US" dirty="0" smtClean="0"/>
              <a:t> </a:t>
            </a:r>
            <a:r>
              <a:rPr lang="en-US" dirty="0" err="1" smtClean="0"/>
              <a:t>ትግል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ሹሚያ</a:t>
            </a:r>
            <a:r>
              <a:rPr lang="en-US" dirty="0" smtClean="0"/>
              <a:t> ----- </a:t>
            </a:r>
            <a:r>
              <a:rPr lang="en-US" dirty="0" err="1" smtClean="0"/>
              <a:t>የነበረውን</a:t>
            </a:r>
            <a:r>
              <a:rPr lang="en-US" dirty="0" smtClean="0"/>
              <a:t> </a:t>
            </a:r>
            <a:r>
              <a:rPr lang="en-US" dirty="0" err="1" smtClean="0"/>
              <a:t>የስልጣን</a:t>
            </a:r>
            <a:r>
              <a:rPr lang="en-US" dirty="0" smtClean="0"/>
              <a:t> </a:t>
            </a:r>
            <a:r>
              <a:rPr lang="en-US" dirty="0" err="1" smtClean="0"/>
              <a:t>ሽኩቻና</a:t>
            </a:r>
            <a:r>
              <a:rPr lang="en-US" dirty="0" smtClean="0"/>
              <a:t> </a:t>
            </a:r>
            <a:r>
              <a:rPr lang="en-US" dirty="0" err="1" smtClean="0"/>
              <a:t>የግል</a:t>
            </a:r>
            <a:r>
              <a:rPr lang="en-US" dirty="0" smtClean="0"/>
              <a:t> </a:t>
            </a:r>
            <a:r>
              <a:rPr lang="en-US" dirty="0" err="1" smtClean="0"/>
              <a:t>ጥቅም</a:t>
            </a:r>
            <a:r>
              <a:rPr lang="en-US" dirty="0" smtClean="0"/>
              <a:t> </a:t>
            </a:r>
            <a:r>
              <a:rPr lang="en-US" dirty="0" err="1" smtClean="0"/>
              <a:t>ሩጫ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ትርጉምን</a:t>
            </a:r>
            <a:r>
              <a:rPr lang="en-US" dirty="0" smtClean="0"/>
              <a:t> </a:t>
            </a:r>
            <a:r>
              <a:rPr lang="en-US" dirty="0" err="1" smtClean="0"/>
              <a:t>አስመልክቶም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ትርጉሞችን</a:t>
            </a:r>
            <a:r>
              <a:rPr lang="en-US" dirty="0" smtClean="0"/>
              <a:t> </a:t>
            </a:r>
            <a:r>
              <a:rPr lang="en-US" dirty="0" err="1" smtClean="0"/>
              <a:t>ሰርተዋል</a:t>
            </a:r>
            <a:r>
              <a:rPr lang="en-US" dirty="0" smtClean="0"/>
              <a:t>፡፡ </a:t>
            </a:r>
            <a:r>
              <a:rPr lang="en-US" dirty="0" err="1" smtClean="0"/>
              <a:t>ከእነዚህም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ዋናዎቹ</a:t>
            </a:r>
            <a:r>
              <a:rPr lang="en-US" dirty="0" smtClean="0"/>
              <a:t>፡-</a:t>
            </a:r>
          </a:p>
          <a:p>
            <a:pPr>
              <a:buNone/>
            </a:pPr>
            <a:r>
              <a:rPr lang="en-US" dirty="0" smtClean="0"/>
              <a:t>     1. The </a:t>
            </a:r>
            <a:r>
              <a:rPr lang="en-US" dirty="0" err="1" smtClean="0"/>
              <a:t>Insipekter</a:t>
            </a:r>
            <a:r>
              <a:rPr lang="en-US" dirty="0" smtClean="0"/>
              <a:t> (</a:t>
            </a:r>
            <a:r>
              <a:rPr lang="en-US" dirty="0" err="1" smtClean="0"/>
              <a:t>ጠያቂ</a:t>
            </a:r>
            <a:r>
              <a:rPr lang="en-US" dirty="0" smtClean="0"/>
              <a:t> </a:t>
            </a:r>
            <a:r>
              <a:rPr lang="en-US" dirty="0" err="1" smtClean="0"/>
              <a:t>በማለት</a:t>
            </a:r>
            <a:r>
              <a:rPr lang="en-US" dirty="0" smtClean="0"/>
              <a:t> </a:t>
            </a:r>
            <a:r>
              <a:rPr lang="en-US" dirty="0" err="1" smtClean="0"/>
              <a:t>ተርጉመውታል</a:t>
            </a:r>
            <a:r>
              <a:rPr lang="en-US" dirty="0" smtClean="0"/>
              <a:t>)     </a:t>
            </a:r>
          </a:p>
          <a:p>
            <a:pPr>
              <a:buNone/>
            </a:pPr>
            <a:r>
              <a:rPr lang="en-US" dirty="0" smtClean="0"/>
              <a:t>     2. The Bear ( </a:t>
            </a:r>
            <a:r>
              <a:rPr lang="en-US" dirty="0" err="1" smtClean="0"/>
              <a:t>ዳንዴው</a:t>
            </a:r>
            <a:r>
              <a:rPr lang="en-US" dirty="0" smtClean="0"/>
              <a:t> </a:t>
            </a:r>
            <a:r>
              <a:rPr lang="en-US" dirty="0" err="1" smtClean="0"/>
              <a:t>ጨቡዴ</a:t>
            </a:r>
            <a:r>
              <a:rPr lang="en-US" dirty="0" smtClean="0"/>
              <a:t> </a:t>
            </a:r>
            <a:r>
              <a:rPr lang="en-US" dirty="0" err="1" smtClean="0"/>
              <a:t>በማለት</a:t>
            </a:r>
            <a:r>
              <a:rPr lang="en-US" dirty="0" smtClean="0"/>
              <a:t> </a:t>
            </a:r>
            <a:r>
              <a:rPr lang="en-US" dirty="0" err="1" smtClean="0"/>
              <a:t>ተርጉመውታል</a:t>
            </a:r>
            <a:r>
              <a:rPr lang="en-US" dirty="0" smtClean="0"/>
              <a:t>)  </a:t>
            </a:r>
          </a:p>
          <a:p>
            <a:pPr>
              <a:buNone/>
            </a:pPr>
            <a:r>
              <a:rPr lang="en-US" dirty="0" smtClean="0"/>
              <a:t>     3. Let to Kill ( </a:t>
            </a:r>
            <a:r>
              <a:rPr lang="en-US" dirty="0" err="1" smtClean="0"/>
              <a:t>ግደል</a:t>
            </a:r>
            <a:r>
              <a:rPr lang="en-US" dirty="0" smtClean="0"/>
              <a:t> </a:t>
            </a:r>
            <a:r>
              <a:rPr lang="en-US" dirty="0" err="1" smtClean="0"/>
              <a:t>ግደል</a:t>
            </a:r>
            <a:r>
              <a:rPr lang="en-US" dirty="0" smtClean="0"/>
              <a:t> </a:t>
            </a:r>
            <a:r>
              <a:rPr lang="en-US" dirty="0" err="1" smtClean="0"/>
              <a:t>አለኝ</a:t>
            </a:r>
            <a:r>
              <a:rPr lang="en-US" dirty="0" smtClean="0"/>
              <a:t> </a:t>
            </a:r>
            <a:r>
              <a:rPr lang="en-US" dirty="0" err="1" smtClean="0"/>
              <a:t>በማለት</a:t>
            </a:r>
            <a:r>
              <a:rPr lang="en-US" dirty="0" smtClean="0"/>
              <a:t> </a:t>
            </a:r>
            <a:r>
              <a:rPr lang="en-US" dirty="0" err="1" smtClean="0"/>
              <a:t>ተርጉመውታል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መጽሐፍትን</a:t>
            </a:r>
            <a:r>
              <a:rPr lang="en-US" dirty="0" smtClean="0"/>
              <a:t> </a:t>
            </a:r>
            <a:r>
              <a:rPr lang="en-US" dirty="0" err="1" smtClean="0"/>
              <a:t>አስመልክቶ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1. </a:t>
            </a:r>
            <a:r>
              <a:rPr lang="en-US" dirty="0" err="1" smtClean="0"/>
              <a:t>መጽሐፈ</a:t>
            </a:r>
            <a:r>
              <a:rPr lang="en-US" dirty="0" smtClean="0"/>
              <a:t> </a:t>
            </a:r>
            <a:r>
              <a:rPr lang="en-US" dirty="0" err="1" smtClean="0"/>
              <a:t>ትዝታ</a:t>
            </a:r>
            <a:r>
              <a:rPr lang="en-US" dirty="0" smtClean="0"/>
              <a:t> </a:t>
            </a:r>
            <a:r>
              <a:rPr lang="en-US" dirty="0" err="1" smtClean="0"/>
              <a:t>ዘአለቃ</a:t>
            </a:r>
            <a:r>
              <a:rPr lang="en-US" dirty="0" smtClean="0"/>
              <a:t> </a:t>
            </a:r>
            <a:r>
              <a:rPr lang="en-US" dirty="0" err="1" smtClean="0"/>
              <a:t>ለማና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2. </a:t>
            </a:r>
            <a:r>
              <a:rPr lang="en-US" dirty="0" err="1" smtClean="0"/>
              <a:t>የአባቶች</a:t>
            </a:r>
            <a:r>
              <a:rPr lang="en-US" dirty="0" smtClean="0"/>
              <a:t> </a:t>
            </a:r>
            <a:r>
              <a:rPr lang="en-US" dirty="0" err="1" smtClean="0"/>
              <a:t>ጨዋታ</a:t>
            </a:r>
            <a:r>
              <a:rPr lang="en-US" dirty="0" smtClean="0"/>
              <a:t> </a:t>
            </a:r>
            <a:r>
              <a:rPr lang="en-US" dirty="0" err="1" smtClean="0"/>
              <a:t>የሚሉትን</a:t>
            </a:r>
            <a:r>
              <a:rPr lang="en-US" dirty="0" smtClean="0"/>
              <a:t> </a:t>
            </a:r>
            <a:r>
              <a:rPr lang="en-US" dirty="0" err="1" smtClean="0"/>
              <a:t>ጽፈዋል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err="1" smtClean="0"/>
              <a:t>የግእዝ</a:t>
            </a:r>
            <a:r>
              <a:rPr lang="en-US" b="1" dirty="0" smtClean="0"/>
              <a:t> </a:t>
            </a:r>
            <a:r>
              <a:rPr lang="en-US" b="1" dirty="0" err="1" smtClean="0"/>
              <a:t>ፊደል</a:t>
            </a:r>
            <a:r>
              <a:rPr lang="en-US" b="1" dirty="0" smtClean="0"/>
              <a:t> </a:t>
            </a:r>
            <a:r>
              <a:rPr lang="en-US" b="1" dirty="0" err="1" smtClean="0"/>
              <a:t>አመጣጥ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ስለግእዝ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አመጣጥ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አስተያየቶች</a:t>
            </a:r>
            <a:r>
              <a:rPr lang="en-US" dirty="0" smtClean="0"/>
              <a:t> </a:t>
            </a:r>
            <a:r>
              <a:rPr lang="en-US" dirty="0" err="1" smtClean="0"/>
              <a:t>ተሰንዝረዋል</a:t>
            </a:r>
            <a:r>
              <a:rPr lang="en-US" dirty="0" smtClean="0"/>
              <a:t>፡፡</a:t>
            </a:r>
            <a:r>
              <a:rPr lang="en-US" dirty="0" err="1" smtClean="0"/>
              <a:t>ከእነዚህም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ዋናዎቹ</a:t>
            </a:r>
            <a:r>
              <a:rPr lang="en-US" dirty="0" smtClean="0"/>
              <a:t>፡-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ምእራባውያን</a:t>
            </a:r>
            <a:r>
              <a:rPr lang="en-US" dirty="0" smtClean="0"/>
              <a:t> </a:t>
            </a:r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ምንጩ</a:t>
            </a:r>
            <a:r>
              <a:rPr lang="en-US" dirty="0" smtClean="0"/>
              <a:t> </a:t>
            </a:r>
            <a:r>
              <a:rPr lang="en-US" dirty="0" err="1" smtClean="0"/>
              <a:t>የጽርዕ</a:t>
            </a:r>
            <a:r>
              <a:rPr lang="en-US" dirty="0" smtClean="0"/>
              <a:t> (</a:t>
            </a:r>
            <a:r>
              <a:rPr lang="en-US" dirty="0" err="1" smtClean="0"/>
              <a:t>የግሪክ</a:t>
            </a:r>
            <a:r>
              <a:rPr lang="en-US" dirty="0" smtClean="0"/>
              <a:t>)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የሚሉት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ለዚህም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የሚሰጡት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በአክሱም</a:t>
            </a:r>
            <a:r>
              <a:rPr lang="en-US" dirty="0" smtClean="0"/>
              <a:t> </a:t>
            </a:r>
            <a:r>
              <a:rPr lang="en-US" dirty="0" err="1" smtClean="0"/>
              <a:t>ስልጣኔ</a:t>
            </a:r>
            <a:r>
              <a:rPr lang="en-US" dirty="0" smtClean="0"/>
              <a:t> </a:t>
            </a:r>
            <a:r>
              <a:rPr lang="en-US" dirty="0" err="1" smtClean="0"/>
              <a:t>ወቅት</a:t>
            </a:r>
            <a:r>
              <a:rPr lang="en-US" dirty="0" smtClean="0"/>
              <a:t> </a:t>
            </a:r>
            <a:r>
              <a:rPr lang="en-US" dirty="0" err="1" smtClean="0"/>
              <a:t>የጽርእ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ተጽዕኖ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ምእራባውያን</a:t>
            </a:r>
            <a:r>
              <a:rPr lang="en-US" dirty="0" smtClean="0"/>
              <a:t> </a:t>
            </a:r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ምንጩ</a:t>
            </a:r>
            <a:r>
              <a:rPr lang="en-US" dirty="0" smtClean="0"/>
              <a:t> </a:t>
            </a:r>
            <a:r>
              <a:rPr lang="en-US" dirty="0" err="1" smtClean="0"/>
              <a:t>የቅብጥ</a:t>
            </a:r>
            <a:r>
              <a:rPr lang="en-US" dirty="0" smtClean="0"/>
              <a:t> (</a:t>
            </a:r>
            <a:r>
              <a:rPr lang="en-US" dirty="0" err="1" smtClean="0"/>
              <a:t>የግብጽ</a:t>
            </a:r>
            <a:r>
              <a:rPr lang="en-US" dirty="0" smtClean="0"/>
              <a:t>)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የሚሉት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ለዚህም</a:t>
            </a:r>
            <a:r>
              <a:rPr lang="en-US" dirty="0" smtClean="0"/>
              <a:t>    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dirty="0" err="1" smtClean="0"/>
              <a:t>የሚሰጡት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የክርስትና</a:t>
            </a:r>
            <a:r>
              <a:rPr lang="en-US" dirty="0" smtClean="0"/>
              <a:t> </a:t>
            </a:r>
            <a:r>
              <a:rPr lang="en-US" dirty="0" err="1" smtClean="0"/>
              <a:t>ኃይማኖት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</a:t>
            </a:r>
            <a:r>
              <a:rPr lang="en-US" dirty="0" err="1" smtClean="0"/>
              <a:t>ኢትዮጵያ</a:t>
            </a:r>
            <a:r>
              <a:rPr lang="en-US" dirty="0" smtClean="0"/>
              <a:t> </a:t>
            </a:r>
            <a:r>
              <a:rPr lang="en-US" dirty="0" err="1" smtClean="0"/>
              <a:t>ሲመጣ</a:t>
            </a:r>
            <a:r>
              <a:rPr lang="en-US" dirty="0" smtClean="0"/>
              <a:t> </a:t>
            </a:r>
            <a:r>
              <a:rPr lang="en-US" dirty="0" err="1" smtClean="0"/>
              <a:t>ፊደላቱም</a:t>
            </a:r>
            <a:r>
              <a:rPr lang="en-US" dirty="0" smtClean="0"/>
              <a:t> </a:t>
            </a:r>
            <a:r>
              <a:rPr lang="en-US" dirty="0" err="1" smtClean="0"/>
              <a:t>አብረው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dirty="0" err="1" smtClean="0"/>
              <a:t>ገብተዋል</a:t>
            </a:r>
            <a:r>
              <a:rPr lang="en-US" dirty="0" smtClean="0"/>
              <a:t>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ምእራባውያን</a:t>
            </a:r>
            <a:r>
              <a:rPr lang="en-US" dirty="0" smtClean="0"/>
              <a:t> </a:t>
            </a:r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ምንጩ</a:t>
            </a:r>
            <a:r>
              <a:rPr lang="en-US" dirty="0" smtClean="0"/>
              <a:t> </a:t>
            </a:r>
            <a:r>
              <a:rPr lang="en-US" dirty="0" err="1" smtClean="0"/>
              <a:t>ሂንዱክ</a:t>
            </a:r>
            <a:r>
              <a:rPr lang="en-US" dirty="0" smtClean="0"/>
              <a:t> (</a:t>
            </a:r>
            <a:r>
              <a:rPr lang="en-US" dirty="0" err="1" smtClean="0"/>
              <a:t>የህንድ</a:t>
            </a:r>
            <a:r>
              <a:rPr lang="en-US" dirty="0" smtClean="0"/>
              <a:t>)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የሚሉት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ለዚህም</a:t>
            </a:r>
            <a:r>
              <a:rPr lang="en-US" dirty="0" smtClean="0"/>
              <a:t>    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dirty="0" err="1" smtClean="0"/>
              <a:t>የሚሰጡት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በህንድና</a:t>
            </a:r>
            <a:r>
              <a:rPr lang="en-US" dirty="0" smtClean="0"/>
              <a:t> </a:t>
            </a:r>
            <a:r>
              <a:rPr lang="en-US" dirty="0" err="1" smtClean="0"/>
              <a:t>በግእዝ</a:t>
            </a:r>
            <a:r>
              <a:rPr lang="en-US" dirty="0" smtClean="0"/>
              <a:t> </a:t>
            </a:r>
            <a:r>
              <a:rPr lang="en-US" dirty="0" err="1" smtClean="0"/>
              <a:t>ቋንቋዎች</a:t>
            </a:r>
            <a:r>
              <a:rPr lang="en-US" dirty="0" smtClean="0"/>
              <a:t> </a:t>
            </a:r>
            <a:r>
              <a:rPr lang="en-US" dirty="0" err="1" smtClean="0"/>
              <a:t>መካከል</a:t>
            </a:r>
            <a:r>
              <a:rPr lang="en-US" dirty="0" smtClean="0"/>
              <a:t> </a:t>
            </a:r>
            <a:r>
              <a:rPr lang="en-US" dirty="0" err="1" smtClean="0"/>
              <a:t>የአናባቢ</a:t>
            </a:r>
            <a:r>
              <a:rPr lang="en-US" dirty="0" smtClean="0"/>
              <a:t> </a:t>
            </a:r>
            <a:r>
              <a:rPr lang="en-US" dirty="0" err="1" smtClean="0"/>
              <a:t>ተመሳስሎ</a:t>
            </a:r>
            <a:r>
              <a:rPr lang="en-US" dirty="0" smtClean="0"/>
              <a:t> </a:t>
            </a:r>
            <a:r>
              <a:rPr lang="en-US" dirty="0" err="1" smtClean="0"/>
              <a:t>ስላለ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err="1" smtClean="0"/>
              <a:t>ነው</a:t>
            </a:r>
            <a:r>
              <a:rPr lang="en-US" dirty="0" smtClean="0"/>
              <a:t> 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4. በ18ኛው </a:t>
            </a:r>
            <a:r>
              <a:rPr lang="en-US" dirty="0" err="1" smtClean="0"/>
              <a:t>መቶ</a:t>
            </a:r>
            <a:r>
              <a:rPr lang="en-US" dirty="0" smtClean="0"/>
              <a:t> </a:t>
            </a:r>
            <a:r>
              <a:rPr lang="en-US" dirty="0" err="1" smtClean="0"/>
              <a:t>ክፍለዘመን</a:t>
            </a:r>
            <a:r>
              <a:rPr lang="en-US" dirty="0" smtClean="0"/>
              <a:t> </a:t>
            </a:r>
            <a:r>
              <a:rPr lang="en-US" dirty="0" err="1" smtClean="0"/>
              <a:t>ሀለሽና</a:t>
            </a:r>
            <a:r>
              <a:rPr lang="en-US" dirty="0" smtClean="0"/>
              <a:t> </a:t>
            </a:r>
            <a:r>
              <a:rPr lang="en-US" dirty="0" err="1" smtClean="0"/>
              <a:t>ግላሰር</a:t>
            </a:r>
            <a:r>
              <a:rPr lang="en-US" dirty="0" smtClean="0"/>
              <a:t> </a:t>
            </a:r>
            <a:r>
              <a:rPr lang="en-US" dirty="0" err="1" smtClean="0"/>
              <a:t>የተባሉ</a:t>
            </a:r>
            <a:r>
              <a:rPr lang="en-US" dirty="0" smtClean="0"/>
              <a:t> </a:t>
            </a:r>
            <a:r>
              <a:rPr lang="en-US" dirty="0" err="1" smtClean="0"/>
              <a:t>አውሮፓውያን</a:t>
            </a:r>
            <a:r>
              <a:rPr lang="en-US" dirty="0" smtClean="0"/>
              <a:t> </a:t>
            </a:r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ምንጩ</a:t>
            </a:r>
            <a:r>
              <a:rPr lang="en-US" dirty="0" smtClean="0"/>
              <a:t>     </a:t>
            </a:r>
            <a:r>
              <a:rPr lang="en-US" dirty="0" err="1" smtClean="0"/>
              <a:t>የሳባ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ይላሉ</a:t>
            </a:r>
            <a:r>
              <a:rPr lang="en-US" dirty="0" smtClean="0"/>
              <a:t>፡፡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11. </a:t>
            </a:r>
            <a:r>
              <a:rPr lang="en-US" b="1" dirty="0" err="1" smtClean="0"/>
              <a:t>አቤ</a:t>
            </a:r>
            <a:r>
              <a:rPr lang="en-US" b="1" dirty="0" smtClean="0"/>
              <a:t> </a:t>
            </a:r>
            <a:r>
              <a:rPr lang="en-US" b="1" dirty="0" err="1" smtClean="0"/>
              <a:t>ጉበኛ</a:t>
            </a:r>
            <a:r>
              <a:rPr lang="en-US" dirty="0" smtClean="0"/>
              <a:t> ፡- </a:t>
            </a:r>
            <a:r>
              <a:rPr lang="en-US" dirty="0" err="1" smtClean="0"/>
              <a:t>ወደ</a:t>
            </a:r>
            <a:r>
              <a:rPr lang="en-US" dirty="0" smtClean="0"/>
              <a:t> 22 </a:t>
            </a:r>
            <a:r>
              <a:rPr lang="en-US" dirty="0" err="1" smtClean="0"/>
              <a:t>የሚጠጉ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ሥነጽሑፋዊ</a:t>
            </a:r>
            <a:r>
              <a:rPr lang="en-US" dirty="0" smtClean="0"/>
              <a:t> </a:t>
            </a:r>
            <a:r>
              <a:rPr lang="en-US" dirty="0" err="1" smtClean="0"/>
              <a:t>ሥራዎችን</a:t>
            </a:r>
            <a:r>
              <a:rPr lang="en-US" dirty="0" smtClean="0"/>
              <a:t> </a:t>
            </a:r>
            <a:r>
              <a:rPr lang="en-US" dirty="0" err="1" smtClean="0"/>
              <a:t>ጽፈው</a:t>
            </a:r>
            <a:r>
              <a:rPr lang="en-US" dirty="0" smtClean="0"/>
              <a:t> </a:t>
            </a:r>
            <a:r>
              <a:rPr lang="en-US" dirty="0" err="1" smtClean="0"/>
              <a:t>አሳትመዋል</a:t>
            </a:r>
            <a:r>
              <a:rPr lang="en-US" dirty="0" smtClean="0"/>
              <a:t>፡፡ </a:t>
            </a:r>
            <a:r>
              <a:rPr lang="en-US" dirty="0" err="1" smtClean="0"/>
              <a:t>አብዛኛው</a:t>
            </a:r>
            <a:r>
              <a:rPr lang="en-US" dirty="0" smtClean="0"/>
              <a:t> </a:t>
            </a:r>
            <a:r>
              <a:rPr lang="en-US" dirty="0" err="1" smtClean="0"/>
              <a:t>ሥራዎቻቸው</a:t>
            </a:r>
            <a:r>
              <a:rPr lang="en-US" dirty="0" smtClean="0"/>
              <a:t> </a:t>
            </a:r>
            <a:r>
              <a:rPr lang="en-US" dirty="0" err="1" smtClean="0"/>
              <a:t>በዘመኑ</a:t>
            </a:r>
            <a:r>
              <a:rPr lang="en-US" dirty="0" smtClean="0"/>
              <a:t> </a:t>
            </a:r>
            <a:r>
              <a:rPr lang="en-US" dirty="0" err="1" smtClean="0"/>
              <a:t>የነበረው</a:t>
            </a:r>
            <a:r>
              <a:rPr lang="en-US" dirty="0" smtClean="0"/>
              <a:t>  </a:t>
            </a:r>
            <a:r>
              <a:rPr lang="en-US" dirty="0" err="1" smtClean="0"/>
              <a:t>አስተዳደር</a:t>
            </a:r>
            <a:r>
              <a:rPr lang="en-US" dirty="0" smtClean="0"/>
              <a:t> </a:t>
            </a:r>
            <a:r>
              <a:rPr lang="en-US" dirty="0" err="1" smtClean="0"/>
              <a:t>የተዛባ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በማለት</a:t>
            </a:r>
            <a:r>
              <a:rPr lang="en-US" dirty="0" smtClean="0"/>
              <a:t> </a:t>
            </a:r>
            <a:r>
              <a:rPr lang="en-US" dirty="0" err="1" smtClean="0"/>
              <a:t>የሚነቅፉ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r>
              <a:rPr lang="en-US" dirty="0" err="1" smtClean="0"/>
              <a:t>ቀጥሎ</a:t>
            </a:r>
            <a:r>
              <a:rPr lang="en-US" dirty="0" smtClean="0"/>
              <a:t> </a:t>
            </a:r>
            <a:r>
              <a:rPr lang="en-US" dirty="0" err="1" smtClean="0"/>
              <a:t>የተወሰኑትን</a:t>
            </a:r>
            <a:r>
              <a:rPr lang="en-US" dirty="0" smtClean="0"/>
              <a:t> </a:t>
            </a:r>
            <a:r>
              <a:rPr lang="en-US" dirty="0" err="1" smtClean="0"/>
              <a:t>ሥራዎቻቸውን</a:t>
            </a:r>
            <a:r>
              <a:rPr lang="en-US" dirty="0" smtClean="0"/>
              <a:t> </a:t>
            </a:r>
            <a:r>
              <a:rPr lang="en-US" dirty="0" err="1" smtClean="0"/>
              <a:t>እንጠቅሳለን</a:t>
            </a:r>
            <a:r>
              <a:rPr lang="en-US" dirty="0" smtClean="0"/>
              <a:t>፡-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ከመቅሰፍት</a:t>
            </a:r>
            <a:r>
              <a:rPr lang="en-US" dirty="0" smtClean="0"/>
              <a:t> </a:t>
            </a:r>
            <a:r>
              <a:rPr lang="en-US" dirty="0" err="1" smtClean="0"/>
              <a:t>ሠራዊት</a:t>
            </a:r>
            <a:r>
              <a:rPr lang="en-US" dirty="0" smtClean="0"/>
              <a:t> </a:t>
            </a:r>
            <a:r>
              <a:rPr lang="en-US" dirty="0" err="1" smtClean="0"/>
              <a:t>ይጠንቀቅ</a:t>
            </a:r>
            <a:r>
              <a:rPr lang="en-US" dirty="0" smtClean="0"/>
              <a:t> </a:t>
            </a:r>
            <a:r>
              <a:rPr lang="en-US" dirty="0" err="1" smtClean="0"/>
              <a:t>ሰውነት</a:t>
            </a:r>
            <a:r>
              <a:rPr lang="en-US" dirty="0" smtClean="0"/>
              <a:t> ፡- በ1949 </a:t>
            </a:r>
            <a:r>
              <a:rPr lang="en-US" dirty="0" err="1" smtClean="0"/>
              <a:t>የታተመ</a:t>
            </a:r>
            <a:r>
              <a:rPr lang="en-US" dirty="0" smtClean="0"/>
              <a:t> </a:t>
            </a:r>
            <a:r>
              <a:rPr lang="en-US" dirty="0" err="1" smtClean="0"/>
              <a:t>ፖለቲካዊ</a:t>
            </a:r>
            <a:r>
              <a:rPr lang="en-US" dirty="0" smtClean="0"/>
              <a:t> </a:t>
            </a:r>
            <a:r>
              <a:rPr lang="en-US" dirty="0" err="1" smtClean="0"/>
              <a:t>ገጽታ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                                     </a:t>
            </a:r>
            <a:r>
              <a:rPr lang="en-US" dirty="0" err="1" smtClean="0"/>
              <a:t>የግጥም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የሮም</a:t>
            </a:r>
            <a:r>
              <a:rPr lang="en-US" dirty="0" smtClean="0"/>
              <a:t> </a:t>
            </a:r>
            <a:r>
              <a:rPr lang="en-US" dirty="0" err="1" smtClean="0"/>
              <a:t>አወዳደቅ</a:t>
            </a:r>
            <a:r>
              <a:rPr lang="en-US" dirty="0" smtClean="0"/>
              <a:t> ፡- በ1953 </a:t>
            </a:r>
            <a:r>
              <a:rPr lang="en-US" dirty="0" err="1" smtClean="0"/>
              <a:t>የታተመና</a:t>
            </a:r>
            <a:r>
              <a:rPr lang="en-US" dirty="0" smtClean="0"/>
              <a:t> </a:t>
            </a:r>
            <a:r>
              <a:rPr lang="en-US" dirty="0" err="1" smtClean="0"/>
              <a:t>የወደፊት</a:t>
            </a:r>
            <a:r>
              <a:rPr lang="en-US" dirty="0" smtClean="0"/>
              <a:t> </a:t>
            </a:r>
            <a:r>
              <a:rPr lang="en-US" dirty="0" err="1" smtClean="0"/>
              <a:t>ዕጣ</a:t>
            </a:r>
            <a:r>
              <a:rPr lang="en-US" dirty="0" smtClean="0"/>
              <a:t> </a:t>
            </a:r>
            <a:r>
              <a:rPr lang="en-US" dirty="0" err="1" smtClean="0"/>
              <a:t>ፋንታችንን</a:t>
            </a:r>
            <a:r>
              <a:rPr lang="en-US" dirty="0" smtClean="0"/>
              <a:t> </a:t>
            </a:r>
            <a:r>
              <a:rPr lang="en-US" dirty="0" err="1" smtClean="0"/>
              <a:t>ከሮም</a:t>
            </a:r>
            <a:r>
              <a:rPr lang="en-US" dirty="0" smtClean="0"/>
              <a:t> </a:t>
            </a:r>
            <a:r>
              <a:rPr lang="en-US" dirty="0" err="1" smtClean="0"/>
              <a:t>የውድቀት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                 </a:t>
            </a:r>
            <a:r>
              <a:rPr lang="en-US" dirty="0" err="1" smtClean="0"/>
              <a:t>መንስኤ</a:t>
            </a:r>
            <a:r>
              <a:rPr lang="en-US" dirty="0" smtClean="0"/>
              <a:t> </a:t>
            </a:r>
            <a:r>
              <a:rPr lang="en-US" dirty="0" err="1" smtClean="0"/>
              <a:t>እንድንማር</a:t>
            </a:r>
            <a:r>
              <a:rPr lang="en-US" dirty="0" smtClean="0"/>
              <a:t> </a:t>
            </a:r>
            <a:r>
              <a:rPr lang="en-US" dirty="0" err="1" smtClean="0"/>
              <a:t>የሚጠቁም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የፓትሪክ</a:t>
            </a:r>
            <a:r>
              <a:rPr lang="en-US" dirty="0" smtClean="0"/>
              <a:t> </a:t>
            </a:r>
            <a:r>
              <a:rPr lang="en-US" dirty="0" err="1" smtClean="0"/>
              <a:t>ሉምባባ</a:t>
            </a:r>
            <a:r>
              <a:rPr lang="en-US" dirty="0" smtClean="0"/>
              <a:t> </a:t>
            </a:r>
            <a:r>
              <a:rPr lang="en-US" dirty="0" err="1" smtClean="0"/>
              <a:t>አሳዛኝ</a:t>
            </a:r>
            <a:r>
              <a:rPr lang="en-US" dirty="0" smtClean="0"/>
              <a:t> </a:t>
            </a:r>
            <a:r>
              <a:rPr lang="en-US" dirty="0" err="1" smtClean="0"/>
              <a:t>አሟሟት</a:t>
            </a:r>
            <a:r>
              <a:rPr lang="en-US" dirty="0" smtClean="0"/>
              <a:t> ፡- በ1954 </a:t>
            </a:r>
            <a:r>
              <a:rPr lang="en-US" dirty="0" err="1" smtClean="0"/>
              <a:t>የታተመ</a:t>
            </a:r>
            <a:r>
              <a:rPr lang="en-US" dirty="0" smtClean="0"/>
              <a:t> </a:t>
            </a:r>
            <a:r>
              <a:rPr lang="en-US" dirty="0" err="1" smtClean="0"/>
              <a:t>ትራጄዲ</a:t>
            </a:r>
            <a:r>
              <a:rPr lang="en-US" dirty="0" smtClean="0"/>
              <a:t> </a:t>
            </a:r>
            <a:r>
              <a:rPr lang="en-US" dirty="0" err="1" smtClean="0"/>
              <a:t>ተውኔት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አልወለድም</a:t>
            </a:r>
            <a:r>
              <a:rPr lang="en-US" dirty="0" smtClean="0"/>
              <a:t> ፡- በ1955 </a:t>
            </a:r>
            <a:r>
              <a:rPr lang="en-US" dirty="0" err="1" smtClean="0"/>
              <a:t>የታተመና</a:t>
            </a:r>
            <a:r>
              <a:rPr lang="en-US" dirty="0" smtClean="0"/>
              <a:t> </a:t>
            </a:r>
            <a:r>
              <a:rPr lang="en-US" dirty="0" err="1" smtClean="0"/>
              <a:t>የዘመኑን</a:t>
            </a:r>
            <a:r>
              <a:rPr lang="en-US" dirty="0" smtClean="0"/>
              <a:t> </a:t>
            </a:r>
            <a:r>
              <a:rPr lang="en-US" dirty="0" err="1" smtClean="0"/>
              <a:t>ስቃይና</a:t>
            </a:r>
            <a:r>
              <a:rPr lang="en-US" dirty="0" smtClean="0"/>
              <a:t> </a:t>
            </a:r>
            <a:r>
              <a:rPr lang="en-US" dirty="0" err="1" smtClean="0"/>
              <a:t>ብሶት</a:t>
            </a:r>
            <a:r>
              <a:rPr lang="en-US" dirty="0" smtClean="0"/>
              <a:t> </a:t>
            </a:r>
            <a:r>
              <a:rPr lang="en-US" dirty="0" err="1" smtClean="0"/>
              <a:t>የሚገልጽ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ምልክዓም</a:t>
            </a:r>
            <a:r>
              <a:rPr lang="en-US" dirty="0" smtClean="0"/>
              <a:t> </a:t>
            </a:r>
            <a:r>
              <a:rPr lang="en-US" dirty="0" err="1" smtClean="0"/>
              <a:t>ሰይፈ</a:t>
            </a:r>
            <a:r>
              <a:rPr lang="en-US" dirty="0" smtClean="0"/>
              <a:t> </a:t>
            </a:r>
            <a:r>
              <a:rPr lang="en-US" dirty="0" err="1" smtClean="0"/>
              <a:t>ነበልባል</a:t>
            </a:r>
            <a:r>
              <a:rPr lang="en-US" dirty="0" smtClean="0"/>
              <a:t> ፡- በ1956 </a:t>
            </a:r>
            <a:r>
              <a:rPr lang="en-US" dirty="0" err="1" smtClean="0"/>
              <a:t>የታተመ</a:t>
            </a:r>
            <a:r>
              <a:rPr lang="en-US" dirty="0" smtClean="0"/>
              <a:t> </a:t>
            </a:r>
            <a:r>
              <a:rPr lang="en-US" dirty="0" err="1" smtClean="0"/>
              <a:t>ደራሲው</a:t>
            </a:r>
            <a:r>
              <a:rPr lang="en-US" dirty="0" smtClean="0"/>
              <a:t> </a:t>
            </a:r>
            <a:r>
              <a:rPr lang="en-US" dirty="0" err="1" smtClean="0"/>
              <a:t>ቢሆን</a:t>
            </a:r>
            <a:r>
              <a:rPr lang="en-US" dirty="0" smtClean="0"/>
              <a:t> </a:t>
            </a:r>
            <a:r>
              <a:rPr lang="en-US" dirty="0" err="1" smtClean="0"/>
              <a:t>ኖሮ</a:t>
            </a:r>
            <a:r>
              <a:rPr lang="en-US" dirty="0" smtClean="0"/>
              <a:t> </a:t>
            </a:r>
            <a:r>
              <a:rPr lang="en-US" dirty="0" err="1" smtClean="0"/>
              <a:t>ብለው</a:t>
            </a:r>
            <a:r>
              <a:rPr lang="en-US" dirty="0" smtClean="0"/>
              <a:t> </a:t>
            </a:r>
            <a:r>
              <a:rPr lang="en-US" dirty="0" err="1" smtClean="0"/>
              <a:t>ያሰቡት</a:t>
            </a:r>
            <a:r>
              <a:rPr lang="en-US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                </a:t>
            </a:r>
            <a:r>
              <a:rPr lang="en-US" dirty="0" err="1" smtClean="0"/>
              <a:t>የመንግሥት</a:t>
            </a:r>
            <a:r>
              <a:rPr lang="en-US" dirty="0" smtClean="0"/>
              <a:t> </a:t>
            </a:r>
            <a:r>
              <a:rPr lang="en-US" dirty="0" err="1" smtClean="0"/>
              <a:t>አስተዳደር</a:t>
            </a:r>
            <a:r>
              <a:rPr lang="en-US" dirty="0" smtClean="0"/>
              <a:t> </a:t>
            </a:r>
            <a:r>
              <a:rPr lang="en-US" dirty="0" err="1" smtClean="0"/>
              <a:t>መዋቅር</a:t>
            </a:r>
            <a:r>
              <a:rPr lang="en-US" dirty="0" smtClean="0"/>
              <a:t> </a:t>
            </a:r>
            <a:r>
              <a:rPr lang="en-US" dirty="0" err="1" smtClean="0"/>
              <a:t>የሰፈረበት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6. </a:t>
            </a:r>
            <a:r>
              <a:rPr lang="en-US" dirty="0" err="1" smtClean="0"/>
              <a:t>የአመጽ</a:t>
            </a:r>
            <a:r>
              <a:rPr lang="en-US" dirty="0" smtClean="0"/>
              <a:t> </a:t>
            </a:r>
            <a:r>
              <a:rPr lang="en-US" dirty="0" err="1" smtClean="0"/>
              <a:t>ኑዛዜ</a:t>
            </a:r>
            <a:r>
              <a:rPr lang="en-US" dirty="0" smtClean="0"/>
              <a:t> ፡- በ1956 </a:t>
            </a:r>
            <a:r>
              <a:rPr lang="en-US" dirty="0" err="1" smtClean="0"/>
              <a:t>የተጻፈ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ባለጸጋው</a:t>
            </a:r>
            <a:r>
              <a:rPr lang="en-US" dirty="0" smtClean="0"/>
              <a:t> </a:t>
            </a:r>
            <a:r>
              <a:rPr lang="en-US" dirty="0" err="1" smtClean="0"/>
              <a:t>ደሃውን</a:t>
            </a:r>
            <a:r>
              <a:rPr lang="en-US" dirty="0" smtClean="0"/>
              <a:t> </a:t>
            </a:r>
            <a:r>
              <a:rPr lang="en-US" dirty="0" err="1" smtClean="0"/>
              <a:t>እንዳይዘነጋ</a:t>
            </a:r>
            <a:r>
              <a:rPr lang="en-US" dirty="0" smtClean="0"/>
              <a:t>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. </a:t>
            </a:r>
            <a:r>
              <a:rPr lang="en-US" dirty="0" err="1" smtClean="0"/>
              <a:t>የአመጽ</a:t>
            </a:r>
            <a:r>
              <a:rPr lang="en-US" dirty="0" smtClean="0"/>
              <a:t> </a:t>
            </a:r>
            <a:r>
              <a:rPr lang="en-US" dirty="0" err="1" smtClean="0"/>
              <a:t>ኑዛዜ</a:t>
            </a:r>
            <a:r>
              <a:rPr lang="en-US" dirty="0" smtClean="0"/>
              <a:t> ፡- በ1956 </a:t>
            </a:r>
            <a:r>
              <a:rPr lang="en-US" dirty="0" err="1" smtClean="0"/>
              <a:t>የተጻፈ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ባለጸጋው</a:t>
            </a:r>
            <a:r>
              <a:rPr lang="en-US" dirty="0" smtClean="0"/>
              <a:t> </a:t>
            </a:r>
            <a:r>
              <a:rPr lang="en-US" dirty="0" err="1" smtClean="0"/>
              <a:t>ደሃውን</a:t>
            </a:r>
            <a:r>
              <a:rPr lang="en-US" dirty="0" smtClean="0"/>
              <a:t> </a:t>
            </a:r>
            <a:r>
              <a:rPr lang="en-US" dirty="0" err="1" smtClean="0"/>
              <a:t>እንዳይዘነጋ</a:t>
            </a:r>
            <a:r>
              <a:rPr lang="en-US" dirty="0" smtClean="0"/>
              <a:t>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7. </a:t>
            </a:r>
            <a:r>
              <a:rPr lang="en-US" dirty="0" err="1" smtClean="0"/>
              <a:t>ከልታማዋ</a:t>
            </a:r>
            <a:r>
              <a:rPr lang="en-US" dirty="0" smtClean="0"/>
              <a:t> </a:t>
            </a:r>
            <a:r>
              <a:rPr lang="en-US" dirty="0" err="1" smtClean="0"/>
              <a:t>እህቴ</a:t>
            </a:r>
            <a:r>
              <a:rPr lang="en-US" dirty="0" smtClean="0"/>
              <a:t> ፡- በ1957 </a:t>
            </a:r>
            <a:r>
              <a:rPr lang="en-US" dirty="0" err="1" smtClean="0"/>
              <a:t>የታተመና</a:t>
            </a:r>
            <a:r>
              <a:rPr lang="en-US" dirty="0" smtClean="0"/>
              <a:t> </a:t>
            </a:r>
            <a:r>
              <a:rPr lang="en-US" dirty="0" err="1" smtClean="0"/>
              <a:t>የነበረውን</a:t>
            </a:r>
            <a:r>
              <a:rPr lang="en-US" dirty="0" smtClean="0"/>
              <a:t> </a:t>
            </a:r>
            <a:r>
              <a:rPr lang="en-US" dirty="0" err="1" smtClean="0"/>
              <a:t>የሕይወት</a:t>
            </a:r>
            <a:r>
              <a:rPr lang="en-US" dirty="0" smtClean="0"/>
              <a:t> </a:t>
            </a:r>
            <a:r>
              <a:rPr lang="en-US" dirty="0" err="1" smtClean="0"/>
              <a:t>አስከፊነት</a:t>
            </a:r>
            <a:r>
              <a:rPr lang="en-US" dirty="0" smtClean="0"/>
              <a:t> </a:t>
            </a:r>
            <a:r>
              <a:rPr lang="en-US" dirty="0" err="1" smtClean="0"/>
              <a:t>የሚገልጽ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8. </a:t>
            </a:r>
            <a:r>
              <a:rPr lang="en-US" dirty="0" err="1" smtClean="0"/>
              <a:t>የራሄል</a:t>
            </a:r>
            <a:r>
              <a:rPr lang="en-US" dirty="0" smtClean="0"/>
              <a:t> </a:t>
            </a:r>
            <a:r>
              <a:rPr lang="en-US" dirty="0" err="1" smtClean="0"/>
              <a:t>እንባ</a:t>
            </a:r>
            <a:r>
              <a:rPr lang="en-US" dirty="0" smtClean="0"/>
              <a:t> ፡- በ1957 </a:t>
            </a:r>
            <a:r>
              <a:rPr lang="en-US" dirty="0" err="1" smtClean="0"/>
              <a:t>የታተመና</a:t>
            </a:r>
            <a:r>
              <a:rPr lang="en-US" dirty="0" smtClean="0"/>
              <a:t> </a:t>
            </a:r>
            <a:r>
              <a:rPr lang="en-US" dirty="0" err="1" smtClean="0"/>
              <a:t>ይዘቱ</a:t>
            </a:r>
            <a:r>
              <a:rPr lang="en-US" dirty="0" smtClean="0"/>
              <a:t> </a:t>
            </a:r>
            <a:r>
              <a:rPr lang="en-US" dirty="0" err="1" smtClean="0"/>
              <a:t>በግላዊ</a:t>
            </a:r>
            <a:r>
              <a:rPr lang="en-US" dirty="0" smtClean="0"/>
              <a:t> </a:t>
            </a:r>
            <a:r>
              <a:rPr lang="en-US" dirty="0" err="1" smtClean="0"/>
              <a:t>ጥቅም</a:t>
            </a:r>
            <a:r>
              <a:rPr lang="en-US" dirty="0" smtClean="0"/>
              <a:t> </a:t>
            </a:r>
            <a:r>
              <a:rPr lang="en-US" dirty="0" err="1" smtClean="0"/>
              <a:t>ወገናቸውን</a:t>
            </a:r>
            <a:r>
              <a:rPr lang="en-US" dirty="0" smtClean="0"/>
              <a:t> </a:t>
            </a:r>
            <a:r>
              <a:rPr lang="en-US" dirty="0" err="1" smtClean="0"/>
              <a:t>የሚጎዱትን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ያወግዛል</a:t>
            </a:r>
            <a:r>
              <a:rPr lang="en-US" dirty="0" smtClean="0"/>
              <a:t>፡፡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9.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ለእናቱ</a:t>
            </a:r>
            <a:r>
              <a:rPr lang="en-US" dirty="0" smtClean="0"/>
              <a:t> ፡- በ1961 </a:t>
            </a:r>
            <a:r>
              <a:rPr lang="en-US" dirty="0" err="1" smtClean="0"/>
              <a:t>የታተመና</a:t>
            </a:r>
            <a:r>
              <a:rPr lang="en-US" dirty="0" smtClean="0"/>
              <a:t> </a:t>
            </a:r>
            <a:r>
              <a:rPr lang="en-US" dirty="0" err="1" smtClean="0"/>
              <a:t>ስለአጼ</a:t>
            </a:r>
            <a:r>
              <a:rPr lang="en-US" dirty="0" smtClean="0"/>
              <a:t> </a:t>
            </a:r>
            <a:r>
              <a:rPr lang="en-US" dirty="0" err="1" smtClean="0"/>
              <a:t>ቴዎድሮስ</a:t>
            </a:r>
            <a:r>
              <a:rPr lang="en-US" dirty="0" smtClean="0"/>
              <a:t> </a:t>
            </a:r>
            <a:r>
              <a:rPr lang="en-US" dirty="0" err="1" smtClean="0"/>
              <a:t>የሚያወሳ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10. </a:t>
            </a:r>
            <a:r>
              <a:rPr lang="en-US" dirty="0" err="1" smtClean="0"/>
              <a:t>መስኮት</a:t>
            </a:r>
            <a:r>
              <a:rPr lang="en-US" dirty="0" smtClean="0"/>
              <a:t> ፡- በ1962 </a:t>
            </a:r>
            <a:r>
              <a:rPr lang="en-US" dirty="0" err="1" smtClean="0"/>
              <a:t>ቅኔዎችና</a:t>
            </a:r>
            <a:r>
              <a:rPr lang="en-US" dirty="0" smtClean="0"/>
              <a:t> </a:t>
            </a:r>
            <a:r>
              <a:rPr lang="en-US" dirty="0" err="1" smtClean="0"/>
              <a:t>ግጥሞች</a:t>
            </a:r>
            <a:r>
              <a:rPr lang="en-US" dirty="0" smtClean="0"/>
              <a:t> </a:t>
            </a:r>
            <a:r>
              <a:rPr lang="en-US" dirty="0" err="1" smtClean="0"/>
              <a:t>ተካትተው</a:t>
            </a:r>
            <a:r>
              <a:rPr lang="en-US" dirty="0" smtClean="0"/>
              <a:t> </a:t>
            </a:r>
            <a:r>
              <a:rPr lang="en-US" dirty="0" err="1" smtClean="0"/>
              <a:t>የታተሙበት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11. </a:t>
            </a:r>
            <a:r>
              <a:rPr lang="en-US" dirty="0" err="1" smtClean="0"/>
              <a:t>እድል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በደል</a:t>
            </a:r>
            <a:r>
              <a:rPr lang="en-US" dirty="0" smtClean="0"/>
              <a:t> ፡- </a:t>
            </a:r>
            <a:r>
              <a:rPr lang="en-US" dirty="0" err="1" smtClean="0"/>
              <a:t>ሕዝቡን</a:t>
            </a:r>
            <a:r>
              <a:rPr lang="en-US" dirty="0" smtClean="0"/>
              <a:t> </a:t>
            </a:r>
            <a:r>
              <a:rPr lang="en-US" dirty="0" err="1" smtClean="0"/>
              <a:t>በሐይማኖት</a:t>
            </a:r>
            <a:r>
              <a:rPr lang="en-US" dirty="0" smtClean="0"/>
              <a:t> </a:t>
            </a:r>
            <a:r>
              <a:rPr lang="en-US" dirty="0" err="1" smtClean="0"/>
              <a:t>ስለማስተዳደር</a:t>
            </a:r>
            <a:r>
              <a:rPr lang="en-US" dirty="0" smtClean="0"/>
              <a:t> </a:t>
            </a:r>
            <a:r>
              <a:rPr lang="en-US" dirty="0" err="1" smtClean="0"/>
              <a:t>ያወሳል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12. </a:t>
            </a:r>
            <a:r>
              <a:rPr lang="en-US" dirty="0" err="1" smtClean="0"/>
              <a:t>የሕይወት</a:t>
            </a:r>
            <a:r>
              <a:rPr lang="en-US" dirty="0" smtClean="0"/>
              <a:t> </a:t>
            </a:r>
            <a:r>
              <a:rPr lang="en-US" dirty="0" err="1" smtClean="0"/>
              <a:t>ትርጓሜዎች</a:t>
            </a:r>
            <a:r>
              <a:rPr lang="en-US" dirty="0" smtClean="0"/>
              <a:t> ፡- በ1963 </a:t>
            </a:r>
            <a:r>
              <a:rPr lang="en-US" dirty="0" err="1" smtClean="0"/>
              <a:t>ተርጉመው</a:t>
            </a:r>
            <a:r>
              <a:rPr lang="en-US" dirty="0" smtClean="0"/>
              <a:t> </a:t>
            </a:r>
            <a:r>
              <a:rPr lang="en-US" dirty="0" err="1" smtClean="0"/>
              <a:t>ያዘጋጁት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13. </a:t>
            </a:r>
            <a:r>
              <a:rPr lang="en-US" dirty="0" err="1" smtClean="0"/>
              <a:t>ጎብላንድ</a:t>
            </a:r>
            <a:r>
              <a:rPr lang="en-US" dirty="0" smtClean="0"/>
              <a:t> </a:t>
            </a:r>
            <a:r>
              <a:rPr lang="en-US" dirty="0" err="1" smtClean="0"/>
              <a:t>አጭበርባሪው</a:t>
            </a:r>
            <a:r>
              <a:rPr lang="en-US" dirty="0" smtClean="0"/>
              <a:t> </a:t>
            </a:r>
            <a:r>
              <a:rPr lang="en-US" dirty="0" err="1" smtClean="0"/>
              <a:t>ጦጣ</a:t>
            </a:r>
            <a:r>
              <a:rPr lang="en-US" dirty="0" smtClean="0"/>
              <a:t> ፡-በ1960 </a:t>
            </a:r>
            <a:r>
              <a:rPr lang="en-US" dirty="0" err="1" smtClean="0"/>
              <a:t>የታተመና</a:t>
            </a:r>
            <a:r>
              <a:rPr lang="en-US" dirty="0" smtClean="0"/>
              <a:t> </a:t>
            </a:r>
            <a:r>
              <a:rPr lang="en-US" dirty="0" err="1" smtClean="0"/>
              <a:t>ሂሳዊ</a:t>
            </a:r>
            <a:r>
              <a:rPr lang="en-US" dirty="0" smtClean="0"/>
              <a:t> </a:t>
            </a:r>
            <a:r>
              <a:rPr lang="en-US" dirty="0" err="1" smtClean="0"/>
              <a:t>ትንታኔዎች</a:t>
            </a:r>
            <a:r>
              <a:rPr lang="en-US" dirty="0" smtClean="0"/>
              <a:t> </a:t>
            </a:r>
            <a:r>
              <a:rPr lang="en-US" dirty="0" err="1" smtClean="0"/>
              <a:t>የቀረቡበት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14. </a:t>
            </a:r>
            <a:r>
              <a:rPr lang="en-US" dirty="0" err="1" smtClean="0"/>
              <a:t>የሃሜት</a:t>
            </a:r>
            <a:r>
              <a:rPr lang="en-US" dirty="0" smtClean="0"/>
              <a:t> </a:t>
            </a:r>
            <a:r>
              <a:rPr lang="en-US" dirty="0" err="1" smtClean="0"/>
              <a:t>ሱሰኞች</a:t>
            </a:r>
            <a:r>
              <a:rPr lang="en-US" dirty="0" smtClean="0"/>
              <a:t> ፡- በ1961 </a:t>
            </a:r>
            <a:r>
              <a:rPr lang="en-US" dirty="0" err="1" smtClean="0"/>
              <a:t>የታተመና</a:t>
            </a:r>
            <a:r>
              <a:rPr lang="en-US" dirty="0" smtClean="0"/>
              <a:t> 10 </a:t>
            </a:r>
            <a:r>
              <a:rPr lang="en-US" dirty="0" err="1" smtClean="0"/>
              <a:t>ወጎችና</a:t>
            </a:r>
            <a:r>
              <a:rPr lang="en-US" dirty="0" smtClean="0"/>
              <a:t> 6 </a:t>
            </a:r>
            <a:r>
              <a:rPr lang="en-US" dirty="0" err="1" smtClean="0"/>
              <a:t>ግጥሞችን</a:t>
            </a:r>
            <a:r>
              <a:rPr lang="en-US" dirty="0" smtClean="0"/>
              <a:t> </a:t>
            </a:r>
            <a:r>
              <a:rPr lang="en-US" dirty="0" err="1" smtClean="0"/>
              <a:t>የያዘ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15. </a:t>
            </a:r>
            <a:r>
              <a:rPr lang="en-US" dirty="0" err="1" smtClean="0"/>
              <a:t>የረገፉ</a:t>
            </a:r>
            <a:r>
              <a:rPr lang="en-US" dirty="0" smtClean="0"/>
              <a:t> </a:t>
            </a:r>
            <a:r>
              <a:rPr lang="en-US" dirty="0" err="1" smtClean="0"/>
              <a:t>አበቦች</a:t>
            </a:r>
            <a:r>
              <a:rPr lang="en-US" dirty="0" smtClean="0"/>
              <a:t> ፡- በ1964 </a:t>
            </a:r>
            <a:r>
              <a:rPr lang="en-US" dirty="0" err="1" smtClean="0"/>
              <a:t>የከተሜውን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አጉል</a:t>
            </a:r>
            <a:r>
              <a:rPr lang="en-US" dirty="0" smtClean="0"/>
              <a:t> </a:t>
            </a:r>
            <a:r>
              <a:rPr lang="en-US" dirty="0" err="1" smtClean="0"/>
              <a:t>ስልጣኔ</a:t>
            </a:r>
            <a:r>
              <a:rPr lang="en-US" dirty="0" smtClean="0"/>
              <a:t> </a:t>
            </a:r>
            <a:r>
              <a:rPr lang="en-US" dirty="0" err="1" smtClean="0"/>
              <a:t>ይገልጻል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16. </a:t>
            </a:r>
            <a:r>
              <a:rPr lang="en-US" dirty="0" err="1" smtClean="0"/>
              <a:t>የደካሞች</a:t>
            </a:r>
            <a:r>
              <a:rPr lang="en-US" dirty="0" smtClean="0"/>
              <a:t> </a:t>
            </a:r>
            <a:r>
              <a:rPr lang="en-US" dirty="0" err="1" smtClean="0"/>
              <a:t>ወጥመድ</a:t>
            </a:r>
            <a:r>
              <a:rPr lang="en-US" dirty="0" smtClean="0"/>
              <a:t> ፡- በ1965 </a:t>
            </a:r>
            <a:r>
              <a:rPr lang="en-US" dirty="0" err="1" smtClean="0"/>
              <a:t>የተጻፈ</a:t>
            </a:r>
            <a:r>
              <a:rPr lang="en-US" dirty="0" smtClean="0"/>
              <a:t> </a:t>
            </a:r>
            <a:r>
              <a:rPr lang="en-US" dirty="0" err="1" smtClean="0"/>
              <a:t>ትራጀዲ</a:t>
            </a:r>
            <a:r>
              <a:rPr lang="en-US" dirty="0" smtClean="0"/>
              <a:t> </a:t>
            </a:r>
            <a:r>
              <a:rPr lang="en-US" dirty="0" err="1" smtClean="0"/>
              <a:t>ተውኔት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17. </a:t>
            </a:r>
            <a:r>
              <a:rPr lang="en-US" dirty="0" err="1" smtClean="0"/>
              <a:t>መሬት</a:t>
            </a:r>
            <a:r>
              <a:rPr lang="en-US" dirty="0" smtClean="0"/>
              <a:t> </a:t>
            </a:r>
            <a:r>
              <a:rPr lang="en-US" dirty="0" err="1" smtClean="0"/>
              <a:t>የማነው</a:t>
            </a:r>
            <a:r>
              <a:rPr lang="en-US" dirty="0" smtClean="0"/>
              <a:t> ፡- በ1967 </a:t>
            </a:r>
            <a:r>
              <a:rPr lang="en-US" dirty="0" err="1" smtClean="0"/>
              <a:t>ስለመሬት</a:t>
            </a:r>
            <a:r>
              <a:rPr lang="en-US" dirty="0" smtClean="0"/>
              <a:t> </a:t>
            </a:r>
            <a:r>
              <a:rPr lang="en-US" dirty="0" err="1" smtClean="0"/>
              <a:t>ይዞታ</a:t>
            </a:r>
            <a:r>
              <a:rPr lang="en-US" dirty="0" smtClean="0"/>
              <a:t> </a:t>
            </a:r>
            <a:r>
              <a:rPr lang="en-US" dirty="0" err="1" smtClean="0"/>
              <a:t>የተጻፈ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18. </a:t>
            </a:r>
            <a:r>
              <a:rPr lang="en-US" dirty="0" err="1" smtClean="0"/>
              <a:t>ፖለቲካና</a:t>
            </a:r>
            <a:r>
              <a:rPr lang="en-US" dirty="0" smtClean="0"/>
              <a:t> </a:t>
            </a:r>
            <a:r>
              <a:rPr lang="en-US" dirty="0" err="1" smtClean="0"/>
              <a:t>ፖለቲከኞች</a:t>
            </a:r>
            <a:r>
              <a:rPr lang="en-US" dirty="0" smtClean="0"/>
              <a:t> ፡- በ1969 </a:t>
            </a:r>
            <a:r>
              <a:rPr lang="en-US" dirty="0" err="1" smtClean="0"/>
              <a:t>ፖለቲካና</a:t>
            </a:r>
            <a:r>
              <a:rPr lang="en-US" dirty="0" smtClean="0"/>
              <a:t> </a:t>
            </a:r>
            <a:r>
              <a:rPr lang="en-US" dirty="0" err="1" smtClean="0"/>
              <a:t>ፖለቲከኞች</a:t>
            </a:r>
            <a:r>
              <a:rPr lang="en-US" dirty="0" smtClean="0"/>
              <a:t> </a:t>
            </a:r>
            <a:r>
              <a:rPr lang="en-US" dirty="0" err="1" smtClean="0"/>
              <a:t>አለመገናኘታቸውን</a:t>
            </a:r>
            <a:r>
              <a:rPr lang="en-US" dirty="0" smtClean="0"/>
              <a:t> </a:t>
            </a:r>
            <a:r>
              <a:rPr lang="en-US" dirty="0" err="1" smtClean="0"/>
              <a:t>ይገልጻል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19. </a:t>
            </a:r>
            <a:r>
              <a:rPr lang="en-US" dirty="0" err="1" smtClean="0"/>
              <a:t>Defance</a:t>
            </a:r>
            <a:r>
              <a:rPr lang="en-US" dirty="0" smtClean="0"/>
              <a:t> :-  በ1968 </a:t>
            </a:r>
            <a:r>
              <a:rPr lang="en-US" dirty="0" err="1" smtClean="0"/>
              <a:t>የአርበኞችን</a:t>
            </a:r>
            <a:r>
              <a:rPr lang="en-US" dirty="0" smtClean="0"/>
              <a:t> </a:t>
            </a:r>
            <a:r>
              <a:rPr lang="en-US" dirty="0" err="1" smtClean="0"/>
              <a:t>ተጋድሎ</a:t>
            </a:r>
            <a:r>
              <a:rPr lang="en-US" dirty="0" smtClean="0"/>
              <a:t> </a:t>
            </a:r>
            <a:r>
              <a:rPr lang="en-US" dirty="0" err="1" smtClean="0"/>
              <a:t>የሚተነትን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20. The Savage Girl :- በ1956 </a:t>
            </a:r>
            <a:r>
              <a:rPr lang="en-US" dirty="0" err="1" smtClean="0"/>
              <a:t>በኢትዮጵያ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ለመጀመሪያ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በእንግሊዝኛ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ተጽፋ</a:t>
            </a:r>
            <a:r>
              <a:rPr lang="en-US" dirty="0" smtClean="0"/>
              <a:t> </a:t>
            </a:r>
            <a:r>
              <a:rPr lang="en-US" dirty="0" err="1" smtClean="0"/>
              <a:t>የቀረበች</a:t>
            </a:r>
            <a:r>
              <a:rPr lang="en-US" dirty="0" smtClean="0"/>
              <a:t> </a:t>
            </a:r>
            <a:r>
              <a:rPr lang="en-US" dirty="0" err="1" smtClean="0"/>
              <a:t>የመጀመሪያዋ</a:t>
            </a:r>
            <a:r>
              <a:rPr lang="en-US" dirty="0" smtClean="0"/>
              <a:t> </a:t>
            </a:r>
            <a:r>
              <a:rPr lang="en-US" dirty="0" err="1" smtClean="0"/>
              <a:t>ፈጠራ</a:t>
            </a:r>
            <a:r>
              <a:rPr lang="en-US" dirty="0" smtClean="0"/>
              <a:t> </a:t>
            </a:r>
            <a:r>
              <a:rPr lang="en-US" dirty="0" err="1" smtClean="0"/>
              <a:t>ስራ</a:t>
            </a:r>
            <a:r>
              <a:rPr lang="en-US" dirty="0" smtClean="0"/>
              <a:t> </a:t>
            </a:r>
            <a:r>
              <a:rPr lang="en-US" dirty="0" err="1" smtClean="0"/>
              <a:t>ነች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/>
              <a:t>12. </a:t>
            </a:r>
            <a:r>
              <a:rPr lang="en-US" b="1" dirty="0" err="1" smtClean="0"/>
              <a:t>ብርሃኑ</a:t>
            </a:r>
            <a:r>
              <a:rPr lang="en-US" b="1" dirty="0" smtClean="0"/>
              <a:t> </a:t>
            </a:r>
            <a:r>
              <a:rPr lang="en-US" b="1" dirty="0" err="1" smtClean="0"/>
              <a:t>ዘርይሁን</a:t>
            </a:r>
            <a:r>
              <a:rPr lang="en-US" dirty="0" smtClean="0"/>
              <a:t> ፡- </a:t>
            </a:r>
            <a:r>
              <a:rPr lang="en-US" dirty="0" err="1" smtClean="0"/>
              <a:t>በኢትዮጵያ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በተውኔትና</a:t>
            </a:r>
            <a:r>
              <a:rPr lang="en-US" dirty="0" smtClean="0"/>
              <a:t> </a:t>
            </a:r>
            <a:r>
              <a:rPr lang="en-US" dirty="0" err="1" smtClean="0"/>
              <a:t>በልቦለድ</a:t>
            </a:r>
            <a:r>
              <a:rPr lang="en-US" dirty="0" smtClean="0"/>
              <a:t>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ጸሐፊነታቸው</a:t>
            </a:r>
            <a:r>
              <a:rPr lang="en-US" dirty="0" smtClean="0"/>
              <a:t> </a:t>
            </a:r>
            <a:r>
              <a:rPr lang="en-US" dirty="0" err="1" smtClean="0"/>
              <a:t>ይታወቃሉ</a:t>
            </a:r>
            <a:r>
              <a:rPr lang="en-US" dirty="0" smtClean="0"/>
              <a:t>፡፡ </a:t>
            </a:r>
            <a:r>
              <a:rPr lang="en-US" dirty="0" err="1" smtClean="0"/>
              <a:t>የጻፏቸው</a:t>
            </a:r>
            <a:r>
              <a:rPr lang="en-US" dirty="0" smtClean="0"/>
              <a:t> </a:t>
            </a:r>
            <a:r>
              <a:rPr lang="en-US" dirty="0" err="1" smtClean="0"/>
              <a:t>ልቦለዶች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11 </a:t>
            </a:r>
            <a:r>
              <a:rPr lang="en-US" dirty="0" err="1" smtClean="0"/>
              <a:t>ይጠጋሉ</a:t>
            </a:r>
            <a:r>
              <a:rPr lang="en-US" dirty="0" smtClean="0"/>
              <a:t>፡፡ </a:t>
            </a:r>
            <a:r>
              <a:rPr lang="en-US" dirty="0" err="1" smtClean="0"/>
              <a:t>እነዚህም</a:t>
            </a:r>
            <a:r>
              <a:rPr lang="en-US" dirty="0" smtClean="0"/>
              <a:t>፡-</a:t>
            </a:r>
            <a:endParaRPr lang="en-US" dirty="0" smtClean="0"/>
          </a:p>
          <a:p>
            <a:r>
              <a:rPr lang="en-US" dirty="0" smtClean="0"/>
              <a:t> </a:t>
            </a:r>
            <a:r>
              <a:rPr lang="en-US" dirty="0" smtClean="0"/>
              <a:t>ሀ</a:t>
            </a:r>
            <a:r>
              <a:rPr lang="en-US" dirty="0" smtClean="0"/>
              <a:t>. </a:t>
            </a:r>
            <a:r>
              <a:rPr lang="en-US" dirty="0" err="1" smtClean="0"/>
              <a:t>ድል</a:t>
            </a:r>
            <a:r>
              <a:rPr lang="en-US" dirty="0" smtClean="0"/>
              <a:t> </a:t>
            </a:r>
            <a:r>
              <a:rPr lang="en-US" dirty="0" err="1" smtClean="0"/>
              <a:t>ከሞት</a:t>
            </a:r>
            <a:r>
              <a:rPr lang="en-US" dirty="0" smtClean="0"/>
              <a:t> </a:t>
            </a:r>
            <a:r>
              <a:rPr lang="en-US" dirty="0" err="1" smtClean="0"/>
              <a:t>በኋላ</a:t>
            </a:r>
            <a:r>
              <a:rPr lang="en-US" dirty="0" smtClean="0"/>
              <a:t> በ1955           </a:t>
            </a:r>
            <a:r>
              <a:rPr lang="en-US" dirty="0" smtClean="0"/>
              <a:t>          </a:t>
            </a:r>
            <a:r>
              <a:rPr lang="en-US" dirty="0" smtClean="0"/>
              <a:t>ለ. </a:t>
            </a:r>
            <a:r>
              <a:rPr lang="en-US" dirty="0" err="1" smtClean="0"/>
              <a:t>የበደል</a:t>
            </a:r>
            <a:r>
              <a:rPr lang="en-US" dirty="0" smtClean="0"/>
              <a:t> </a:t>
            </a:r>
            <a:r>
              <a:rPr lang="en-US" dirty="0" err="1" smtClean="0"/>
              <a:t>ፍጻሜ</a:t>
            </a:r>
            <a:r>
              <a:rPr lang="en-US" dirty="0" smtClean="0"/>
              <a:t> በ1956</a:t>
            </a:r>
          </a:p>
          <a:p>
            <a:r>
              <a:rPr lang="en-US" dirty="0" smtClean="0"/>
              <a:t> </a:t>
            </a:r>
            <a:r>
              <a:rPr lang="en-US" dirty="0" smtClean="0"/>
              <a:t>ሐ</a:t>
            </a:r>
            <a:r>
              <a:rPr lang="en-US" dirty="0" smtClean="0"/>
              <a:t>. </a:t>
            </a:r>
            <a:r>
              <a:rPr lang="en-US" dirty="0" err="1" smtClean="0"/>
              <a:t>አማኑኤል</a:t>
            </a:r>
            <a:r>
              <a:rPr lang="en-US" dirty="0" smtClean="0"/>
              <a:t> </a:t>
            </a:r>
            <a:r>
              <a:rPr lang="en-US" dirty="0" err="1" smtClean="0"/>
              <a:t>ደርሶ</a:t>
            </a:r>
            <a:r>
              <a:rPr lang="en-US" dirty="0" smtClean="0"/>
              <a:t> </a:t>
            </a:r>
            <a:r>
              <a:rPr lang="en-US" dirty="0" err="1" smtClean="0"/>
              <a:t>መልስ</a:t>
            </a:r>
            <a:r>
              <a:rPr lang="en-US" dirty="0" smtClean="0"/>
              <a:t> በ1956   </a:t>
            </a:r>
            <a:r>
              <a:rPr lang="en-US" dirty="0" smtClean="0"/>
              <a:t>         </a:t>
            </a:r>
            <a:r>
              <a:rPr lang="en-US" dirty="0" smtClean="0"/>
              <a:t>መ. </a:t>
            </a:r>
            <a:r>
              <a:rPr lang="en-US" dirty="0" err="1" smtClean="0"/>
              <a:t>የቴዎድሮስ</a:t>
            </a:r>
            <a:r>
              <a:rPr lang="en-US" dirty="0" smtClean="0"/>
              <a:t> </a:t>
            </a:r>
            <a:r>
              <a:rPr lang="en-US" dirty="0" err="1" smtClean="0"/>
              <a:t>እንባ</a:t>
            </a:r>
            <a:r>
              <a:rPr lang="en-US" dirty="0" smtClean="0"/>
              <a:t> በ1958</a:t>
            </a:r>
          </a:p>
          <a:p>
            <a:r>
              <a:rPr lang="en-US" dirty="0" smtClean="0"/>
              <a:t> </a:t>
            </a:r>
            <a:r>
              <a:rPr lang="en-US" dirty="0" smtClean="0"/>
              <a:t>ሠ</a:t>
            </a:r>
            <a:r>
              <a:rPr lang="en-US" dirty="0" smtClean="0"/>
              <a:t>. </a:t>
            </a:r>
            <a:r>
              <a:rPr lang="en-US" dirty="0" err="1" smtClean="0"/>
              <a:t>ጨረቃ</a:t>
            </a:r>
            <a:r>
              <a:rPr lang="en-US" dirty="0" smtClean="0"/>
              <a:t> </a:t>
            </a:r>
            <a:r>
              <a:rPr lang="en-US" dirty="0" err="1" smtClean="0"/>
              <a:t>ስትወጣ</a:t>
            </a:r>
            <a:r>
              <a:rPr lang="en-US" dirty="0" smtClean="0"/>
              <a:t> በ1958             </a:t>
            </a:r>
            <a:r>
              <a:rPr lang="en-US" dirty="0" smtClean="0"/>
              <a:t>         </a:t>
            </a:r>
            <a:r>
              <a:rPr lang="en-US" dirty="0" smtClean="0"/>
              <a:t>ረ. </a:t>
            </a:r>
            <a:r>
              <a:rPr lang="en-US" dirty="0" err="1" smtClean="0"/>
              <a:t>ብር</a:t>
            </a:r>
            <a:r>
              <a:rPr lang="en-US" dirty="0" smtClean="0"/>
              <a:t> </a:t>
            </a:r>
            <a:r>
              <a:rPr lang="en-US" dirty="0" err="1" smtClean="0"/>
              <a:t>አምባር</a:t>
            </a:r>
            <a:r>
              <a:rPr lang="en-US" dirty="0" smtClean="0"/>
              <a:t> </a:t>
            </a:r>
            <a:r>
              <a:rPr lang="en-US" dirty="0" err="1" smtClean="0"/>
              <a:t>ሰበረልዎ</a:t>
            </a:r>
            <a:r>
              <a:rPr lang="en-US" dirty="0" smtClean="0"/>
              <a:t> በ1960</a:t>
            </a:r>
          </a:p>
          <a:p>
            <a:r>
              <a:rPr lang="en-US" dirty="0" smtClean="0"/>
              <a:t> </a:t>
            </a:r>
            <a:r>
              <a:rPr lang="en-US" dirty="0" smtClean="0"/>
              <a:t>ሰ</a:t>
            </a:r>
            <a:r>
              <a:rPr lang="en-US" dirty="0" smtClean="0"/>
              <a:t>. </a:t>
            </a:r>
            <a:r>
              <a:rPr lang="en-US" dirty="0" err="1" smtClean="0"/>
              <a:t>የእንባ</a:t>
            </a:r>
            <a:r>
              <a:rPr lang="en-US" dirty="0" smtClean="0"/>
              <a:t> </a:t>
            </a:r>
            <a:r>
              <a:rPr lang="en-US" dirty="0" err="1" smtClean="0"/>
              <a:t>ደብዳቤዎች</a:t>
            </a:r>
            <a:r>
              <a:rPr lang="en-US" dirty="0" smtClean="0"/>
              <a:t> በ1952          </a:t>
            </a:r>
            <a:r>
              <a:rPr lang="en-US" dirty="0" smtClean="0"/>
              <a:t>          </a:t>
            </a:r>
            <a:r>
              <a:rPr lang="en-US" dirty="0" smtClean="0"/>
              <a:t>ሸ. </a:t>
            </a:r>
            <a:r>
              <a:rPr lang="en-US" dirty="0" err="1" smtClean="0"/>
              <a:t>ማዕበል</a:t>
            </a:r>
            <a:r>
              <a:rPr lang="en-US" dirty="0" smtClean="0"/>
              <a:t> </a:t>
            </a:r>
            <a:r>
              <a:rPr lang="en-US" dirty="0" err="1" smtClean="0"/>
              <a:t>የአብዮት</a:t>
            </a:r>
            <a:r>
              <a:rPr lang="en-US" dirty="0" smtClean="0"/>
              <a:t> </a:t>
            </a:r>
            <a:r>
              <a:rPr lang="en-US" dirty="0" err="1" smtClean="0"/>
              <a:t>ዋዜማ</a:t>
            </a:r>
            <a:r>
              <a:rPr lang="en-US" dirty="0" smtClean="0"/>
              <a:t> በ1972</a:t>
            </a:r>
          </a:p>
          <a:p>
            <a:r>
              <a:rPr lang="en-US" dirty="0" smtClean="0"/>
              <a:t> </a:t>
            </a:r>
            <a:r>
              <a:rPr lang="en-US" dirty="0" smtClean="0"/>
              <a:t>ቀ</a:t>
            </a:r>
            <a:r>
              <a:rPr lang="en-US" dirty="0" smtClean="0"/>
              <a:t>. </a:t>
            </a:r>
            <a:r>
              <a:rPr lang="en-US" dirty="0" err="1" smtClean="0"/>
              <a:t>ማዕበል</a:t>
            </a:r>
            <a:r>
              <a:rPr lang="en-US" dirty="0" smtClean="0"/>
              <a:t> </a:t>
            </a:r>
            <a:r>
              <a:rPr lang="en-US" dirty="0" err="1" smtClean="0"/>
              <a:t>የአብዮት</a:t>
            </a:r>
            <a:r>
              <a:rPr lang="en-US" dirty="0" smtClean="0"/>
              <a:t> </a:t>
            </a:r>
            <a:r>
              <a:rPr lang="en-US" dirty="0" err="1" smtClean="0"/>
              <a:t>መባቻ</a:t>
            </a:r>
            <a:r>
              <a:rPr lang="en-US" dirty="0" smtClean="0"/>
              <a:t> በ1973          </a:t>
            </a:r>
            <a:r>
              <a:rPr lang="en-US" dirty="0" smtClean="0"/>
              <a:t>  </a:t>
            </a:r>
            <a:r>
              <a:rPr lang="en-US" dirty="0" smtClean="0"/>
              <a:t>በ. </a:t>
            </a:r>
            <a:r>
              <a:rPr lang="en-US" dirty="0" err="1" smtClean="0"/>
              <a:t>ማዕበል</a:t>
            </a:r>
            <a:r>
              <a:rPr lang="en-US" dirty="0" smtClean="0"/>
              <a:t> </a:t>
            </a:r>
            <a:r>
              <a:rPr lang="en-US" dirty="0" err="1" smtClean="0"/>
              <a:t>የአብዮት</a:t>
            </a:r>
            <a:r>
              <a:rPr lang="en-US" dirty="0" smtClean="0"/>
              <a:t> </a:t>
            </a:r>
            <a:r>
              <a:rPr lang="en-US" dirty="0" err="1" smtClean="0"/>
              <a:t>ማግስት</a:t>
            </a:r>
            <a:r>
              <a:rPr lang="en-US" dirty="0" smtClean="0"/>
              <a:t> በ1975 </a:t>
            </a:r>
          </a:p>
          <a:p>
            <a:r>
              <a:rPr lang="en-US" dirty="0" smtClean="0"/>
              <a:t>ተ</a:t>
            </a:r>
            <a:r>
              <a:rPr lang="en-US" dirty="0" smtClean="0"/>
              <a:t>. </a:t>
            </a:r>
            <a:r>
              <a:rPr lang="en-US" dirty="0" err="1" smtClean="0"/>
              <a:t>የታንጉት</a:t>
            </a:r>
            <a:r>
              <a:rPr lang="en-US" dirty="0" smtClean="0"/>
              <a:t> </a:t>
            </a:r>
            <a:r>
              <a:rPr lang="en-US" dirty="0" err="1" smtClean="0"/>
              <a:t>ምስጢር</a:t>
            </a:r>
            <a:r>
              <a:rPr lang="en-US" dirty="0" smtClean="0"/>
              <a:t> በ1979 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የጻፏቸው</a:t>
            </a:r>
            <a:r>
              <a:rPr lang="en-US" dirty="0" smtClean="0"/>
              <a:t> </a:t>
            </a:r>
            <a:r>
              <a:rPr lang="en-US" dirty="0" err="1" smtClean="0"/>
              <a:t>ተውኔቶች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ሞረሽ፣ባልቻ</a:t>
            </a:r>
            <a:r>
              <a:rPr lang="en-US" dirty="0" smtClean="0"/>
              <a:t> </a:t>
            </a:r>
            <a:r>
              <a:rPr lang="en-US" dirty="0" err="1" smtClean="0"/>
              <a:t>አባ</a:t>
            </a:r>
            <a:r>
              <a:rPr lang="en-US" dirty="0" smtClean="0"/>
              <a:t> </a:t>
            </a:r>
            <a:r>
              <a:rPr lang="en-US" dirty="0" err="1" smtClean="0"/>
              <a:t>ነፍሶ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የቴዎድሮስ</a:t>
            </a:r>
            <a:r>
              <a:rPr lang="en-US" dirty="0" smtClean="0"/>
              <a:t> </a:t>
            </a:r>
            <a:r>
              <a:rPr lang="en-US" dirty="0" err="1" smtClean="0"/>
              <a:t>እንባ</a:t>
            </a:r>
            <a:r>
              <a:rPr lang="en-US" dirty="0" smtClean="0"/>
              <a:t> </a:t>
            </a:r>
            <a:r>
              <a:rPr lang="en-US" dirty="0" err="1" smtClean="0"/>
              <a:t>ይሰኛሉ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13. </a:t>
            </a:r>
            <a:r>
              <a:rPr lang="en-US" b="1" dirty="0" err="1" smtClean="0"/>
              <a:t>ጸጋዬ</a:t>
            </a:r>
            <a:r>
              <a:rPr lang="en-US" b="1" dirty="0" smtClean="0"/>
              <a:t> </a:t>
            </a:r>
            <a:r>
              <a:rPr lang="en-US" b="1" dirty="0" err="1" smtClean="0"/>
              <a:t>ገብረመድኅን</a:t>
            </a:r>
            <a:r>
              <a:rPr lang="en-US" dirty="0" smtClean="0"/>
              <a:t> ፡- </a:t>
            </a:r>
            <a:r>
              <a:rPr lang="en-US" dirty="0" err="1" smtClean="0"/>
              <a:t>እኝህ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በኢትዮጵያ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የሚታወቁት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በአምስት</a:t>
            </a:r>
            <a:r>
              <a:rPr lang="en-US" dirty="0" smtClean="0"/>
              <a:t> </a:t>
            </a:r>
            <a:r>
              <a:rPr lang="en-US" dirty="0" err="1" smtClean="0"/>
              <a:t>ሞያዎች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1. </a:t>
            </a:r>
            <a:r>
              <a:rPr lang="en-US" b="1" u="sng" dirty="0" err="1" smtClean="0"/>
              <a:t>በገጣሚነት</a:t>
            </a:r>
            <a:r>
              <a:rPr lang="en-US" dirty="0" smtClean="0"/>
              <a:t> ፡- </a:t>
            </a:r>
            <a:r>
              <a:rPr lang="en-US" dirty="0" err="1" smtClean="0"/>
              <a:t>የጻፏቸውን</a:t>
            </a:r>
            <a:r>
              <a:rPr lang="en-US" dirty="0" smtClean="0"/>
              <a:t> </a:t>
            </a:r>
            <a:r>
              <a:rPr lang="en-US" dirty="0" err="1" smtClean="0"/>
              <a:t>ግጥሞች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አሰባስበው</a:t>
            </a:r>
            <a:r>
              <a:rPr lang="en-US" dirty="0" smtClean="0"/>
              <a:t> "</a:t>
            </a:r>
            <a:r>
              <a:rPr lang="en-US" dirty="0" err="1" smtClean="0"/>
              <a:t>እሳት</a:t>
            </a:r>
            <a:r>
              <a:rPr lang="en-US" dirty="0" smtClean="0"/>
              <a:t> </a:t>
            </a:r>
            <a:r>
              <a:rPr lang="en-US" dirty="0" err="1" smtClean="0"/>
              <a:t>ወይ</a:t>
            </a:r>
            <a:r>
              <a:rPr lang="en-US" dirty="0" smtClean="0"/>
              <a:t> </a:t>
            </a:r>
            <a:r>
              <a:rPr lang="en-US" dirty="0" err="1" smtClean="0"/>
              <a:t>አበባ</a:t>
            </a:r>
            <a:r>
              <a:rPr lang="en-US" dirty="0" smtClean="0"/>
              <a:t>" </a:t>
            </a:r>
            <a:r>
              <a:rPr lang="en-US" dirty="0" err="1" smtClean="0"/>
              <a:t>በሚል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ርእስ</a:t>
            </a:r>
            <a:r>
              <a:rPr lang="en-US" dirty="0" smtClean="0"/>
              <a:t> </a:t>
            </a:r>
            <a:r>
              <a:rPr lang="en-US" dirty="0" err="1" smtClean="0"/>
              <a:t>አሳትመዋል</a:t>
            </a:r>
            <a:r>
              <a:rPr lang="en-US" dirty="0" smtClean="0"/>
              <a:t>፡፡ በ1986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ከአንድ</a:t>
            </a:r>
            <a:r>
              <a:rPr lang="en-US" dirty="0" smtClean="0"/>
              <a:t> </a:t>
            </a:r>
            <a:r>
              <a:rPr lang="en-US" dirty="0" err="1" smtClean="0"/>
              <a:t>ኬንያዊ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በመሆን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የአፍሪካ</a:t>
            </a:r>
            <a:r>
              <a:rPr lang="en-US" dirty="0" smtClean="0"/>
              <a:t> </a:t>
            </a:r>
            <a:r>
              <a:rPr lang="en-US" dirty="0" err="1" smtClean="0"/>
              <a:t>አንድነት</a:t>
            </a:r>
            <a:r>
              <a:rPr lang="en-US" dirty="0" smtClean="0"/>
              <a:t> </a:t>
            </a:r>
            <a:r>
              <a:rPr lang="en-US" dirty="0" err="1" smtClean="0"/>
              <a:t>ድርጅትን</a:t>
            </a:r>
            <a:r>
              <a:rPr lang="en-US" dirty="0" smtClean="0"/>
              <a:t> </a:t>
            </a:r>
            <a:r>
              <a:rPr lang="en-US" dirty="0" err="1" smtClean="0"/>
              <a:t>የሕዝብ</a:t>
            </a:r>
            <a:r>
              <a:rPr lang="en-US" dirty="0" smtClean="0"/>
              <a:t> </a:t>
            </a:r>
            <a:r>
              <a:rPr lang="en-US" dirty="0" err="1" smtClean="0"/>
              <a:t>መዝሙር</a:t>
            </a:r>
            <a:r>
              <a:rPr lang="en-US" dirty="0" smtClean="0"/>
              <a:t> </a:t>
            </a:r>
            <a:r>
              <a:rPr lang="en-US" dirty="0" err="1" smtClean="0"/>
              <a:t>ጽፈዋል</a:t>
            </a:r>
            <a:r>
              <a:rPr lang="en-US" dirty="0" smtClean="0"/>
              <a:t>፡፡ </a:t>
            </a:r>
            <a:r>
              <a:rPr lang="en-US" dirty="0" err="1" smtClean="0"/>
              <a:t>ግጥም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ሲጽፉ</a:t>
            </a:r>
            <a:r>
              <a:rPr lang="en-US" dirty="0" smtClean="0"/>
              <a:t> </a:t>
            </a:r>
            <a:r>
              <a:rPr lang="en-US" dirty="0" err="1" smtClean="0"/>
              <a:t>የቋንቋ</a:t>
            </a:r>
            <a:r>
              <a:rPr lang="en-US" dirty="0" smtClean="0"/>
              <a:t> </a:t>
            </a:r>
            <a:r>
              <a:rPr lang="en-US" dirty="0" err="1" smtClean="0"/>
              <a:t>አጠቃቀማቸው</a:t>
            </a:r>
            <a:r>
              <a:rPr lang="en-US" dirty="0" smtClean="0"/>
              <a:t> </a:t>
            </a:r>
            <a:r>
              <a:rPr lang="en-US" dirty="0" err="1" smtClean="0"/>
              <a:t>ከበድ</a:t>
            </a:r>
            <a:r>
              <a:rPr lang="en-US" dirty="0" smtClean="0"/>
              <a:t> </a:t>
            </a:r>
            <a:r>
              <a:rPr lang="en-US" dirty="0" err="1" smtClean="0"/>
              <a:t>ይላል</a:t>
            </a:r>
            <a:r>
              <a:rPr lang="en-US" dirty="0" smtClean="0"/>
              <a:t>፡፡ </a:t>
            </a:r>
            <a:r>
              <a:rPr lang="en-US" dirty="0" err="1" smtClean="0"/>
              <a:t>አብዛኞቹን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ከግእዝ</a:t>
            </a: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ወስደው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የሚጽፉት</a:t>
            </a:r>
            <a:r>
              <a:rPr lang="en-US" dirty="0" smtClean="0"/>
              <a:t>፡፡ </a:t>
            </a:r>
            <a:r>
              <a:rPr lang="en-US" dirty="0" err="1" smtClean="0"/>
              <a:t>ለመረዳት</a:t>
            </a:r>
            <a:r>
              <a:rPr lang="en-US" dirty="0" smtClean="0"/>
              <a:t> </a:t>
            </a:r>
            <a:r>
              <a:rPr lang="en-US" dirty="0" err="1" smtClean="0"/>
              <a:t>ደጋግሞ</a:t>
            </a:r>
            <a:r>
              <a:rPr lang="en-US" dirty="0" smtClean="0"/>
              <a:t> </a:t>
            </a:r>
            <a:r>
              <a:rPr lang="en-US" dirty="0" err="1" smtClean="0"/>
              <a:t>ማንበብን</a:t>
            </a:r>
            <a:r>
              <a:rPr lang="en-US" dirty="0" smtClean="0"/>
              <a:t> </a:t>
            </a:r>
            <a:r>
              <a:rPr lang="en-US" dirty="0" err="1" smtClean="0"/>
              <a:t>ይሻሉ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b="1" u="sng" dirty="0" err="1" smtClean="0"/>
              <a:t>በተውኔት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ጸሐፊነት</a:t>
            </a:r>
            <a:r>
              <a:rPr lang="en-US" dirty="0" smtClean="0"/>
              <a:t>፡-</a:t>
            </a:r>
            <a:r>
              <a:rPr lang="en-US" dirty="0" err="1" smtClean="0"/>
              <a:t>ተውኔትን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ሳይሆን</a:t>
            </a:r>
            <a:r>
              <a:rPr lang="en-US" dirty="0" smtClean="0"/>
              <a:t> </a:t>
            </a:r>
            <a:r>
              <a:rPr lang="en-US" dirty="0" err="1" smtClean="0"/>
              <a:t>በእንግሊዝኛም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ጽፈዋል</a:t>
            </a:r>
            <a:r>
              <a:rPr lang="en-US" dirty="0" smtClean="0"/>
              <a:t>፡፡ </a:t>
            </a:r>
            <a:r>
              <a:rPr lang="en-US" dirty="0" err="1" smtClean="0"/>
              <a:t>ለምሳሌ</a:t>
            </a:r>
            <a:r>
              <a:rPr lang="en-US" dirty="0" smtClean="0"/>
              <a:t> </a:t>
            </a:r>
            <a:r>
              <a:rPr lang="en-US" dirty="0" err="1" smtClean="0"/>
              <a:t>ያህል</a:t>
            </a:r>
            <a:r>
              <a:rPr lang="en-US" dirty="0" smtClean="0"/>
              <a:t> </a:t>
            </a:r>
            <a:r>
              <a:rPr lang="en-US" dirty="0" err="1" smtClean="0"/>
              <a:t>በልግ፣የእሾክ</a:t>
            </a:r>
            <a:r>
              <a:rPr lang="en-US" dirty="0" smtClean="0"/>
              <a:t> </a:t>
            </a:r>
            <a:r>
              <a:rPr lang="en-US" dirty="0" err="1" smtClean="0"/>
              <a:t>አክሊል፣የከርሞ</a:t>
            </a:r>
            <a:r>
              <a:rPr lang="en-US" dirty="0" smtClean="0"/>
              <a:t> </a:t>
            </a:r>
            <a:r>
              <a:rPr lang="en-US" dirty="0" err="1" smtClean="0"/>
              <a:t>ሰው፤ሀሁ</a:t>
            </a:r>
            <a:r>
              <a:rPr lang="en-US" dirty="0" smtClean="0"/>
              <a:t>  </a:t>
            </a:r>
            <a:r>
              <a:rPr lang="en-US" dirty="0" smtClean="0"/>
              <a:t> </a:t>
            </a:r>
            <a:r>
              <a:rPr lang="en-US" dirty="0" err="1" smtClean="0"/>
              <a:t>በስድስት</a:t>
            </a:r>
            <a:r>
              <a:rPr lang="en-US" dirty="0" smtClean="0"/>
              <a:t> </a:t>
            </a:r>
            <a:r>
              <a:rPr lang="en-US" dirty="0" err="1" smtClean="0"/>
              <a:t>ወር፣አቡጊዳ</a:t>
            </a:r>
            <a:r>
              <a:rPr lang="en-US" dirty="0" smtClean="0"/>
              <a:t> </a:t>
            </a:r>
            <a:r>
              <a:rPr lang="en-US" dirty="0" err="1" smtClean="0"/>
              <a:t>ሄውዞ</a:t>
            </a:r>
            <a:r>
              <a:rPr lang="en-US" dirty="0" smtClean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የተባሉትን</a:t>
            </a:r>
            <a:r>
              <a:rPr lang="en-US" dirty="0" smtClean="0"/>
              <a:t> </a:t>
            </a:r>
            <a:r>
              <a:rPr lang="en-US" dirty="0" err="1" smtClean="0"/>
              <a:t>ጽፈዋል</a:t>
            </a:r>
            <a:r>
              <a:rPr lang="en-US" dirty="0" smtClean="0"/>
              <a:t>፡፡ </a:t>
            </a:r>
            <a:r>
              <a:rPr lang="en-US" dirty="0" err="1" smtClean="0"/>
              <a:t>እንዲሁም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ኦቴሎ፣ማክቤዝ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ሃምሌትን</a:t>
            </a:r>
            <a:r>
              <a:rPr lang="en-US" dirty="0" smtClean="0"/>
              <a:t> </a:t>
            </a:r>
            <a:r>
              <a:rPr lang="en-US" dirty="0" err="1" smtClean="0"/>
              <a:t>ተርጉመዋል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en-US" b="1" dirty="0" err="1" smtClean="0"/>
              <a:t>በቲያትር</a:t>
            </a:r>
            <a:r>
              <a:rPr lang="en-US" b="1" dirty="0" smtClean="0"/>
              <a:t> </a:t>
            </a:r>
            <a:r>
              <a:rPr lang="en-US" b="1" dirty="0" err="1" smtClean="0"/>
              <a:t>አዘጋጅነትም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ይታወቃሉ</a:t>
            </a:r>
            <a:r>
              <a:rPr lang="en-US" dirty="0" smtClean="0"/>
              <a:t>፡፡</a:t>
            </a:r>
            <a:r>
              <a:rPr lang="en-US" dirty="0" err="1" smtClean="0"/>
              <a:t>በተጨማሪም</a:t>
            </a:r>
            <a:r>
              <a:rPr lang="en-US" dirty="0" smtClean="0"/>
              <a:t> </a:t>
            </a:r>
            <a:r>
              <a:rPr lang="en-US" dirty="0" err="1" smtClean="0"/>
              <a:t>ሃያሲና</a:t>
            </a:r>
            <a:r>
              <a:rPr lang="en-US" dirty="0" smtClean="0"/>
              <a:t> </a:t>
            </a:r>
            <a:r>
              <a:rPr lang="en-US" dirty="0" err="1" smtClean="0"/>
              <a:t>ተርጓሚ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r>
              <a:rPr lang="en-US" dirty="0" err="1" smtClean="0"/>
              <a:t>በእነዚህ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እንቅስቃሴያቸው</a:t>
            </a:r>
            <a:r>
              <a:rPr lang="en-US" dirty="0" smtClean="0"/>
              <a:t> ከ1951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ለአማርኛ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ዕድገት</a:t>
            </a:r>
            <a:r>
              <a:rPr lang="en-US" dirty="0" smtClean="0"/>
              <a:t> </a:t>
            </a:r>
            <a:r>
              <a:rPr lang="en-US" dirty="0" err="1" smtClean="0"/>
              <a:t>ታላቅ</a:t>
            </a:r>
            <a:r>
              <a:rPr lang="en-US" dirty="0" smtClean="0"/>
              <a:t> </a:t>
            </a:r>
            <a:r>
              <a:rPr lang="en-US" dirty="0" err="1" smtClean="0"/>
              <a:t>አስተዋጽኦ</a:t>
            </a:r>
            <a:r>
              <a:rPr lang="en-US" dirty="0" smtClean="0"/>
              <a:t> </a:t>
            </a:r>
            <a:r>
              <a:rPr lang="en-US" dirty="0" err="1" smtClean="0"/>
              <a:t>አበርክተዋል</a:t>
            </a:r>
            <a:r>
              <a:rPr lang="en-US" dirty="0" smtClean="0"/>
              <a:t>፡፡ </a:t>
            </a:r>
            <a:r>
              <a:rPr lang="en-US" dirty="0" err="1" smtClean="0"/>
              <a:t>በዚህም</a:t>
            </a:r>
            <a:r>
              <a:rPr lang="en-US" dirty="0" smtClean="0"/>
              <a:t> </a:t>
            </a:r>
            <a:r>
              <a:rPr lang="en-US" dirty="0" err="1" smtClean="0"/>
              <a:t>የተነሳ</a:t>
            </a:r>
            <a:r>
              <a:rPr lang="en-US" dirty="0" smtClean="0"/>
              <a:t>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የሎሬትነት</a:t>
            </a:r>
            <a:r>
              <a:rPr lang="en-US" dirty="0" smtClean="0"/>
              <a:t> </a:t>
            </a:r>
            <a:r>
              <a:rPr lang="en-US" dirty="0" err="1" smtClean="0"/>
              <a:t>ክብር</a:t>
            </a:r>
            <a:r>
              <a:rPr lang="en-US" dirty="0" smtClean="0"/>
              <a:t> </a:t>
            </a:r>
            <a:r>
              <a:rPr lang="en-US" dirty="0" err="1" smtClean="0"/>
              <a:t>የተቀዳጁ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  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14.ዳኛቸው </a:t>
            </a:r>
            <a:r>
              <a:rPr lang="en-US" b="1" dirty="0" err="1" smtClean="0"/>
              <a:t>ውወርቁ</a:t>
            </a:r>
            <a:r>
              <a:rPr lang="en-US" dirty="0" smtClean="0"/>
              <a:t> ፡- </a:t>
            </a:r>
            <a:r>
              <a:rPr lang="en-US" dirty="0" err="1" smtClean="0"/>
              <a:t>በኢትዮጵያ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በረጅም</a:t>
            </a:r>
            <a:r>
              <a:rPr lang="en-US" dirty="0" smtClean="0"/>
              <a:t> </a:t>
            </a:r>
            <a:r>
              <a:rPr lang="en-US" dirty="0" err="1" smtClean="0"/>
              <a:t>ልቦለድ</a:t>
            </a:r>
            <a:r>
              <a:rPr lang="en-US" dirty="0" smtClean="0"/>
              <a:t> </a:t>
            </a:r>
            <a:r>
              <a:rPr lang="en-US" dirty="0" err="1" smtClean="0"/>
              <a:t>ጸሐፊነታቸው</a:t>
            </a:r>
            <a:r>
              <a:rPr lang="en-US" dirty="0" smtClean="0"/>
              <a:t> </a:t>
            </a:r>
            <a:r>
              <a:rPr lang="en-US" dirty="0" err="1" smtClean="0"/>
              <a:t>ይታወቃሉ</a:t>
            </a:r>
            <a:r>
              <a:rPr lang="en-US" dirty="0" smtClean="0"/>
              <a:t>፡፡ </a:t>
            </a:r>
            <a:r>
              <a:rPr lang="en-US" dirty="0" err="1" smtClean="0"/>
              <a:t>ሥነግጥም</a:t>
            </a:r>
            <a:r>
              <a:rPr lang="en-US" dirty="0" smtClean="0"/>
              <a:t> </a:t>
            </a:r>
            <a:r>
              <a:rPr lang="en-US" dirty="0" err="1" smtClean="0"/>
              <a:t>መጻፍ</a:t>
            </a:r>
            <a:r>
              <a:rPr lang="en-US" dirty="0" smtClean="0"/>
              <a:t> </a:t>
            </a:r>
            <a:r>
              <a:rPr lang="en-US" dirty="0" err="1" smtClean="0"/>
              <a:t>የጀመሩት</a:t>
            </a:r>
            <a:r>
              <a:rPr lang="en-US" dirty="0" smtClean="0"/>
              <a:t> </a:t>
            </a:r>
            <a:r>
              <a:rPr lang="en-US" dirty="0" err="1" smtClean="0"/>
              <a:t>ገና</a:t>
            </a:r>
            <a:r>
              <a:rPr lang="en-US" dirty="0" smtClean="0"/>
              <a:t> የ1ኛ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ትምህርት</a:t>
            </a:r>
            <a:r>
              <a:rPr lang="en-US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 </a:t>
            </a:r>
            <a:r>
              <a:rPr lang="en-US" dirty="0" err="1" smtClean="0"/>
              <a:t>ተማሪ</a:t>
            </a:r>
            <a:r>
              <a:rPr lang="en-US" dirty="0" smtClean="0"/>
              <a:t> </a:t>
            </a:r>
            <a:r>
              <a:rPr lang="en-US" dirty="0" err="1" smtClean="0"/>
              <a:t>ሳሉ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 </a:t>
            </a:r>
            <a:r>
              <a:rPr lang="en-US" dirty="0" err="1" smtClean="0"/>
              <a:t>እናም</a:t>
            </a:r>
            <a:r>
              <a:rPr lang="en-US" dirty="0" smtClean="0"/>
              <a:t> ከ1945 </a:t>
            </a:r>
            <a:r>
              <a:rPr lang="en-US" dirty="0" err="1" smtClean="0"/>
              <a:t>እስከ</a:t>
            </a:r>
            <a:r>
              <a:rPr lang="en-US" dirty="0" smtClean="0"/>
              <a:t> 1966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ድረስ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በርካታ</a:t>
            </a:r>
            <a:r>
              <a:rPr lang="en-US" dirty="0" smtClean="0"/>
              <a:t> </a:t>
            </a:r>
            <a:r>
              <a:rPr lang="en-US" dirty="0" err="1" smtClean="0"/>
              <a:t>ግጥሞችን</a:t>
            </a:r>
            <a:r>
              <a:rPr lang="en-US" dirty="0" smtClean="0"/>
              <a:t> </a:t>
            </a:r>
            <a:r>
              <a:rPr lang="en-US" dirty="0" err="1" smtClean="0"/>
              <a:t>ጽፈዋል</a:t>
            </a:r>
            <a:r>
              <a:rPr lang="en-US" dirty="0" smtClean="0"/>
              <a:t>፡፡ </a:t>
            </a:r>
            <a:r>
              <a:rPr lang="en-US" dirty="0" err="1" smtClean="0"/>
              <a:t>በኋላም</a:t>
            </a:r>
            <a:r>
              <a:rPr lang="en-US" dirty="0" smtClean="0"/>
              <a:t> በ1967 </a:t>
            </a:r>
            <a:r>
              <a:rPr lang="en-US" dirty="0" err="1" smtClean="0"/>
              <a:t>ዓ.ም</a:t>
            </a:r>
            <a:r>
              <a:rPr lang="en-US" dirty="0" smtClean="0"/>
              <a:t>. 13 </a:t>
            </a:r>
            <a:r>
              <a:rPr lang="en-US" dirty="0" err="1" smtClean="0"/>
              <a:t>ግጥሞቻቸውን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አሰባስበው</a:t>
            </a:r>
            <a:r>
              <a:rPr lang="en-US" dirty="0" smtClean="0"/>
              <a:t> "</a:t>
            </a:r>
            <a:r>
              <a:rPr lang="en-US" dirty="0" err="1" smtClean="0"/>
              <a:t>እምቧ</a:t>
            </a:r>
            <a:r>
              <a:rPr lang="en-US" dirty="0" smtClean="0"/>
              <a:t> </a:t>
            </a:r>
            <a:r>
              <a:rPr lang="en-US" dirty="0" err="1" smtClean="0"/>
              <a:t>በሉ</a:t>
            </a:r>
            <a:r>
              <a:rPr lang="en-US" dirty="0" smtClean="0"/>
              <a:t> </a:t>
            </a:r>
            <a:r>
              <a:rPr lang="en-US" dirty="0" err="1" smtClean="0"/>
              <a:t>ሰዎች</a:t>
            </a:r>
            <a:r>
              <a:rPr lang="en-US" dirty="0" smtClean="0"/>
              <a:t>" </a:t>
            </a:r>
            <a:r>
              <a:rPr lang="en-US" dirty="0" err="1" smtClean="0"/>
              <a:t>በሚል</a:t>
            </a:r>
            <a:r>
              <a:rPr lang="en-US" dirty="0" smtClean="0"/>
              <a:t> </a:t>
            </a:r>
            <a:r>
              <a:rPr lang="en-US" dirty="0" err="1" smtClean="0"/>
              <a:t>ርእስ</a:t>
            </a:r>
            <a:r>
              <a:rPr lang="en-US" dirty="0" smtClean="0"/>
              <a:t> </a:t>
            </a:r>
            <a:r>
              <a:rPr lang="en-US" dirty="0" err="1" smtClean="0"/>
              <a:t>አሳትመዋል</a:t>
            </a:r>
            <a:r>
              <a:rPr lang="en-US" dirty="0" smtClean="0"/>
              <a:t>፡፡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ግጥሞቻቸው</a:t>
            </a:r>
            <a:r>
              <a:rPr lang="en-US" dirty="0" smtClean="0"/>
              <a:t> </a:t>
            </a:r>
            <a:r>
              <a:rPr lang="en-US" dirty="0" err="1" smtClean="0"/>
              <a:t>የዘመኑን</a:t>
            </a:r>
            <a:r>
              <a:rPr lang="en-US" dirty="0" smtClean="0"/>
              <a:t> </a:t>
            </a:r>
            <a:r>
              <a:rPr lang="en-US" dirty="0" err="1" smtClean="0"/>
              <a:t>ፊውዳላዊ</a:t>
            </a:r>
            <a:r>
              <a:rPr lang="en-US" dirty="0" smtClean="0"/>
              <a:t> </a:t>
            </a:r>
            <a:r>
              <a:rPr lang="en-US" dirty="0" err="1" smtClean="0"/>
              <a:t>አገዛዝ</a:t>
            </a:r>
            <a:r>
              <a:rPr lang="en-US" dirty="0" smtClean="0"/>
              <a:t> </a:t>
            </a:r>
            <a:r>
              <a:rPr lang="en-US" dirty="0" err="1" smtClean="0"/>
              <a:t>የሚቃወሙን</a:t>
            </a:r>
            <a:r>
              <a:rPr lang="en-US" dirty="0" smtClean="0"/>
              <a:t> </a:t>
            </a:r>
            <a:r>
              <a:rPr lang="en-US" dirty="0" err="1" smtClean="0"/>
              <a:t>የጭሰኛውን</a:t>
            </a:r>
            <a:r>
              <a:rPr lang="en-US" dirty="0" smtClean="0"/>
              <a:t> </a:t>
            </a:r>
            <a:r>
              <a:rPr lang="en-US" dirty="0" err="1" smtClean="0"/>
              <a:t>በደል</a:t>
            </a:r>
            <a:r>
              <a:rPr lang="en-US" dirty="0" smtClean="0"/>
              <a:t> </a:t>
            </a:r>
            <a:r>
              <a:rPr lang="en-US" dirty="0" err="1" smtClean="0"/>
              <a:t>የሚያሳዩ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r>
              <a:rPr lang="en-US" dirty="0" err="1" smtClean="0"/>
              <a:t>ሌላው</a:t>
            </a:r>
            <a:r>
              <a:rPr lang="en-US" dirty="0" smtClean="0"/>
              <a:t> </a:t>
            </a:r>
            <a:r>
              <a:rPr lang="en-US" dirty="0" err="1" smtClean="0"/>
              <a:t>በጣም</a:t>
            </a:r>
            <a:r>
              <a:rPr lang="en-US" dirty="0" smtClean="0"/>
              <a:t> </a:t>
            </a:r>
            <a:r>
              <a:rPr lang="en-US" dirty="0" err="1" smtClean="0"/>
              <a:t>የሚታወቁበት</a:t>
            </a:r>
            <a:r>
              <a:rPr lang="en-US" dirty="0" smtClean="0"/>
              <a:t> </a:t>
            </a:r>
            <a:r>
              <a:rPr lang="en-US" dirty="0" err="1" smtClean="0"/>
              <a:t>ሥራቸው</a:t>
            </a:r>
            <a:r>
              <a:rPr lang="en-US" dirty="0" smtClean="0"/>
              <a:t> </a:t>
            </a:r>
            <a:r>
              <a:rPr lang="en-US" dirty="0" err="1" smtClean="0"/>
              <a:t>አደፍርስ</a:t>
            </a:r>
            <a:r>
              <a:rPr lang="en-US" dirty="0" smtClean="0"/>
              <a:t>" </a:t>
            </a:r>
            <a:r>
              <a:rPr lang="en-US" dirty="0" err="1" smtClean="0"/>
              <a:t>የተሰኘው</a:t>
            </a:r>
            <a:r>
              <a:rPr lang="en-US" dirty="0" smtClean="0"/>
              <a:t> </a:t>
            </a:r>
            <a:r>
              <a:rPr lang="en-US" dirty="0" err="1" smtClean="0"/>
              <a:t>ረጅም</a:t>
            </a:r>
            <a:r>
              <a:rPr lang="en-US" dirty="0" smtClean="0"/>
              <a:t> </a:t>
            </a:r>
            <a:r>
              <a:rPr lang="en-US" dirty="0" err="1" smtClean="0"/>
              <a:t>ልቦለድ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በ1962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አሳትመውታል</a:t>
            </a:r>
            <a:r>
              <a:rPr lang="en-US" dirty="0" smtClean="0"/>
              <a:t>፡፡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</a:t>
            </a:r>
            <a:r>
              <a:rPr lang="en-US" dirty="0" err="1" smtClean="0"/>
              <a:t>በቴክኒኩ</a:t>
            </a:r>
            <a:r>
              <a:rPr lang="en-US" dirty="0" smtClean="0"/>
              <a:t> </a:t>
            </a:r>
            <a:r>
              <a:rPr lang="en-US" dirty="0" err="1" smtClean="0"/>
              <a:t>አዲስ</a:t>
            </a:r>
            <a:r>
              <a:rPr lang="en-US" dirty="0" smtClean="0"/>
              <a:t> </a:t>
            </a:r>
            <a:r>
              <a:rPr lang="en-US" dirty="0" err="1" smtClean="0"/>
              <a:t>ስልት</a:t>
            </a:r>
            <a:r>
              <a:rPr lang="en-US" dirty="0" smtClean="0"/>
              <a:t> </a:t>
            </a:r>
            <a:r>
              <a:rPr lang="en-US" dirty="0" err="1" smtClean="0"/>
              <a:t>የታየበት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መጽሐፉን</a:t>
            </a:r>
            <a:r>
              <a:rPr lang="en-US" dirty="0" smtClean="0"/>
              <a:t> </a:t>
            </a:r>
            <a:r>
              <a:rPr lang="en-US" dirty="0" err="1" smtClean="0"/>
              <a:t>ለየት</a:t>
            </a:r>
            <a:r>
              <a:rPr lang="en-US" dirty="0" smtClean="0"/>
              <a:t> </a:t>
            </a:r>
            <a:r>
              <a:rPr lang="en-US" dirty="0" err="1" smtClean="0"/>
              <a:t>የሚያደርጉት</a:t>
            </a:r>
            <a:r>
              <a:rPr lang="en-US" dirty="0" smtClean="0"/>
              <a:t> </a:t>
            </a:r>
            <a:r>
              <a:rPr lang="en-US" dirty="0" err="1" smtClean="0"/>
              <a:t>ነጥቦች</a:t>
            </a:r>
            <a:r>
              <a:rPr lang="en-US" dirty="0" smtClean="0"/>
              <a:t> </a:t>
            </a:r>
            <a:r>
              <a:rPr lang="en-US" dirty="0" err="1" smtClean="0"/>
              <a:t>የሚከተሉት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  <a:endParaRPr lang="en-US" dirty="0" smtClean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smtClean="0"/>
              <a:t>14.ዳኛቸው </a:t>
            </a:r>
            <a:r>
              <a:rPr lang="en-US" b="1" dirty="0" err="1" smtClean="0"/>
              <a:t>ውወርቁ</a:t>
            </a:r>
            <a:r>
              <a:rPr lang="en-US" dirty="0" smtClean="0"/>
              <a:t> ፡- </a:t>
            </a:r>
            <a:r>
              <a:rPr lang="en-US" dirty="0" err="1" smtClean="0"/>
              <a:t>በኢትዮጵያ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በረጅም</a:t>
            </a:r>
            <a:r>
              <a:rPr lang="en-US" dirty="0" smtClean="0"/>
              <a:t> </a:t>
            </a:r>
            <a:r>
              <a:rPr lang="en-US" dirty="0" err="1" smtClean="0"/>
              <a:t>ልቦለድ</a:t>
            </a:r>
            <a:r>
              <a:rPr lang="en-US" dirty="0" smtClean="0"/>
              <a:t>  </a:t>
            </a:r>
            <a:r>
              <a:rPr lang="en-US" dirty="0" err="1" smtClean="0"/>
              <a:t>ጸሐፊነታቸው</a:t>
            </a:r>
            <a:r>
              <a:rPr lang="en-US" dirty="0" smtClean="0"/>
              <a:t> </a:t>
            </a:r>
            <a:r>
              <a:rPr lang="en-US" dirty="0" err="1" smtClean="0"/>
              <a:t>ይታወቃሉ</a:t>
            </a:r>
            <a:r>
              <a:rPr lang="en-US" dirty="0" smtClean="0"/>
              <a:t>፡፡ </a:t>
            </a:r>
            <a:r>
              <a:rPr lang="en-US" dirty="0" err="1" smtClean="0"/>
              <a:t>ሥነግጥም</a:t>
            </a:r>
            <a:r>
              <a:rPr lang="en-US" dirty="0" smtClean="0"/>
              <a:t> </a:t>
            </a:r>
            <a:r>
              <a:rPr lang="en-US" dirty="0" err="1" smtClean="0"/>
              <a:t>መጻፍ</a:t>
            </a:r>
            <a:r>
              <a:rPr lang="en-US" dirty="0" smtClean="0"/>
              <a:t> </a:t>
            </a:r>
            <a:r>
              <a:rPr lang="en-US" dirty="0" err="1" smtClean="0"/>
              <a:t>የጀመሩት</a:t>
            </a:r>
            <a:r>
              <a:rPr lang="en-US" dirty="0" smtClean="0"/>
              <a:t> </a:t>
            </a:r>
            <a:r>
              <a:rPr lang="en-US" dirty="0" err="1" smtClean="0"/>
              <a:t>ገና</a:t>
            </a:r>
            <a:r>
              <a:rPr lang="en-US" dirty="0" smtClean="0"/>
              <a:t> የ1ኛ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ትምህርት</a:t>
            </a:r>
            <a:r>
              <a:rPr lang="en-US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 </a:t>
            </a:r>
            <a:r>
              <a:rPr lang="en-US" dirty="0" err="1" smtClean="0"/>
              <a:t>ተማሪ</a:t>
            </a:r>
            <a:r>
              <a:rPr lang="en-US" dirty="0" smtClean="0"/>
              <a:t> </a:t>
            </a:r>
            <a:r>
              <a:rPr lang="en-US" dirty="0" err="1" smtClean="0"/>
              <a:t>ሳሉ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 </a:t>
            </a:r>
            <a:r>
              <a:rPr lang="en-US" dirty="0" err="1" smtClean="0"/>
              <a:t>እናም</a:t>
            </a:r>
            <a:r>
              <a:rPr lang="en-US" dirty="0" smtClean="0"/>
              <a:t> ከ1945 </a:t>
            </a:r>
            <a:r>
              <a:rPr lang="en-US" dirty="0" err="1" smtClean="0"/>
              <a:t>እስከ</a:t>
            </a:r>
            <a:r>
              <a:rPr lang="en-US" dirty="0" smtClean="0"/>
              <a:t> 1966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ድረስ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በርካታ</a:t>
            </a:r>
            <a:r>
              <a:rPr lang="en-US" dirty="0" smtClean="0"/>
              <a:t> </a:t>
            </a:r>
            <a:r>
              <a:rPr lang="en-US" dirty="0" err="1" smtClean="0"/>
              <a:t>ግጥሞችን</a:t>
            </a:r>
            <a:r>
              <a:rPr lang="en-US" dirty="0" smtClean="0"/>
              <a:t> </a:t>
            </a:r>
            <a:r>
              <a:rPr lang="en-US" dirty="0" err="1" smtClean="0"/>
              <a:t>ጽፈዋል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በኋላም</a:t>
            </a:r>
            <a:r>
              <a:rPr lang="en-US" dirty="0" smtClean="0"/>
              <a:t> </a:t>
            </a:r>
            <a:r>
              <a:rPr lang="en-US" dirty="0" smtClean="0"/>
              <a:t>በ1967 </a:t>
            </a:r>
            <a:r>
              <a:rPr lang="en-US" dirty="0" err="1" smtClean="0"/>
              <a:t>ዓ.ም</a:t>
            </a:r>
            <a:r>
              <a:rPr lang="en-US" dirty="0" smtClean="0"/>
              <a:t>. 13 </a:t>
            </a:r>
            <a:r>
              <a:rPr lang="en-US" dirty="0" err="1" smtClean="0"/>
              <a:t>ግጥሞቻቸውን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አሰባስበው</a:t>
            </a:r>
            <a:r>
              <a:rPr lang="en-US" dirty="0" smtClean="0"/>
              <a:t> "</a:t>
            </a:r>
            <a:r>
              <a:rPr lang="en-US" dirty="0" err="1" smtClean="0"/>
              <a:t>እምቧ</a:t>
            </a:r>
            <a:r>
              <a:rPr lang="en-US" dirty="0" smtClean="0"/>
              <a:t> </a:t>
            </a:r>
            <a:r>
              <a:rPr lang="en-US" dirty="0" err="1" smtClean="0"/>
              <a:t>በሉ</a:t>
            </a:r>
            <a:r>
              <a:rPr lang="en-US" dirty="0" smtClean="0"/>
              <a:t> </a:t>
            </a:r>
            <a:r>
              <a:rPr lang="en-US" dirty="0" err="1" smtClean="0"/>
              <a:t>ሰዎች</a:t>
            </a:r>
            <a:r>
              <a:rPr lang="en-US" dirty="0" smtClean="0"/>
              <a:t>" </a:t>
            </a:r>
            <a:r>
              <a:rPr lang="en-US" dirty="0" err="1" smtClean="0"/>
              <a:t>በሚል</a:t>
            </a:r>
            <a:r>
              <a:rPr lang="en-US" dirty="0" smtClean="0"/>
              <a:t> </a:t>
            </a:r>
            <a:r>
              <a:rPr lang="en-US" dirty="0" err="1" smtClean="0"/>
              <a:t>ርእስ</a:t>
            </a:r>
            <a:r>
              <a:rPr lang="en-US" dirty="0" smtClean="0"/>
              <a:t> </a:t>
            </a:r>
            <a:r>
              <a:rPr lang="en-US" dirty="0" err="1" smtClean="0"/>
              <a:t>አሳትመዋል</a:t>
            </a:r>
            <a:r>
              <a:rPr lang="en-US" dirty="0" smtClean="0"/>
              <a:t>፡፡ </a:t>
            </a:r>
            <a:r>
              <a:rPr lang="en-US" dirty="0" err="1" smtClean="0"/>
              <a:t>ግጥሞቻቸው</a:t>
            </a:r>
            <a:r>
              <a:rPr lang="en-US" dirty="0" smtClean="0"/>
              <a:t> </a:t>
            </a:r>
            <a:r>
              <a:rPr lang="en-US" dirty="0" err="1" smtClean="0"/>
              <a:t>የዘመኑን</a:t>
            </a:r>
            <a:r>
              <a:rPr lang="en-US" dirty="0" smtClean="0"/>
              <a:t> </a:t>
            </a:r>
            <a:r>
              <a:rPr lang="en-US" dirty="0" err="1" smtClean="0"/>
              <a:t>ፊውዳላዊ</a:t>
            </a:r>
            <a:r>
              <a:rPr lang="en-US" dirty="0" smtClean="0"/>
              <a:t> </a:t>
            </a:r>
            <a:r>
              <a:rPr lang="en-US" dirty="0" err="1" smtClean="0"/>
              <a:t>አገዛዝ</a:t>
            </a:r>
            <a:r>
              <a:rPr lang="en-US" dirty="0" smtClean="0"/>
              <a:t> </a:t>
            </a:r>
            <a:r>
              <a:rPr lang="en-US" dirty="0" err="1" smtClean="0"/>
              <a:t>የሚቃወሙን</a:t>
            </a:r>
            <a:r>
              <a:rPr lang="en-US" dirty="0" smtClean="0"/>
              <a:t> </a:t>
            </a:r>
            <a:r>
              <a:rPr lang="en-US" dirty="0" err="1" smtClean="0"/>
              <a:t>የጭሰኛውን</a:t>
            </a:r>
            <a:r>
              <a:rPr lang="en-US" dirty="0" smtClean="0"/>
              <a:t> </a:t>
            </a:r>
            <a:r>
              <a:rPr lang="en-US" dirty="0" err="1" smtClean="0"/>
              <a:t>በደል</a:t>
            </a:r>
            <a:r>
              <a:rPr lang="en-US" dirty="0" smtClean="0"/>
              <a:t> </a:t>
            </a:r>
            <a:r>
              <a:rPr lang="en-US" dirty="0" err="1" smtClean="0"/>
              <a:t>የሚያሳዩ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ሌላው</a:t>
            </a:r>
            <a:r>
              <a:rPr lang="en-US" dirty="0" smtClean="0"/>
              <a:t> </a:t>
            </a:r>
            <a:r>
              <a:rPr lang="en-US" dirty="0" err="1" smtClean="0"/>
              <a:t>በጣም</a:t>
            </a:r>
            <a:r>
              <a:rPr lang="en-US" dirty="0" smtClean="0"/>
              <a:t> </a:t>
            </a:r>
            <a:r>
              <a:rPr lang="en-US" dirty="0" err="1" smtClean="0"/>
              <a:t>የሚታወቁበት</a:t>
            </a:r>
            <a:r>
              <a:rPr lang="en-US" dirty="0" smtClean="0"/>
              <a:t> </a:t>
            </a:r>
            <a:r>
              <a:rPr lang="en-US" dirty="0" err="1" smtClean="0"/>
              <a:t>ሥራቸው</a:t>
            </a:r>
            <a:r>
              <a:rPr lang="en-US" dirty="0" smtClean="0"/>
              <a:t> 	</a:t>
            </a:r>
            <a:r>
              <a:rPr lang="en-US" dirty="0" err="1" smtClean="0"/>
              <a:t>አደፍርስ</a:t>
            </a:r>
            <a:r>
              <a:rPr lang="en-US" dirty="0" smtClean="0"/>
              <a:t>" </a:t>
            </a:r>
            <a:r>
              <a:rPr lang="en-US" dirty="0" err="1" smtClean="0"/>
              <a:t>የተሰኘው</a:t>
            </a:r>
            <a:r>
              <a:rPr lang="en-US" dirty="0" smtClean="0"/>
              <a:t> </a:t>
            </a:r>
            <a:r>
              <a:rPr lang="en-US" dirty="0" err="1" smtClean="0"/>
              <a:t>ረጅም</a:t>
            </a:r>
            <a:r>
              <a:rPr lang="en-US" dirty="0" smtClean="0"/>
              <a:t> </a:t>
            </a:r>
            <a:r>
              <a:rPr lang="en-US" dirty="0" err="1" smtClean="0"/>
              <a:t>ልቦለድ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በ1962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አሳትመውታል</a:t>
            </a:r>
            <a:r>
              <a:rPr lang="en-US" dirty="0" smtClean="0"/>
              <a:t>፡፡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</a:t>
            </a:r>
            <a:r>
              <a:rPr lang="en-US" dirty="0" err="1" smtClean="0"/>
              <a:t>በቴክኒኩ</a:t>
            </a:r>
            <a:r>
              <a:rPr lang="en-US" dirty="0" smtClean="0"/>
              <a:t> </a:t>
            </a:r>
            <a:r>
              <a:rPr lang="en-US" dirty="0" err="1" smtClean="0"/>
              <a:t>አዲስ</a:t>
            </a:r>
            <a:r>
              <a:rPr lang="en-US" dirty="0" smtClean="0"/>
              <a:t> </a:t>
            </a:r>
            <a:r>
              <a:rPr lang="en-US" dirty="0" err="1" smtClean="0"/>
              <a:t>ስልት</a:t>
            </a:r>
            <a:r>
              <a:rPr lang="en-US" dirty="0" smtClean="0"/>
              <a:t> </a:t>
            </a:r>
            <a:r>
              <a:rPr lang="en-US" dirty="0" err="1" smtClean="0"/>
              <a:t>የታየበት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መጽሐፉን</a:t>
            </a:r>
            <a:r>
              <a:rPr lang="en-US" dirty="0" smtClean="0"/>
              <a:t> </a:t>
            </a:r>
            <a:r>
              <a:rPr lang="en-US" dirty="0" err="1" smtClean="0"/>
              <a:t>ለየት</a:t>
            </a:r>
            <a:r>
              <a:rPr lang="en-US" dirty="0" smtClean="0"/>
              <a:t> </a:t>
            </a:r>
            <a:r>
              <a:rPr lang="en-US" dirty="0" err="1" smtClean="0"/>
              <a:t>የሚያደርጉት</a:t>
            </a:r>
            <a:r>
              <a:rPr lang="en-US" dirty="0" smtClean="0"/>
              <a:t> </a:t>
            </a:r>
            <a:r>
              <a:rPr lang="en-US" dirty="0" err="1" smtClean="0"/>
              <a:t>ነጥቦች</a:t>
            </a:r>
            <a:r>
              <a:rPr lang="en-US" dirty="0" smtClean="0"/>
              <a:t> </a:t>
            </a:r>
            <a:r>
              <a:rPr lang="en-US" dirty="0" err="1" smtClean="0"/>
              <a:t>የሚከተሉት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1</a:t>
            </a:r>
            <a:r>
              <a:rPr lang="en-US" dirty="0" smtClean="0"/>
              <a:t>. </a:t>
            </a:r>
            <a:r>
              <a:rPr lang="en-US" dirty="0" err="1" smtClean="0"/>
              <a:t>ተረትማ</a:t>
            </a:r>
            <a:r>
              <a:rPr lang="en-US" dirty="0" smtClean="0"/>
              <a:t> </a:t>
            </a:r>
            <a:r>
              <a:rPr lang="en-US" dirty="0" err="1" smtClean="0"/>
              <a:t>የአተራረክ</a:t>
            </a:r>
            <a:r>
              <a:rPr lang="en-US" dirty="0" smtClean="0"/>
              <a:t> </a:t>
            </a:r>
            <a:r>
              <a:rPr lang="en-US" dirty="0" err="1" smtClean="0"/>
              <a:t>ስልትን</a:t>
            </a:r>
            <a:r>
              <a:rPr lang="en-US" dirty="0" smtClean="0"/>
              <a:t> </a:t>
            </a:r>
            <a:r>
              <a:rPr lang="en-US" dirty="0" err="1" smtClean="0"/>
              <a:t>የማይከተል</a:t>
            </a:r>
            <a:r>
              <a:rPr lang="en-US" dirty="0" smtClean="0"/>
              <a:t> </a:t>
            </a:r>
            <a:r>
              <a:rPr lang="en-US" dirty="0" err="1" smtClean="0"/>
              <a:t>መሆኑ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2</a:t>
            </a:r>
            <a:r>
              <a:rPr lang="en-US" dirty="0" smtClean="0"/>
              <a:t>. </a:t>
            </a:r>
            <a:r>
              <a:rPr lang="en-US" dirty="0" err="1" smtClean="0"/>
              <a:t>ፈጠራዊና</a:t>
            </a:r>
            <a:r>
              <a:rPr lang="en-US" dirty="0" smtClean="0"/>
              <a:t> </a:t>
            </a:r>
            <a:r>
              <a:rPr lang="en-US" dirty="0" err="1" smtClean="0"/>
              <a:t>ምሑራዊ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በስፋት</a:t>
            </a:r>
            <a:r>
              <a:rPr lang="en-US" dirty="0" smtClean="0"/>
              <a:t> </a:t>
            </a:r>
            <a:r>
              <a:rPr lang="en-US" dirty="0" err="1" smtClean="0"/>
              <a:t>የሚገኙበት</a:t>
            </a:r>
            <a:r>
              <a:rPr lang="en-US" dirty="0" smtClean="0"/>
              <a:t> </a:t>
            </a:r>
            <a:r>
              <a:rPr lang="en-US" dirty="0" err="1" smtClean="0"/>
              <a:t>መሆኑ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/>
              <a:t>3. </a:t>
            </a:r>
            <a:r>
              <a:rPr lang="en-US" dirty="0" err="1" smtClean="0"/>
              <a:t>የቃላቱ</a:t>
            </a:r>
            <a:r>
              <a:rPr lang="en-US" dirty="0" smtClean="0"/>
              <a:t> </a:t>
            </a:r>
            <a:r>
              <a:rPr lang="en-US" dirty="0" err="1" smtClean="0"/>
              <a:t>አሰዳደር</a:t>
            </a:r>
            <a:r>
              <a:rPr lang="en-US" dirty="0" smtClean="0"/>
              <a:t> </a:t>
            </a:r>
            <a:r>
              <a:rPr lang="en-US" dirty="0" err="1" smtClean="0"/>
              <a:t>መደበኛውን</a:t>
            </a:r>
            <a:r>
              <a:rPr lang="en-US" dirty="0" smtClean="0"/>
              <a:t> </a:t>
            </a:r>
            <a:r>
              <a:rPr lang="en-US" dirty="0" err="1" smtClean="0"/>
              <a:t>ሰዋሰዋዊ</a:t>
            </a:r>
            <a:r>
              <a:rPr lang="en-US" dirty="0" smtClean="0"/>
              <a:t> </a:t>
            </a:r>
            <a:r>
              <a:rPr lang="en-US" dirty="0" err="1" smtClean="0"/>
              <a:t>ሕግ</a:t>
            </a:r>
            <a:r>
              <a:rPr lang="en-US" dirty="0" smtClean="0"/>
              <a:t> </a:t>
            </a:r>
            <a:r>
              <a:rPr lang="en-US" dirty="0" err="1" smtClean="0"/>
              <a:t>የሚያፋልሱ</a:t>
            </a:r>
            <a:r>
              <a:rPr lang="en-US" dirty="0" smtClean="0"/>
              <a:t> </a:t>
            </a:r>
            <a:r>
              <a:rPr lang="en-US" dirty="0" err="1" smtClean="0"/>
              <a:t>መሆናቸው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4</a:t>
            </a:r>
            <a:r>
              <a:rPr lang="en-US" dirty="0" smtClean="0"/>
              <a:t>. </a:t>
            </a:r>
            <a:r>
              <a:rPr lang="en-US" dirty="0" err="1" smtClean="0"/>
              <a:t>ምልልሶቹ</a:t>
            </a:r>
            <a:r>
              <a:rPr lang="en-US" dirty="0" smtClean="0"/>
              <a:t> </a:t>
            </a:r>
            <a:r>
              <a:rPr lang="en-US" dirty="0" err="1" smtClean="0"/>
              <a:t>ልክ</a:t>
            </a:r>
            <a:r>
              <a:rPr lang="en-US" dirty="0" smtClean="0"/>
              <a:t> </a:t>
            </a:r>
            <a:r>
              <a:rPr lang="en-US" dirty="0" err="1" smtClean="0"/>
              <a:t>የገሀዱ</a:t>
            </a:r>
            <a:r>
              <a:rPr lang="en-US" dirty="0" smtClean="0"/>
              <a:t> </a:t>
            </a:r>
            <a:r>
              <a:rPr lang="en-US" dirty="0" err="1" smtClean="0"/>
              <a:t>ዓለምን</a:t>
            </a:r>
            <a:r>
              <a:rPr lang="en-US" dirty="0" smtClean="0"/>
              <a:t> </a:t>
            </a:r>
            <a:r>
              <a:rPr lang="en-US" dirty="0" err="1" smtClean="0"/>
              <a:t>ንግግር</a:t>
            </a:r>
            <a:r>
              <a:rPr lang="en-US" dirty="0" smtClean="0"/>
              <a:t> </a:t>
            </a:r>
            <a:r>
              <a:rPr lang="en-US" dirty="0" err="1" smtClean="0"/>
              <a:t>መስለው</a:t>
            </a:r>
            <a:r>
              <a:rPr lang="en-US" dirty="0" smtClean="0"/>
              <a:t> </a:t>
            </a:r>
            <a:r>
              <a:rPr lang="en-US" dirty="0" err="1" smtClean="0"/>
              <a:t>የቀረቡ</a:t>
            </a:r>
            <a:r>
              <a:rPr lang="en-US" dirty="0" smtClean="0"/>
              <a:t> </a:t>
            </a:r>
            <a:r>
              <a:rPr lang="en-US" dirty="0" err="1" smtClean="0"/>
              <a:t>መሆናቸው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5</a:t>
            </a:r>
            <a:r>
              <a:rPr lang="en-US" dirty="0" smtClean="0"/>
              <a:t>. </a:t>
            </a:r>
            <a:r>
              <a:rPr lang="en-US" dirty="0" err="1" smtClean="0"/>
              <a:t>የገጸ</a:t>
            </a:r>
            <a:r>
              <a:rPr lang="en-US" dirty="0" smtClean="0"/>
              <a:t> </a:t>
            </a:r>
            <a:r>
              <a:rPr lang="en-US" dirty="0" err="1" smtClean="0"/>
              <a:t>ባህርያቱ</a:t>
            </a:r>
            <a:r>
              <a:rPr lang="en-US" dirty="0" smtClean="0"/>
              <a:t> </a:t>
            </a:r>
            <a:r>
              <a:rPr lang="en-US" dirty="0" err="1" smtClean="0"/>
              <a:t>አሳሳል</a:t>
            </a:r>
            <a:r>
              <a:rPr lang="en-US" dirty="0" smtClean="0"/>
              <a:t> </a:t>
            </a:r>
            <a:r>
              <a:rPr lang="en-US" dirty="0" err="1" smtClean="0"/>
              <a:t>ተአማኒነትን</a:t>
            </a:r>
            <a:r>
              <a:rPr lang="en-US" dirty="0" smtClean="0"/>
              <a:t> </a:t>
            </a:r>
            <a:r>
              <a:rPr lang="en-US" dirty="0" err="1" smtClean="0"/>
              <a:t>የተላበሰ</a:t>
            </a:r>
            <a:r>
              <a:rPr lang="en-US" dirty="0" smtClean="0"/>
              <a:t> </a:t>
            </a:r>
            <a:r>
              <a:rPr lang="en-US" dirty="0" err="1" smtClean="0"/>
              <a:t>መሆኑ</a:t>
            </a:r>
            <a:r>
              <a:rPr lang="en-US" dirty="0" smtClean="0"/>
              <a:t>፡፡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                                                                                                                          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6.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የሚፈጸሙ</a:t>
            </a:r>
            <a:r>
              <a:rPr lang="en-US" dirty="0" smtClean="0"/>
              <a:t> </a:t>
            </a:r>
            <a:r>
              <a:rPr lang="en-US" dirty="0" err="1" smtClean="0"/>
              <a:t>ድርጊቶችን</a:t>
            </a:r>
            <a:r>
              <a:rPr lang="en-US" dirty="0" smtClean="0"/>
              <a:t> </a:t>
            </a:r>
            <a:r>
              <a:rPr lang="en-US" dirty="0" err="1" smtClean="0"/>
              <a:t>ያውም</a:t>
            </a:r>
            <a:r>
              <a:rPr lang="en-US" dirty="0" smtClean="0"/>
              <a:t> </a:t>
            </a:r>
            <a:r>
              <a:rPr lang="en-US" dirty="0" err="1" smtClean="0"/>
              <a:t>በተለያየ</a:t>
            </a:r>
            <a:r>
              <a:rPr lang="en-US" dirty="0" smtClean="0"/>
              <a:t>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የሚፈጸሙትን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ጎን</a:t>
            </a:r>
            <a:r>
              <a:rPr lang="en-US" dirty="0" smtClean="0"/>
              <a:t> </a:t>
            </a:r>
            <a:r>
              <a:rPr lang="en-US" dirty="0" err="1" smtClean="0"/>
              <a:t>ለጎን</a:t>
            </a:r>
            <a:r>
              <a:rPr lang="en-US" dirty="0" smtClean="0"/>
              <a:t> </a:t>
            </a:r>
            <a:r>
              <a:rPr lang="en-US" dirty="0" err="1" smtClean="0"/>
              <a:t>የማሳየት</a:t>
            </a:r>
            <a:r>
              <a:rPr lang="en-US" dirty="0" smtClean="0"/>
              <a:t> </a:t>
            </a:r>
            <a:r>
              <a:rPr lang="en-US" dirty="0" err="1" smtClean="0"/>
              <a:t>ጥበብ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መሆኑ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7. </a:t>
            </a:r>
            <a:r>
              <a:rPr lang="en-US" dirty="0" err="1" smtClean="0"/>
              <a:t>የመቼት</a:t>
            </a:r>
            <a:r>
              <a:rPr lang="en-US" dirty="0" smtClean="0"/>
              <a:t> </a:t>
            </a:r>
            <a:r>
              <a:rPr lang="en-US" dirty="0" err="1" smtClean="0"/>
              <a:t>ገለጻው</a:t>
            </a:r>
            <a:r>
              <a:rPr lang="en-US" dirty="0" smtClean="0"/>
              <a:t> </a:t>
            </a:r>
            <a:r>
              <a:rPr lang="en-US" dirty="0" err="1" smtClean="0"/>
              <a:t>በጣም</a:t>
            </a:r>
            <a:r>
              <a:rPr lang="en-US" dirty="0" smtClean="0"/>
              <a:t> </a:t>
            </a:r>
            <a:r>
              <a:rPr lang="en-US" dirty="0" err="1" smtClean="0"/>
              <a:t>ግልጽ</a:t>
            </a:r>
            <a:r>
              <a:rPr lang="en-US" dirty="0" smtClean="0"/>
              <a:t> </a:t>
            </a:r>
            <a:r>
              <a:rPr lang="en-US" dirty="0" err="1" smtClean="0"/>
              <a:t>መሆኑ</a:t>
            </a:r>
            <a:r>
              <a:rPr lang="en-US" dirty="0" smtClean="0"/>
              <a:t>፡፡ </a:t>
            </a:r>
            <a:r>
              <a:rPr lang="en-US" dirty="0" err="1" smtClean="0"/>
              <a:t>የሚሉት</a:t>
            </a:r>
            <a:r>
              <a:rPr lang="en-US" dirty="0" smtClean="0"/>
              <a:t> </a:t>
            </a:r>
            <a:r>
              <a:rPr lang="en-US" dirty="0" err="1" smtClean="0"/>
              <a:t>ዋናዎቹ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ከላይ</a:t>
            </a:r>
            <a:r>
              <a:rPr lang="en-US" dirty="0" smtClean="0"/>
              <a:t> </a:t>
            </a:r>
            <a:r>
              <a:rPr lang="en-US" dirty="0" err="1" smtClean="0"/>
              <a:t>በተጠቀሱት</a:t>
            </a:r>
            <a:r>
              <a:rPr lang="en-US" dirty="0" smtClean="0"/>
              <a:t> </a:t>
            </a:r>
            <a:r>
              <a:rPr lang="en-US" dirty="0" err="1" smtClean="0"/>
              <a:t>ምክንያቶች</a:t>
            </a:r>
            <a:r>
              <a:rPr lang="en-US" dirty="0" smtClean="0"/>
              <a:t> </a:t>
            </a:r>
            <a:r>
              <a:rPr lang="en-US" dirty="0" err="1" smtClean="0"/>
              <a:t>በኢትዮጵያ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በተለይ</a:t>
            </a:r>
            <a:r>
              <a:rPr lang="en-US" dirty="0" smtClean="0"/>
              <a:t> </a:t>
            </a:r>
            <a:r>
              <a:rPr lang="en-US" dirty="0" err="1" smtClean="0"/>
              <a:t>በረጅም</a:t>
            </a:r>
            <a:r>
              <a:rPr lang="en-US" dirty="0" smtClean="0"/>
              <a:t> </a:t>
            </a:r>
            <a:r>
              <a:rPr lang="en-US" dirty="0" err="1" smtClean="0"/>
              <a:t>ልቦለድ</a:t>
            </a:r>
            <a:r>
              <a:rPr lang="en-US" dirty="0" smtClean="0"/>
              <a:t> </a:t>
            </a:r>
            <a:r>
              <a:rPr lang="en-US" dirty="0" err="1" smtClean="0"/>
              <a:t>ዘርፍ</a:t>
            </a:r>
            <a:r>
              <a:rPr lang="en-US" dirty="0" smtClean="0"/>
              <a:t> </a:t>
            </a:r>
            <a:r>
              <a:rPr lang="en-US" dirty="0" err="1" smtClean="0"/>
              <a:t>አዲስ</a:t>
            </a:r>
            <a:r>
              <a:rPr lang="en-US" dirty="0" smtClean="0"/>
              <a:t> </a:t>
            </a:r>
            <a:r>
              <a:rPr lang="en-US" dirty="0" err="1" smtClean="0"/>
              <a:t>ፈር</a:t>
            </a:r>
            <a:r>
              <a:rPr lang="en-US" dirty="0" smtClean="0"/>
              <a:t> </a:t>
            </a:r>
            <a:r>
              <a:rPr lang="en-US" dirty="0" err="1" smtClean="0"/>
              <a:t>የቀደደ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ይቻላል</a:t>
            </a:r>
            <a:r>
              <a:rPr lang="en-US" dirty="0" smtClean="0"/>
              <a:t>፡፡ </a:t>
            </a:r>
            <a:endParaRPr lang="en-US" dirty="0" smtClean="0"/>
          </a:p>
          <a:p>
            <a:r>
              <a:rPr lang="en-US" dirty="0" err="1" smtClean="0"/>
              <a:t>ከዚህም</a:t>
            </a:r>
            <a:r>
              <a:rPr lang="en-US" dirty="0" smtClean="0"/>
              <a:t> </a:t>
            </a:r>
            <a:r>
              <a:rPr lang="en-US" dirty="0" err="1" smtClean="0"/>
              <a:t>ሌላ</a:t>
            </a:r>
            <a:r>
              <a:rPr lang="en-US" dirty="0" smtClean="0"/>
              <a:t> በ1973 </a:t>
            </a:r>
            <a:r>
              <a:rPr lang="en-US" dirty="0" err="1" smtClean="0"/>
              <a:t>በእንግሊዝኛ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የጻፉት</a:t>
            </a:r>
            <a:r>
              <a:rPr lang="en-US" dirty="0" smtClean="0"/>
              <a:t> "The Thirteenth Sun" </a:t>
            </a:r>
            <a:r>
              <a:rPr lang="en-US" dirty="0" err="1" smtClean="0"/>
              <a:t>የተሰኘ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</a:t>
            </a:r>
            <a:r>
              <a:rPr lang="en-US" dirty="0" err="1" smtClean="0"/>
              <a:t>አላቸው</a:t>
            </a:r>
            <a:r>
              <a:rPr lang="en-US" dirty="0" smtClean="0"/>
              <a:t>፡፡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</a:t>
            </a:r>
            <a:r>
              <a:rPr lang="en-US" dirty="0" err="1" smtClean="0"/>
              <a:t>ጀርመን፣ፖርቹጌዝ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ቻይንኛ</a:t>
            </a:r>
            <a:r>
              <a:rPr lang="en-US" dirty="0" smtClean="0"/>
              <a:t> </a:t>
            </a:r>
            <a:r>
              <a:rPr lang="en-US" dirty="0" err="1" smtClean="0"/>
              <a:t>ቋንቋዎች</a:t>
            </a:r>
            <a:r>
              <a:rPr lang="en-US" dirty="0" smtClean="0"/>
              <a:t> </a:t>
            </a:r>
            <a:r>
              <a:rPr lang="en-US" dirty="0" err="1" smtClean="0"/>
              <a:t>ተተርጉሟል</a:t>
            </a:r>
            <a:r>
              <a:rPr lang="en-US" dirty="0" smtClean="0"/>
              <a:t>፡፡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አቶ</a:t>
            </a:r>
            <a:r>
              <a:rPr lang="en-US" dirty="0" smtClean="0"/>
              <a:t> </a:t>
            </a:r>
            <a:r>
              <a:rPr lang="en-US" dirty="0" err="1" smtClean="0"/>
              <a:t>ዳኛቸው</a:t>
            </a:r>
            <a:r>
              <a:rPr lang="en-US" dirty="0" smtClean="0"/>
              <a:t> </a:t>
            </a:r>
            <a:r>
              <a:rPr lang="en-US" dirty="0" err="1" smtClean="0"/>
              <a:t>ወርቁ</a:t>
            </a:r>
            <a:r>
              <a:rPr lang="en-US" dirty="0" smtClean="0"/>
              <a:t> </a:t>
            </a:r>
            <a:r>
              <a:rPr lang="en-US" dirty="0" err="1" smtClean="0"/>
              <a:t>ተውኔቶችንም</a:t>
            </a:r>
            <a:r>
              <a:rPr lang="en-US" dirty="0" smtClean="0"/>
              <a:t> </a:t>
            </a:r>
            <a:r>
              <a:rPr lang="en-US" dirty="0" err="1" smtClean="0"/>
              <a:t>ጽፈዋል</a:t>
            </a:r>
            <a:r>
              <a:rPr lang="en-US" dirty="0" smtClean="0"/>
              <a:t>፡፡ </a:t>
            </a:r>
            <a:r>
              <a:rPr lang="en-US" dirty="0" err="1" smtClean="0"/>
              <a:t>ከጻፏቸው</a:t>
            </a:r>
            <a:r>
              <a:rPr lang="en-US" dirty="0" smtClean="0"/>
              <a:t> </a:t>
            </a:r>
            <a:r>
              <a:rPr lang="en-US" dirty="0" err="1" smtClean="0"/>
              <a:t>ተውኔቶች</a:t>
            </a:r>
            <a:r>
              <a:rPr lang="en-US" dirty="0" smtClean="0"/>
              <a:t> </a:t>
            </a:r>
            <a:r>
              <a:rPr lang="en-US" dirty="0" err="1" smtClean="0"/>
              <a:t>መካከል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ያላቻ</a:t>
            </a:r>
            <a:r>
              <a:rPr lang="en-US" dirty="0" smtClean="0"/>
              <a:t> </a:t>
            </a:r>
            <a:r>
              <a:rPr lang="en-US" dirty="0" err="1" smtClean="0"/>
              <a:t>ጋብቻ</a:t>
            </a:r>
            <a:r>
              <a:rPr lang="en-US" dirty="0" smtClean="0"/>
              <a:t>                        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አለ</a:t>
            </a:r>
            <a:r>
              <a:rPr lang="en-US" dirty="0" smtClean="0"/>
              <a:t> </a:t>
            </a:r>
            <a:r>
              <a:rPr lang="en-US" dirty="0" err="1" smtClean="0"/>
              <a:t>ብዬ</a:t>
            </a:r>
            <a:r>
              <a:rPr lang="en-US" dirty="0" smtClean="0"/>
              <a:t>     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ትበልጭ</a:t>
            </a:r>
            <a:r>
              <a:rPr lang="en-US" dirty="0" smtClean="0"/>
              <a:t>                       </a:t>
            </a:r>
            <a:r>
              <a:rPr lang="en-US" dirty="0" smtClean="0"/>
              <a:t>      </a:t>
            </a:r>
            <a:r>
              <a:rPr lang="en-US" dirty="0" err="1" smtClean="0"/>
              <a:t>ሰቀቀንሽ</a:t>
            </a:r>
            <a:r>
              <a:rPr lang="en-US" dirty="0" smtClean="0"/>
              <a:t> </a:t>
            </a:r>
            <a:r>
              <a:rPr lang="en-US" dirty="0" err="1" smtClean="0"/>
              <a:t>እሳት</a:t>
            </a:r>
            <a:r>
              <a:rPr lang="en-US" dirty="0" smtClean="0"/>
              <a:t> </a:t>
            </a:r>
            <a:r>
              <a:rPr lang="en-US" dirty="0" err="1" smtClean="0"/>
              <a:t>የሚሉት</a:t>
            </a:r>
            <a:r>
              <a:rPr lang="en-US" dirty="0" smtClean="0"/>
              <a:t> </a:t>
            </a:r>
            <a:r>
              <a:rPr lang="en-US" dirty="0" err="1" smtClean="0"/>
              <a:t>ይጠቀሳሉ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አንድ</a:t>
            </a:r>
            <a:r>
              <a:rPr lang="en-US" dirty="0" smtClean="0"/>
              <a:t> "Shout it from the Mountain"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ርእስ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</a:t>
            </a:r>
            <a:r>
              <a:rPr lang="en-US" dirty="0" err="1" smtClean="0"/>
              <a:t>በእንግሊዝኛ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እየጻፉ</a:t>
            </a:r>
            <a:r>
              <a:rPr lang="en-US" dirty="0" smtClean="0"/>
              <a:t> </a:t>
            </a:r>
            <a:r>
              <a:rPr lang="en-US" dirty="0" err="1" smtClean="0"/>
              <a:t>ሳይጨርሱት</a:t>
            </a:r>
            <a:r>
              <a:rPr lang="en-US" dirty="0" smtClean="0"/>
              <a:t> </a:t>
            </a:r>
            <a:r>
              <a:rPr lang="en-US" dirty="0" err="1" smtClean="0"/>
              <a:t>አርፈዋል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15. </a:t>
            </a:r>
            <a:r>
              <a:rPr lang="en-US" b="1" dirty="0" err="1" smtClean="0"/>
              <a:t>ስብሀት</a:t>
            </a:r>
            <a:r>
              <a:rPr lang="en-US" b="1" dirty="0" smtClean="0"/>
              <a:t> </a:t>
            </a:r>
            <a:r>
              <a:rPr lang="en-US" b="1" dirty="0" err="1" smtClean="0"/>
              <a:t>ገብረእግዚአብሔር</a:t>
            </a:r>
            <a:r>
              <a:rPr lang="en-US" dirty="0" smtClean="0"/>
              <a:t> ፡- </a:t>
            </a:r>
            <a:r>
              <a:rPr lang="en-US" dirty="0" err="1" smtClean="0"/>
              <a:t>በሃገራችን</a:t>
            </a:r>
            <a:r>
              <a:rPr lang="en-US" dirty="0" smtClean="0"/>
              <a:t> </a:t>
            </a:r>
            <a:r>
              <a:rPr lang="en-US" dirty="0" err="1" smtClean="0"/>
              <a:t>የሥነጽሐፍ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የሚታወቁት</a:t>
            </a:r>
            <a:r>
              <a:rPr lang="en-US" dirty="0" smtClean="0"/>
              <a:t> </a:t>
            </a:r>
            <a:r>
              <a:rPr lang="en-US" dirty="0" err="1" smtClean="0"/>
              <a:t>ተፈጥሯዊነት</a:t>
            </a:r>
            <a:r>
              <a:rPr lang="en-US" dirty="0" smtClean="0"/>
              <a:t> </a:t>
            </a:r>
            <a:r>
              <a:rPr lang="en-US" dirty="0" smtClean="0"/>
              <a:t>(Naturalism) </a:t>
            </a:r>
            <a:r>
              <a:rPr lang="en-US" dirty="0" err="1" smtClean="0"/>
              <a:t>በተባለው</a:t>
            </a:r>
            <a:r>
              <a:rPr lang="en-US" dirty="0" smtClean="0"/>
              <a:t> </a:t>
            </a:r>
            <a:r>
              <a:rPr lang="en-US" dirty="0" err="1" smtClean="0"/>
              <a:t>የአጻጻፍ</a:t>
            </a:r>
            <a:r>
              <a:rPr lang="en-US" dirty="0" smtClean="0"/>
              <a:t> </a:t>
            </a:r>
            <a:r>
              <a:rPr lang="en-US" dirty="0" err="1" smtClean="0"/>
              <a:t>ስልት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ስልት</a:t>
            </a:r>
            <a:r>
              <a:rPr lang="en-US" dirty="0" smtClean="0"/>
              <a:t> </a:t>
            </a:r>
            <a:r>
              <a:rPr lang="en-US" dirty="0" err="1" smtClean="0"/>
              <a:t>ተፈጥሮን</a:t>
            </a:r>
            <a:r>
              <a:rPr lang="en-US" dirty="0" smtClean="0"/>
              <a:t> </a:t>
            </a:r>
            <a:r>
              <a:rPr lang="en-US" dirty="0" err="1" smtClean="0"/>
              <a:t>እንደወረደ</a:t>
            </a:r>
            <a:r>
              <a:rPr lang="en-US" dirty="0" smtClean="0"/>
              <a:t> </a:t>
            </a:r>
            <a:r>
              <a:rPr lang="en-US" dirty="0" err="1" smtClean="0"/>
              <a:t>ያለምንም</a:t>
            </a:r>
            <a:r>
              <a:rPr lang="en-US" dirty="0" smtClean="0"/>
              <a:t> </a:t>
            </a:r>
            <a:r>
              <a:rPr lang="en-US" dirty="0" err="1" smtClean="0"/>
              <a:t>መሸፋፈን</a:t>
            </a:r>
            <a:r>
              <a:rPr lang="en-US" dirty="0" smtClean="0"/>
              <a:t> </a:t>
            </a:r>
            <a:r>
              <a:rPr lang="en-US" dirty="0" err="1" smtClean="0"/>
              <a:t>ማቅረብ</a:t>
            </a:r>
            <a:r>
              <a:rPr lang="en-US" dirty="0" smtClean="0"/>
              <a:t> </a:t>
            </a:r>
            <a:r>
              <a:rPr lang="en-US" dirty="0" err="1" smtClean="0"/>
              <a:t>ይገባል</a:t>
            </a:r>
            <a:r>
              <a:rPr lang="en-US" dirty="0" smtClean="0"/>
              <a:t>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በርካታ</a:t>
            </a:r>
            <a:r>
              <a:rPr lang="en-US" dirty="0" smtClean="0"/>
              <a:t> </a:t>
            </a:r>
            <a:r>
              <a:rPr lang="en-US" dirty="0" err="1" smtClean="0"/>
              <a:t>አጫጭርና</a:t>
            </a:r>
            <a:r>
              <a:rPr lang="en-US" dirty="0" smtClean="0"/>
              <a:t> </a:t>
            </a:r>
            <a:r>
              <a:rPr lang="en-US" dirty="0" err="1" smtClean="0"/>
              <a:t>ረጃጅም</a:t>
            </a:r>
            <a:r>
              <a:rPr lang="en-US" dirty="0" smtClean="0"/>
              <a:t> </a:t>
            </a:r>
            <a:r>
              <a:rPr lang="en-US" dirty="0" err="1" smtClean="0"/>
              <a:t>ልቦለዶችን</a:t>
            </a:r>
            <a:r>
              <a:rPr lang="en-US" dirty="0" smtClean="0"/>
              <a:t> </a:t>
            </a:r>
            <a:r>
              <a:rPr lang="en-US" dirty="0" err="1" smtClean="0"/>
              <a:t>ጽፈዋል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ከረጅም</a:t>
            </a:r>
            <a:r>
              <a:rPr lang="en-US" dirty="0" smtClean="0"/>
              <a:t> </a:t>
            </a:r>
            <a:r>
              <a:rPr lang="en-US" dirty="0" err="1" smtClean="0"/>
              <a:t>ልቦለዶች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፡-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b="1" dirty="0" smtClean="0"/>
              <a:t>1.ትኩሳት</a:t>
            </a:r>
            <a:r>
              <a:rPr lang="en-US" dirty="0" smtClean="0"/>
              <a:t> ፡- </a:t>
            </a:r>
            <a:r>
              <a:rPr lang="en-US" dirty="0" err="1" smtClean="0"/>
              <a:t>ስለአንድ</a:t>
            </a:r>
            <a:r>
              <a:rPr lang="en-US" dirty="0" smtClean="0"/>
              <a:t> </a:t>
            </a:r>
            <a:r>
              <a:rPr lang="en-US" dirty="0" err="1" smtClean="0"/>
              <a:t>ኢራናዊ</a:t>
            </a:r>
            <a:r>
              <a:rPr lang="en-US" dirty="0" smtClean="0"/>
              <a:t> </a:t>
            </a:r>
            <a:r>
              <a:rPr lang="en-US" dirty="0" err="1" smtClean="0"/>
              <a:t>ወጣት</a:t>
            </a:r>
            <a:r>
              <a:rPr lang="en-US" dirty="0" smtClean="0"/>
              <a:t> </a:t>
            </a:r>
            <a:r>
              <a:rPr lang="en-US" dirty="0" err="1" smtClean="0"/>
              <a:t>የሚናገር</a:t>
            </a:r>
            <a:r>
              <a:rPr lang="en-US" dirty="0" smtClean="0"/>
              <a:t> </a:t>
            </a:r>
            <a:r>
              <a:rPr lang="en-US" dirty="0" err="1" smtClean="0"/>
              <a:t>መቸቱን</a:t>
            </a:r>
            <a:r>
              <a:rPr lang="en-US" dirty="0" smtClean="0"/>
              <a:t> </a:t>
            </a:r>
            <a:r>
              <a:rPr lang="en-US" dirty="0" err="1" smtClean="0"/>
              <a:t>ፈረንሳይ</a:t>
            </a:r>
            <a:r>
              <a:rPr lang="en-US" dirty="0" smtClean="0"/>
              <a:t> </a:t>
            </a:r>
            <a:r>
              <a:rPr lang="en-US" dirty="0" err="1" smtClean="0"/>
              <a:t>ሀገር</a:t>
            </a:r>
            <a:r>
              <a:rPr lang="en-US" dirty="0" smtClean="0"/>
              <a:t> </a:t>
            </a:r>
            <a:r>
              <a:rPr lang="en-US" dirty="0" err="1" smtClean="0"/>
              <a:t>ያደረገ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b="1" dirty="0" smtClean="0"/>
              <a:t>2. </a:t>
            </a:r>
            <a:r>
              <a:rPr lang="en-US" b="1" dirty="0" err="1" smtClean="0"/>
              <a:t>ሰባተኛው</a:t>
            </a:r>
            <a:r>
              <a:rPr lang="en-US" b="1" dirty="0" smtClean="0"/>
              <a:t> </a:t>
            </a:r>
            <a:r>
              <a:rPr lang="en-US" b="1" dirty="0" err="1" smtClean="0"/>
              <a:t>መልአክ</a:t>
            </a:r>
            <a:r>
              <a:rPr lang="en-US" b="1" dirty="0" smtClean="0"/>
              <a:t>፡-</a:t>
            </a:r>
            <a:r>
              <a:rPr lang="en-US" dirty="0" smtClean="0"/>
              <a:t> በ1972 ከ30 </a:t>
            </a:r>
            <a:r>
              <a:rPr lang="en-US" dirty="0" err="1" smtClean="0"/>
              <a:t>ዓመታት</a:t>
            </a:r>
            <a:r>
              <a:rPr lang="en-US" dirty="0" smtClean="0"/>
              <a:t> </a:t>
            </a:r>
            <a:r>
              <a:rPr lang="en-US" dirty="0" err="1" smtClean="0"/>
              <a:t>በኋላ</a:t>
            </a:r>
            <a:r>
              <a:rPr lang="en-US" dirty="0" smtClean="0"/>
              <a:t> </a:t>
            </a:r>
            <a:r>
              <a:rPr lang="en-US" dirty="0" err="1" smtClean="0"/>
              <a:t>የታተመ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b="1" dirty="0" smtClean="0"/>
              <a:t>3. </a:t>
            </a:r>
            <a:r>
              <a:rPr lang="en-US" b="1" dirty="0" err="1" smtClean="0"/>
              <a:t>ለሊቱም</a:t>
            </a:r>
            <a:r>
              <a:rPr lang="en-US" b="1" dirty="0" smtClean="0"/>
              <a:t> </a:t>
            </a:r>
            <a:r>
              <a:rPr lang="en-US" b="1" dirty="0" err="1" smtClean="0"/>
              <a:t>አይነጋልኝ</a:t>
            </a:r>
            <a:r>
              <a:rPr lang="en-US" dirty="0" smtClean="0"/>
              <a:t> ፡- </a:t>
            </a:r>
            <a:r>
              <a:rPr lang="en-US" dirty="0" err="1" smtClean="0"/>
              <a:t>የሴተኛ</a:t>
            </a:r>
            <a:r>
              <a:rPr lang="en-US" dirty="0" smtClean="0"/>
              <a:t> </a:t>
            </a:r>
            <a:r>
              <a:rPr lang="en-US" dirty="0" err="1" smtClean="0"/>
              <a:t>አዳሪዎችን</a:t>
            </a:r>
            <a:r>
              <a:rPr lang="en-US" dirty="0" smtClean="0"/>
              <a:t> </a:t>
            </a:r>
            <a:r>
              <a:rPr lang="en-US" dirty="0" err="1" smtClean="0"/>
              <a:t>ሕይወት</a:t>
            </a:r>
            <a:r>
              <a:rPr lang="en-US" dirty="0" smtClean="0"/>
              <a:t> </a:t>
            </a:r>
            <a:r>
              <a:rPr lang="en-US" dirty="0" err="1" smtClean="0"/>
              <a:t>ግልጥልጥ</a:t>
            </a:r>
            <a:r>
              <a:rPr lang="en-US" dirty="0" smtClean="0"/>
              <a:t> </a:t>
            </a:r>
            <a:r>
              <a:rPr lang="en-US" dirty="0" err="1" smtClean="0"/>
              <a:t>አድርጎ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</a:t>
            </a:r>
            <a:r>
              <a:rPr lang="en-US" dirty="0" err="1" smtClean="0"/>
              <a:t>ያሳያል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ከአጭር</a:t>
            </a:r>
            <a:r>
              <a:rPr lang="en-US" dirty="0" smtClean="0"/>
              <a:t> </a:t>
            </a:r>
            <a:r>
              <a:rPr lang="en-US" dirty="0" err="1" smtClean="0"/>
              <a:t>ልቦለዶች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"</a:t>
            </a:r>
            <a:r>
              <a:rPr lang="en-US" dirty="0" err="1" smtClean="0"/>
              <a:t>አምስት</a:t>
            </a:r>
            <a:r>
              <a:rPr lang="en-US" dirty="0" smtClean="0"/>
              <a:t> </a:t>
            </a:r>
            <a:r>
              <a:rPr lang="en-US" dirty="0" err="1" smtClean="0"/>
              <a:t>ስድስት</a:t>
            </a:r>
            <a:r>
              <a:rPr lang="en-US" dirty="0" smtClean="0"/>
              <a:t> </a:t>
            </a:r>
            <a:r>
              <a:rPr lang="en-US" dirty="0" err="1" smtClean="0"/>
              <a:t>ሰባት</a:t>
            </a:r>
            <a:r>
              <a:rPr lang="en-US" dirty="0" smtClean="0"/>
              <a:t>" </a:t>
            </a:r>
            <a:r>
              <a:rPr lang="en-US" dirty="0" err="1" smtClean="0"/>
              <a:t>ተጠቃሽ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ከዚህምሌላ</a:t>
            </a:r>
            <a:r>
              <a:rPr lang="en-US" dirty="0" smtClean="0"/>
              <a:t> </a:t>
            </a:r>
            <a:r>
              <a:rPr lang="en-US" dirty="0" err="1" smtClean="0"/>
              <a:t>በየጋዜጣ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በየመጽሔቱ</a:t>
            </a:r>
            <a:r>
              <a:rPr lang="en-US" dirty="0" smtClean="0"/>
              <a:t> </a:t>
            </a:r>
            <a:r>
              <a:rPr lang="en-US" dirty="0" err="1" smtClean="0"/>
              <a:t>በርካታ</a:t>
            </a:r>
            <a:r>
              <a:rPr lang="en-US" dirty="0" smtClean="0"/>
              <a:t> </a:t>
            </a:r>
            <a:r>
              <a:rPr lang="en-US" dirty="0" err="1" smtClean="0"/>
              <a:t>ጽሑፎችን</a:t>
            </a:r>
            <a:r>
              <a:rPr lang="en-US" dirty="0" smtClean="0"/>
              <a:t> </a:t>
            </a:r>
            <a:r>
              <a:rPr lang="en-US" dirty="0" err="1" smtClean="0"/>
              <a:t>አበርክተዋል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16. </a:t>
            </a:r>
            <a:r>
              <a:rPr lang="en-US" b="1" dirty="0" err="1" smtClean="0"/>
              <a:t>አበራ</a:t>
            </a:r>
            <a:r>
              <a:rPr lang="en-US" b="1" dirty="0" smtClean="0"/>
              <a:t> </a:t>
            </a:r>
            <a:r>
              <a:rPr lang="en-US" b="1" dirty="0" err="1" smtClean="0"/>
              <a:t>ለማ</a:t>
            </a:r>
            <a:r>
              <a:rPr lang="en-US" dirty="0" smtClean="0"/>
              <a:t> ፡- </a:t>
            </a:r>
            <a:r>
              <a:rPr lang="en-US" dirty="0" err="1" smtClean="0"/>
              <a:t>በገጣሚነትና</a:t>
            </a:r>
            <a:r>
              <a:rPr lang="en-US" dirty="0" smtClean="0"/>
              <a:t> </a:t>
            </a:r>
            <a:r>
              <a:rPr lang="en-US" dirty="0" err="1" smtClean="0"/>
              <a:t>በአጭር</a:t>
            </a:r>
            <a:r>
              <a:rPr lang="en-US" dirty="0" smtClean="0"/>
              <a:t> </a:t>
            </a:r>
            <a:r>
              <a:rPr lang="en-US" dirty="0" err="1" smtClean="0"/>
              <a:t>ልቦለድ</a:t>
            </a:r>
            <a:r>
              <a:rPr lang="en-US" dirty="0" smtClean="0"/>
              <a:t> </a:t>
            </a:r>
            <a:r>
              <a:rPr lang="en-US" dirty="0" err="1" smtClean="0"/>
              <a:t>ጸሐፊነት</a:t>
            </a:r>
            <a:r>
              <a:rPr lang="en-US" dirty="0" smtClean="0"/>
              <a:t> </a:t>
            </a:r>
            <a:r>
              <a:rPr lang="en-US" dirty="0" err="1" smtClean="0"/>
              <a:t>ይታወቃሉ</a:t>
            </a:r>
            <a:r>
              <a:rPr lang="en-US" dirty="0" smtClean="0"/>
              <a:t>፡፡</a:t>
            </a:r>
            <a:r>
              <a:rPr lang="en-US" dirty="0" err="1" smtClean="0"/>
              <a:t>ግጥም</a:t>
            </a:r>
            <a:r>
              <a:rPr lang="en-US" dirty="0" smtClean="0"/>
              <a:t> </a:t>
            </a:r>
            <a:r>
              <a:rPr lang="en-US" dirty="0" err="1" smtClean="0"/>
              <a:t>መጻፍ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smtClean="0"/>
              <a:t> </a:t>
            </a:r>
            <a:r>
              <a:rPr lang="en-US" dirty="0" err="1" smtClean="0"/>
              <a:t>የጀመሩት</a:t>
            </a:r>
            <a:r>
              <a:rPr lang="en-US" dirty="0" smtClean="0"/>
              <a:t> </a:t>
            </a:r>
            <a:r>
              <a:rPr lang="en-US" dirty="0" err="1" smtClean="0"/>
              <a:t>ገና</a:t>
            </a:r>
            <a:r>
              <a:rPr lang="en-US" dirty="0" smtClean="0"/>
              <a:t> የ1ኛ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ተማሪ</a:t>
            </a:r>
            <a:r>
              <a:rPr lang="en-US" dirty="0" smtClean="0"/>
              <a:t> </a:t>
            </a:r>
            <a:r>
              <a:rPr lang="en-US" dirty="0" err="1" smtClean="0"/>
              <a:t>እያሉ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ከስራዎቻቸው</a:t>
            </a:r>
            <a:r>
              <a:rPr lang="en-US" dirty="0" smtClean="0"/>
              <a:t> </a:t>
            </a:r>
            <a:r>
              <a:rPr lang="en-US" dirty="0" err="1" smtClean="0"/>
              <a:t>መካከል</a:t>
            </a:r>
            <a:r>
              <a:rPr lang="en-US" dirty="0" smtClean="0"/>
              <a:t> </a:t>
            </a:r>
            <a:r>
              <a:rPr lang="en-US" dirty="0" err="1" smtClean="0"/>
              <a:t>የሚጠቀሱት</a:t>
            </a:r>
            <a:r>
              <a:rPr lang="en-US" dirty="0" smtClean="0"/>
              <a:t>፡- </a:t>
            </a:r>
          </a:p>
          <a:p>
            <a:pPr>
              <a:buNone/>
            </a:pPr>
            <a:r>
              <a:rPr lang="en-US" dirty="0" smtClean="0"/>
              <a:t>   1. </a:t>
            </a:r>
            <a:r>
              <a:rPr lang="en-US" dirty="0" err="1" smtClean="0"/>
              <a:t>ኩል</a:t>
            </a:r>
            <a:r>
              <a:rPr lang="en-US" dirty="0" smtClean="0"/>
              <a:t> </a:t>
            </a:r>
            <a:r>
              <a:rPr lang="en-US" dirty="0" err="1" smtClean="0"/>
              <a:t>ወይስ</a:t>
            </a:r>
            <a:r>
              <a:rPr lang="en-US" dirty="0" smtClean="0"/>
              <a:t> </a:t>
            </a:r>
            <a:r>
              <a:rPr lang="en-US" dirty="0" err="1" smtClean="0"/>
              <a:t>ጥላሸት</a:t>
            </a:r>
            <a:r>
              <a:rPr lang="en-US" dirty="0" smtClean="0"/>
              <a:t> ፡- በ1967 </a:t>
            </a:r>
            <a:r>
              <a:rPr lang="en-US" dirty="0" err="1" smtClean="0"/>
              <a:t>መጀመሪያ</a:t>
            </a:r>
            <a:r>
              <a:rPr lang="en-US" dirty="0" smtClean="0"/>
              <a:t> </a:t>
            </a:r>
            <a:r>
              <a:rPr lang="en-US" dirty="0" err="1" smtClean="0"/>
              <a:t>ያሳተሙት</a:t>
            </a:r>
            <a:r>
              <a:rPr lang="en-US" dirty="0" smtClean="0"/>
              <a:t> </a:t>
            </a:r>
            <a:r>
              <a:rPr lang="en-US" dirty="0" err="1" smtClean="0"/>
              <a:t>ግጥም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 2. </a:t>
            </a:r>
            <a:r>
              <a:rPr lang="en-US" dirty="0" err="1" smtClean="0"/>
              <a:t>ሽበት</a:t>
            </a:r>
            <a:r>
              <a:rPr lang="en-US" dirty="0" smtClean="0"/>
              <a:t> ፡- በ1974 </a:t>
            </a:r>
            <a:r>
              <a:rPr lang="en-US" dirty="0" err="1" smtClean="0"/>
              <a:t>የታተመ</a:t>
            </a:r>
            <a:r>
              <a:rPr lang="en-US" dirty="0" smtClean="0"/>
              <a:t> </a:t>
            </a:r>
            <a:r>
              <a:rPr lang="en-US" dirty="0" err="1" smtClean="0"/>
              <a:t>ግጥም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 3. </a:t>
            </a:r>
            <a:r>
              <a:rPr lang="en-US" dirty="0" err="1" smtClean="0"/>
              <a:t>ሕይወትና</a:t>
            </a:r>
            <a:r>
              <a:rPr lang="en-US" dirty="0" smtClean="0"/>
              <a:t> </a:t>
            </a:r>
            <a:r>
              <a:rPr lang="en-US" dirty="0" err="1" smtClean="0"/>
              <a:t>ሞት</a:t>
            </a:r>
            <a:r>
              <a:rPr lang="en-US" dirty="0" smtClean="0"/>
              <a:t> ፡- በ1975 </a:t>
            </a:r>
            <a:r>
              <a:rPr lang="en-US" dirty="0" err="1" smtClean="0"/>
              <a:t>የታተመ</a:t>
            </a:r>
            <a:r>
              <a:rPr lang="en-US" dirty="0" smtClean="0"/>
              <a:t> </a:t>
            </a:r>
            <a:r>
              <a:rPr lang="en-US" dirty="0" err="1" smtClean="0"/>
              <a:t>ግጥም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 4. </a:t>
            </a:r>
            <a:r>
              <a:rPr lang="en-US" dirty="0" err="1" smtClean="0"/>
              <a:t>መቆያ</a:t>
            </a:r>
            <a:r>
              <a:rPr lang="en-US" dirty="0" smtClean="0"/>
              <a:t> ፡- በ1981 </a:t>
            </a:r>
            <a:r>
              <a:rPr lang="en-US" dirty="0" err="1" smtClean="0"/>
              <a:t>የተጻፈ</a:t>
            </a:r>
            <a:r>
              <a:rPr lang="en-US" dirty="0" smtClean="0"/>
              <a:t> </a:t>
            </a:r>
            <a:r>
              <a:rPr lang="en-US" dirty="0" err="1" smtClean="0"/>
              <a:t>የአጫጭር</a:t>
            </a:r>
            <a:r>
              <a:rPr lang="en-US" dirty="0" smtClean="0"/>
              <a:t> </a:t>
            </a:r>
            <a:r>
              <a:rPr lang="en-US" dirty="0" err="1" smtClean="0"/>
              <a:t>ልቦለዶች</a:t>
            </a:r>
            <a:r>
              <a:rPr lang="en-US" dirty="0" smtClean="0"/>
              <a:t> </a:t>
            </a:r>
            <a:r>
              <a:rPr lang="en-US" dirty="0" err="1" smtClean="0"/>
              <a:t>መድብል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 5. </a:t>
            </a:r>
            <a:r>
              <a:rPr lang="en-US" dirty="0" err="1" smtClean="0"/>
              <a:t>የማለዳ</a:t>
            </a:r>
            <a:r>
              <a:rPr lang="en-US" dirty="0" smtClean="0"/>
              <a:t> </a:t>
            </a:r>
            <a:r>
              <a:rPr lang="en-US" dirty="0" err="1" smtClean="0"/>
              <a:t>ስንቅ</a:t>
            </a:r>
            <a:r>
              <a:rPr lang="en-US" dirty="0" smtClean="0"/>
              <a:t> ፡-በ1980 </a:t>
            </a:r>
            <a:r>
              <a:rPr lang="en-US" dirty="0" err="1" smtClean="0"/>
              <a:t>የታተመ</a:t>
            </a:r>
            <a:r>
              <a:rPr lang="en-US" dirty="0" smtClean="0"/>
              <a:t> </a:t>
            </a:r>
            <a:r>
              <a:rPr lang="en-US" dirty="0" err="1" smtClean="0"/>
              <a:t>የግጥምና</a:t>
            </a:r>
            <a:r>
              <a:rPr lang="en-US" dirty="0" smtClean="0"/>
              <a:t> </a:t>
            </a:r>
            <a:r>
              <a:rPr lang="en-US" dirty="0" err="1" smtClean="0"/>
              <a:t>የአጫጭር</a:t>
            </a:r>
            <a:r>
              <a:rPr lang="en-US" dirty="0" smtClean="0"/>
              <a:t> </a:t>
            </a:r>
            <a:r>
              <a:rPr lang="en-US" dirty="0" err="1" smtClean="0"/>
              <a:t>ልቦለድ</a:t>
            </a:r>
            <a:r>
              <a:rPr lang="en-US" dirty="0" smtClean="0"/>
              <a:t> </a:t>
            </a:r>
            <a:r>
              <a:rPr lang="en-US" dirty="0" err="1" smtClean="0"/>
              <a:t>ቅይጥ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በተለያዩ</a:t>
            </a:r>
            <a:r>
              <a:rPr lang="en-US" dirty="0" smtClean="0"/>
              <a:t> </a:t>
            </a:r>
            <a:r>
              <a:rPr lang="en-US" dirty="0" err="1" smtClean="0"/>
              <a:t>ጊዜያት</a:t>
            </a:r>
            <a:r>
              <a:rPr lang="en-US" dirty="0" smtClean="0"/>
              <a:t> </a:t>
            </a:r>
            <a:r>
              <a:rPr lang="en-US" dirty="0" err="1" smtClean="0"/>
              <a:t>በጋዜጣዎች</a:t>
            </a:r>
            <a:r>
              <a:rPr lang="en-US" dirty="0" smtClean="0"/>
              <a:t> </a:t>
            </a:r>
            <a:r>
              <a:rPr lang="en-US" dirty="0" err="1" smtClean="0"/>
              <a:t>ላይም</a:t>
            </a:r>
            <a:r>
              <a:rPr lang="en-US" dirty="0" smtClean="0"/>
              <a:t> </a:t>
            </a:r>
            <a:r>
              <a:rPr lang="en-US" dirty="0" err="1" smtClean="0"/>
              <a:t>ብዙ</a:t>
            </a:r>
            <a:r>
              <a:rPr lang="en-US" dirty="0" smtClean="0"/>
              <a:t> </a:t>
            </a:r>
            <a:r>
              <a:rPr lang="en-US" dirty="0" err="1" smtClean="0"/>
              <a:t>ግጥሞችን</a:t>
            </a:r>
            <a:r>
              <a:rPr lang="en-US" dirty="0" smtClean="0"/>
              <a:t> </a:t>
            </a:r>
            <a:r>
              <a:rPr lang="en-US" dirty="0" err="1" smtClean="0"/>
              <a:t>ጽፈዋል</a:t>
            </a:r>
            <a:r>
              <a:rPr lang="en-US" dirty="0" smtClean="0"/>
              <a:t>፡፡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17. </a:t>
            </a:r>
            <a:r>
              <a:rPr lang="en-US" b="1" dirty="0" err="1" smtClean="0"/>
              <a:t>ይልማ</a:t>
            </a:r>
            <a:r>
              <a:rPr lang="en-US" b="1" dirty="0" smtClean="0"/>
              <a:t> </a:t>
            </a:r>
            <a:r>
              <a:rPr lang="en-US" b="1" dirty="0" err="1" smtClean="0"/>
              <a:t>ሀብተየስ</a:t>
            </a:r>
            <a:r>
              <a:rPr lang="en-US" dirty="0" smtClean="0"/>
              <a:t> ፡- </a:t>
            </a:r>
            <a:r>
              <a:rPr lang="en-US" dirty="0" err="1" smtClean="0"/>
              <a:t>የሚታወቁት</a:t>
            </a:r>
            <a:r>
              <a:rPr lang="en-US" dirty="0" smtClean="0"/>
              <a:t> </a:t>
            </a:r>
            <a:r>
              <a:rPr lang="en-US" dirty="0" err="1" smtClean="0"/>
              <a:t>በስውር</a:t>
            </a:r>
            <a:r>
              <a:rPr lang="en-US" dirty="0" smtClean="0"/>
              <a:t> </a:t>
            </a:r>
            <a:r>
              <a:rPr lang="en-US" dirty="0" err="1" smtClean="0"/>
              <a:t>ወንጀል</a:t>
            </a:r>
            <a:r>
              <a:rPr lang="en-US" dirty="0" smtClean="0"/>
              <a:t> </a:t>
            </a:r>
            <a:r>
              <a:rPr lang="en-US" dirty="0" err="1" smtClean="0"/>
              <a:t>ታሪኮች</a:t>
            </a:r>
            <a:r>
              <a:rPr lang="en-US" dirty="0" smtClean="0"/>
              <a:t> </a:t>
            </a:r>
            <a:r>
              <a:rPr lang="en-US" dirty="0" err="1" smtClean="0"/>
              <a:t>ጸሐፊነታቸው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ከጻፏቸው</a:t>
            </a:r>
            <a:r>
              <a:rPr lang="en-US" dirty="0" smtClean="0"/>
              <a:t> </a:t>
            </a:r>
            <a:r>
              <a:rPr lang="en-US" dirty="0" err="1" smtClean="0"/>
              <a:t>መጻሕፍት</a:t>
            </a:r>
            <a:r>
              <a:rPr lang="en-US" dirty="0" smtClean="0"/>
              <a:t> </a:t>
            </a:r>
            <a:r>
              <a:rPr lang="en-US" dirty="0" err="1" smtClean="0"/>
              <a:t>መካከል</a:t>
            </a:r>
            <a:r>
              <a:rPr lang="en-US" dirty="0" smtClean="0"/>
              <a:t> </a:t>
            </a:r>
            <a:r>
              <a:rPr lang="en-US" dirty="0" err="1" smtClean="0"/>
              <a:t>የሚከተሉት</a:t>
            </a:r>
            <a:r>
              <a:rPr lang="en-US" dirty="0" smtClean="0"/>
              <a:t> </a:t>
            </a:r>
            <a:r>
              <a:rPr lang="en-US" dirty="0" err="1" smtClean="0"/>
              <a:t>ይጠቀሳሉ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 ሀ. </a:t>
            </a:r>
            <a:r>
              <a:rPr lang="en-US" dirty="0" err="1" smtClean="0"/>
              <a:t>ያልተከፈለ</a:t>
            </a:r>
            <a:r>
              <a:rPr lang="en-US" dirty="0" smtClean="0"/>
              <a:t> </a:t>
            </a:r>
            <a:r>
              <a:rPr lang="en-US" dirty="0" err="1" smtClean="0"/>
              <a:t>እዳ</a:t>
            </a:r>
            <a:r>
              <a:rPr lang="en-US" dirty="0" smtClean="0"/>
              <a:t> በ1974                 </a:t>
            </a:r>
            <a:r>
              <a:rPr lang="en-US" dirty="0" smtClean="0"/>
              <a:t>       </a:t>
            </a:r>
            <a:r>
              <a:rPr lang="en-US" dirty="0" smtClean="0"/>
              <a:t>ለ. </a:t>
            </a:r>
            <a:r>
              <a:rPr lang="en-US" dirty="0" err="1" smtClean="0"/>
              <a:t>ደላላው</a:t>
            </a:r>
            <a:r>
              <a:rPr lang="en-US" dirty="0" smtClean="0"/>
              <a:t> በ1978</a:t>
            </a:r>
          </a:p>
          <a:p>
            <a:pPr>
              <a:buNone/>
            </a:pPr>
            <a:r>
              <a:rPr lang="en-US" dirty="0" smtClean="0"/>
              <a:t>   ሐ. </a:t>
            </a:r>
            <a:r>
              <a:rPr lang="en-US" dirty="0" err="1" smtClean="0"/>
              <a:t>አጋጣሚ</a:t>
            </a:r>
            <a:r>
              <a:rPr lang="en-US" dirty="0" smtClean="0"/>
              <a:t> በ1978                     </a:t>
            </a:r>
            <a:r>
              <a:rPr lang="en-US" dirty="0" smtClean="0"/>
              <a:t>          </a:t>
            </a:r>
            <a:r>
              <a:rPr lang="en-US" dirty="0" smtClean="0"/>
              <a:t>መ. </a:t>
            </a:r>
            <a:r>
              <a:rPr lang="en-US" dirty="0" err="1" smtClean="0"/>
              <a:t>ሌላው</a:t>
            </a:r>
            <a:r>
              <a:rPr lang="en-US" dirty="0" smtClean="0"/>
              <a:t> </a:t>
            </a:r>
            <a:r>
              <a:rPr lang="en-US" dirty="0" err="1" smtClean="0"/>
              <a:t>እጅ</a:t>
            </a:r>
            <a:r>
              <a:rPr lang="en-US" dirty="0" smtClean="0"/>
              <a:t> በ1979</a:t>
            </a:r>
          </a:p>
          <a:p>
            <a:pPr>
              <a:buNone/>
            </a:pPr>
            <a:r>
              <a:rPr lang="en-US" dirty="0" smtClean="0"/>
              <a:t>   ሠ. </a:t>
            </a:r>
            <a:r>
              <a:rPr lang="en-US" dirty="0" err="1" smtClean="0"/>
              <a:t>የአብቅየለሽ</a:t>
            </a:r>
            <a:r>
              <a:rPr lang="en-US" dirty="0" smtClean="0"/>
              <a:t> </a:t>
            </a:r>
            <a:r>
              <a:rPr lang="en-US" dirty="0" err="1" smtClean="0"/>
              <a:t>ኑዛዜ</a:t>
            </a:r>
            <a:r>
              <a:rPr lang="en-US" dirty="0" smtClean="0"/>
              <a:t> በ1979                   ረ. </a:t>
            </a:r>
            <a:r>
              <a:rPr lang="en-US" dirty="0" err="1" smtClean="0"/>
              <a:t>ወዳጅ</a:t>
            </a:r>
            <a:r>
              <a:rPr lang="en-US" dirty="0" smtClean="0"/>
              <a:t> </a:t>
            </a:r>
            <a:r>
              <a:rPr lang="en-US" dirty="0" err="1" smtClean="0"/>
              <a:t>በወዳጁ</a:t>
            </a:r>
            <a:r>
              <a:rPr lang="en-US" dirty="0" smtClean="0"/>
              <a:t> በ1979</a:t>
            </a:r>
          </a:p>
          <a:p>
            <a:pPr>
              <a:buNone/>
            </a:pPr>
            <a:r>
              <a:rPr lang="en-US" dirty="0" smtClean="0"/>
              <a:t>   ሰ. </a:t>
            </a:r>
            <a:r>
              <a:rPr lang="en-US" dirty="0" err="1" smtClean="0"/>
              <a:t>ሦስተኛው</a:t>
            </a:r>
            <a:r>
              <a:rPr lang="en-US" dirty="0" smtClean="0"/>
              <a:t> </a:t>
            </a:r>
            <a:r>
              <a:rPr lang="en-US" dirty="0" err="1" smtClean="0"/>
              <a:t>እጅ</a:t>
            </a:r>
            <a:r>
              <a:rPr lang="en-US" dirty="0" smtClean="0"/>
              <a:t> በ1980                </a:t>
            </a:r>
            <a:r>
              <a:rPr lang="en-US" dirty="0" smtClean="0"/>
              <a:t>        </a:t>
            </a:r>
            <a:r>
              <a:rPr lang="en-US" dirty="0" smtClean="0"/>
              <a:t>ሸ. </a:t>
            </a:r>
            <a:r>
              <a:rPr lang="en-US" dirty="0" err="1" smtClean="0"/>
              <a:t>ደም</a:t>
            </a:r>
            <a:r>
              <a:rPr lang="en-US" dirty="0" smtClean="0"/>
              <a:t> </a:t>
            </a:r>
            <a:r>
              <a:rPr lang="en-US" dirty="0" err="1" smtClean="0"/>
              <a:t>የነካው</a:t>
            </a:r>
            <a:r>
              <a:rPr lang="en-US" dirty="0" smtClean="0"/>
              <a:t> </a:t>
            </a:r>
            <a:r>
              <a:rPr lang="en-US" dirty="0" err="1" smtClean="0"/>
              <a:t>እጅ</a:t>
            </a:r>
            <a:r>
              <a:rPr lang="en-US" dirty="0" smtClean="0"/>
              <a:t> በ1993 </a:t>
            </a:r>
            <a:r>
              <a:rPr lang="en-US" dirty="0" err="1" smtClean="0"/>
              <a:t>ሲሆኑ</a:t>
            </a:r>
            <a:r>
              <a:rPr lang="en-US" dirty="0" smtClean="0"/>
              <a:t> </a:t>
            </a:r>
            <a:r>
              <a:rPr lang="en-US" dirty="0" err="1" smtClean="0"/>
              <a:t>ሁሉም</a:t>
            </a:r>
            <a:r>
              <a:rPr lang="en-US" dirty="0" smtClean="0"/>
              <a:t> </a:t>
            </a:r>
            <a:r>
              <a:rPr lang="en-US" dirty="0" err="1" smtClean="0"/>
              <a:t>በወንጀል</a:t>
            </a:r>
            <a:r>
              <a:rPr lang="en-US" dirty="0" smtClean="0"/>
              <a:t> </a:t>
            </a:r>
            <a:r>
              <a:rPr lang="en-US" dirty="0" err="1" smtClean="0"/>
              <a:t>ዙሪያ</a:t>
            </a:r>
            <a:r>
              <a:rPr lang="en-US" dirty="0" smtClean="0"/>
              <a:t> </a:t>
            </a:r>
            <a:r>
              <a:rPr lang="en-US" dirty="0" err="1" smtClean="0"/>
              <a:t>የሚያጠነጥኑ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r>
              <a:rPr lang="en-US" dirty="0" err="1" smtClean="0"/>
              <a:t>ከነዚህም</a:t>
            </a:r>
            <a:r>
              <a:rPr lang="en-US" dirty="0" smtClean="0"/>
              <a:t> </a:t>
            </a:r>
            <a:r>
              <a:rPr lang="en-US" dirty="0" err="1" smtClean="0"/>
              <a:t>ሌላ</a:t>
            </a:r>
            <a:r>
              <a:rPr lang="en-US" dirty="0" smtClean="0"/>
              <a:t> </a:t>
            </a:r>
            <a:r>
              <a:rPr lang="en-US" dirty="0" err="1" smtClean="0"/>
              <a:t>በጋዜጣ፣በመጽሄትና</a:t>
            </a:r>
            <a:r>
              <a:rPr lang="en-US" dirty="0" smtClean="0"/>
              <a:t> </a:t>
            </a:r>
            <a:r>
              <a:rPr lang="en-US" dirty="0" err="1" smtClean="0"/>
              <a:t>በቴሌቪዥን</a:t>
            </a:r>
            <a:r>
              <a:rPr lang="en-US" dirty="0" smtClean="0"/>
              <a:t> </a:t>
            </a:r>
            <a:r>
              <a:rPr lang="en-US" dirty="0" err="1" smtClean="0"/>
              <a:t>ድራማና</a:t>
            </a:r>
            <a:r>
              <a:rPr lang="en-US" dirty="0" smtClean="0"/>
              <a:t> </a:t>
            </a:r>
            <a:r>
              <a:rPr lang="en-US" dirty="0" err="1" smtClean="0"/>
              <a:t>አጫጭር</a:t>
            </a:r>
            <a:r>
              <a:rPr lang="en-US" dirty="0" smtClean="0"/>
              <a:t> </a:t>
            </a:r>
            <a:r>
              <a:rPr lang="en-US" dirty="0" err="1" smtClean="0"/>
              <a:t>ጽሑፎችን</a:t>
            </a:r>
            <a:r>
              <a:rPr lang="en-US" dirty="0" smtClean="0"/>
              <a:t> </a:t>
            </a:r>
            <a:r>
              <a:rPr lang="en-US" dirty="0" err="1" smtClean="0"/>
              <a:t>አቅርበዋል</a:t>
            </a:r>
            <a:r>
              <a:rPr lang="en-US" dirty="0" smtClean="0"/>
              <a:t>፡፡ </a:t>
            </a:r>
            <a:endParaRPr lang="en-US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ሥነጽሑፍ</a:t>
            </a:r>
            <a:r>
              <a:rPr lang="en-US" b="1" dirty="0" smtClean="0"/>
              <a:t> </a:t>
            </a:r>
            <a:r>
              <a:rPr lang="en-US" b="1" dirty="0" err="1" smtClean="0"/>
              <a:t>በአፄ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ዘመን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18. </a:t>
            </a:r>
            <a:r>
              <a:rPr lang="en-US" b="1" dirty="0" err="1" smtClean="0"/>
              <a:t>የአፄ</a:t>
            </a:r>
            <a:r>
              <a:rPr lang="en-US" b="1" dirty="0" smtClean="0"/>
              <a:t> </a:t>
            </a:r>
            <a:r>
              <a:rPr lang="en-US" b="1" dirty="0" err="1" smtClean="0"/>
              <a:t>ኃይለሥላሴ</a:t>
            </a:r>
            <a:r>
              <a:rPr lang="en-US" b="1" dirty="0" smtClean="0"/>
              <a:t> </a:t>
            </a:r>
            <a:r>
              <a:rPr lang="en-US" b="1" dirty="0" err="1" smtClean="0"/>
              <a:t>ዩኒቨርሲቲ</a:t>
            </a:r>
            <a:r>
              <a:rPr lang="en-US" b="1" dirty="0" smtClean="0"/>
              <a:t> </a:t>
            </a:r>
            <a:r>
              <a:rPr lang="en-US" b="1" dirty="0" err="1" smtClean="0"/>
              <a:t>ተማሪዎች</a:t>
            </a:r>
            <a:r>
              <a:rPr lang="en-US" dirty="0" smtClean="0"/>
              <a:t> ፡- </a:t>
            </a:r>
            <a:r>
              <a:rPr lang="en-US" dirty="0" err="1" smtClean="0"/>
              <a:t>ለኢትዮጵያ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ታላቅ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 </a:t>
            </a:r>
            <a:r>
              <a:rPr lang="en-US" dirty="0" err="1" smtClean="0"/>
              <a:t>አስተዋጽኦ</a:t>
            </a:r>
            <a:r>
              <a:rPr lang="en-US" dirty="0" smtClean="0"/>
              <a:t> </a:t>
            </a:r>
            <a:r>
              <a:rPr lang="en-US" dirty="0" err="1" smtClean="0"/>
              <a:t>ካበረከቱት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የሚጠቀሱት</a:t>
            </a:r>
            <a:r>
              <a:rPr lang="en-US" dirty="0" smtClean="0"/>
              <a:t> </a:t>
            </a:r>
            <a:r>
              <a:rPr lang="en-US" dirty="0" err="1" smtClean="0"/>
              <a:t>የቀድሞው</a:t>
            </a:r>
            <a:r>
              <a:rPr lang="en-US" dirty="0" smtClean="0"/>
              <a:t> </a:t>
            </a:r>
            <a:r>
              <a:rPr lang="en-US" dirty="0" err="1" smtClean="0"/>
              <a:t>የአፄ</a:t>
            </a:r>
            <a:r>
              <a:rPr lang="en-US" dirty="0" smtClean="0"/>
              <a:t> </a:t>
            </a:r>
            <a:r>
              <a:rPr lang="en-US" dirty="0" err="1" smtClean="0"/>
              <a:t>ኃይለሥላሴ</a:t>
            </a:r>
            <a:r>
              <a:rPr lang="en-US" dirty="0" smtClean="0"/>
              <a:t> </a:t>
            </a:r>
            <a:r>
              <a:rPr lang="en-US" dirty="0" err="1" smtClean="0"/>
              <a:t>ዩኒቨርሲቲ</a:t>
            </a:r>
            <a:r>
              <a:rPr lang="en-US" dirty="0" smtClean="0"/>
              <a:t> </a:t>
            </a:r>
            <a:r>
              <a:rPr lang="en-US" dirty="0" err="1" smtClean="0"/>
              <a:t>ተማሪዎች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ተማሪዎች</a:t>
            </a:r>
            <a:r>
              <a:rPr lang="en-US" dirty="0" smtClean="0"/>
              <a:t> </a:t>
            </a:r>
            <a:r>
              <a:rPr lang="en-US" dirty="0" err="1" smtClean="0"/>
              <a:t>የሚጽፉት</a:t>
            </a:r>
            <a:r>
              <a:rPr lang="en-US" dirty="0" smtClean="0"/>
              <a:t> </a:t>
            </a:r>
            <a:r>
              <a:rPr lang="en-US" dirty="0" err="1" smtClean="0"/>
              <a:t>ባብዛኛው</a:t>
            </a:r>
            <a:r>
              <a:rPr lang="en-US" dirty="0" smtClean="0"/>
              <a:t> </a:t>
            </a:r>
            <a:r>
              <a:rPr lang="en-US" dirty="0" err="1" smtClean="0"/>
              <a:t>ግጥሞችን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ለምሳሌ</a:t>
            </a:r>
            <a:r>
              <a:rPr lang="en-US" dirty="0" smtClean="0"/>
              <a:t> </a:t>
            </a:r>
            <a:r>
              <a:rPr lang="en-US" dirty="0" err="1" smtClean="0"/>
              <a:t>ከሚጠቀሱት</a:t>
            </a:r>
            <a:r>
              <a:rPr lang="en-US" dirty="0" smtClean="0"/>
              <a:t> </a:t>
            </a:r>
            <a:r>
              <a:rPr lang="en-US" dirty="0" err="1" smtClean="0"/>
              <a:t>ተማሪዎች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፡-</a:t>
            </a:r>
          </a:p>
          <a:p>
            <a:pPr lvl="0"/>
            <a:r>
              <a:rPr lang="en-US" dirty="0" err="1" smtClean="0"/>
              <a:t>ዮሐንስ</a:t>
            </a:r>
            <a:r>
              <a:rPr lang="en-US" dirty="0" smtClean="0"/>
              <a:t> </a:t>
            </a:r>
            <a:r>
              <a:rPr lang="en-US" dirty="0" err="1" smtClean="0"/>
              <a:t>አድማሱ</a:t>
            </a:r>
            <a:r>
              <a:rPr lang="en-US" dirty="0" smtClean="0"/>
              <a:t> ፡- "</a:t>
            </a:r>
            <a:r>
              <a:rPr lang="en-US" dirty="0" err="1" smtClean="0"/>
              <a:t>እስኪ</a:t>
            </a:r>
            <a:r>
              <a:rPr lang="en-US" dirty="0" smtClean="0"/>
              <a:t> </a:t>
            </a:r>
            <a:r>
              <a:rPr lang="en-US" dirty="0" err="1" smtClean="0"/>
              <a:t>ተጠየቁ</a:t>
            </a:r>
            <a:r>
              <a:rPr lang="en-US" dirty="0" smtClean="0"/>
              <a:t>" </a:t>
            </a:r>
            <a:r>
              <a:rPr lang="en-US" dirty="0" err="1" smtClean="0"/>
              <a:t>የሚሉ</a:t>
            </a:r>
            <a:r>
              <a:rPr lang="en-US" dirty="0" smtClean="0"/>
              <a:t> </a:t>
            </a:r>
            <a:r>
              <a:rPr lang="en-US" dirty="0" err="1" smtClean="0"/>
              <a:t>ስብስብ</a:t>
            </a:r>
            <a:r>
              <a:rPr lang="en-US" dirty="0" smtClean="0"/>
              <a:t> </a:t>
            </a:r>
            <a:r>
              <a:rPr lang="en-US" dirty="0" err="1" smtClean="0"/>
              <a:t>ግጥሞች</a:t>
            </a:r>
            <a:r>
              <a:rPr lang="en-US" dirty="0" smtClean="0"/>
              <a:t>፤</a:t>
            </a:r>
          </a:p>
          <a:p>
            <a:pPr lvl="0"/>
            <a:r>
              <a:rPr lang="en-US" dirty="0" err="1" smtClean="0"/>
              <a:t>ኃይሉ</a:t>
            </a:r>
            <a:r>
              <a:rPr lang="en-US" dirty="0" smtClean="0"/>
              <a:t> </a:t>
            </a:r>
            <a:r>
              <a:rPr lang="en-US" dirty="0" err="1" smtClean="0"/>
              <a:t>ገብረዮሐንስ</a:t>
            </a:r>
            <a:r>
              <a:rPr lang="en-US" dirty="0" smtClean="0"/>
              <a:t> ፡- "</a:t>
            </a:r>
            <a:r>
              <a:rPr lang="en-US" dirty="0" err="1" smtClean="0"/>
              <a:t>በረከተ</a:t>
            </a:r>
            <a:r>
              <a:rPr lang="en-US" dirty="0" smtClean="0"/>
              <a:t> </a:t>
            </a:r>
            <a:r>
              <a:rPr lang="en-US" dirty="0" err="1" smtClean="0"/>
              <a:t>መርገም</a:t>
            </a:r>
            <a:r>
              <a:rPr lang="en-US" dirty="0" smtClean="0"/>
              <a:t>"</a:t>
            </a:r>
          </a:p>
          <a:p>
            <a:pPr lvl="0"/>
            <a:r>
              <a:rPr lang="en-US" dirty="0" err="1" smtClean="0"/>
              <a:t>ኢብሳ</a:t>
            </a:r>
            <a:r>
              <a:rPr lang="en-US" dirty="0" smtClean="0"/>
              <a:t> </a:t>
            </a:r>
            <a:r>
              <a:rPr lang="en-US" dirty="0" err="1" smtClean="0"/>
              <a:t>ጉተማ</a:t>
            </a:r>
            <a:r>
              <a:rPr lang="en-US" dirty="0" smtClean="0"/>
              <a:t> ፡- "</a:t>
            </a:r>
            <a:r>
              <a:rPr lang="en-US" dirty="0" err="1" smtClean="0"/>
              <a:t>ኢትዮጵያዊ</a:t>
            </a:r>
            <a:r>
              <a:rPr lang="en-US" dirty="0" smtClean="0"/>
              <a:t> </a:t>
            </a:r>
            <a:r>
              <a:rPr lang="en-US" dirty="0" err="1" smtClean="0"/>
              <a:t>ማነው</a:t>
            </a:r>
            <a:r>
              <a:rPr lang="en-US" dirty="0" smtClean="0"/>
              <a:t>"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ጎሰኝነትን</a:t>
            </a:r>
            <a:r>
              <a:rPr lang="en-US" dirty="0" smtClean="0"/>
              <a:t> </a:t>
            </a:r>
            <a:r>
              <a:rPr lang="en-US" dirty="0" err="1" smtClean="0"/>
              <a:t>የሚቃወም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አበበ</a:t>
            </a:r>
            <a:r>
              <a:rPr lang="en-US" dirty="0" smtClean="0"/>
              <a:t> </a:t>
            </a:r>
            <a:r>
              <a:rPr lang="en-US" dirty="0" err="1" smtClean="0"/>
              <a:t>ወርቄ</a:t>
            </a:r>
            <a:r>
              <a:rPr lang="en-US" dirty="0" smtClean="0"/>
              <a:t> ፡- "</a:t>
            </a:r>
            <a:r>
              <a:rPr lang="en-US" dirty="0" err="1" smtClean="0"/>
              <a:t>ምላሴን</a:t>
            </a:r>
            <a:r>
              <a:rPr lang="en-US" dirty="0" smtClean="0"/>
              <a:t> </a:t>
            </a:r>
            <a:r>
              <a:rPr lang="en-US" dirty="0" err="1" smtClean="0"/>
              <a:t>ተዉልኝ</a:t>
            </a:r>
            <a:r>
              <a:rPr lang="en-US" dirty="0" smtClean="0"/>
              <a:t>"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የመናገር</a:t>
            </a:r>
            <a:r>
              <a:rPr lang="en-US" dirty="0" smtClean="0"/>
              <a:t> </a:t>
            </a:r>
            <a:r>
              <a:rPr lang="en-US" dirty="0" err="1" smtClean="0"/>
              <a:t>መብትን</a:t>
            </a:r>
            <a:r>
              <a:rPr lang="en-US" dirty="0" smtClean="0"/>
              <a:t> </a:t>
            </a:r>
            <a:r>
              <a:rPr lang="en-US" dirty="0" err="1" smtClean="0"/>
              <a:t>የሚጠይቅ</a:t>
            </a:r>
            <a:r>
              <a:rPr lang="en-US" dirty="0" smtClean="0"/>
              <a:t> በ1958፡፡</a:t>
            </a:r>
          </a:p>
          <a:p>
            <a:pPr lvl="0"/>
            <a:r>
              <a:rPr lang="en-US" dirty="0" err="1" smtClean="0"/>
              <a:t>ታምሩ</a:t>
            </a:r>
            <a:r>
              <a:rPr lang="en-US" dirty="0" smtClean="0"/>
              <a:t> </a:t>
            </a:r>
            <a:r>
              <a:rPr lang="en-US" dirty="0" err="1" smtClean="0"/>
              <a:t>ፈይሳ</a:t>
            </a:r>
            <a:r>
              <a:rPr lang="en-US" dirty="0" smtClean="0"/>
              <a:t> ፡- "</a:t>
            </a:r>
            <a:r>
              <a:rPr lang="en-US" dirty="0" err="1" smtClean="0"/>
              <a:t>ድሃው</a:t>
            </a:r>
            <a:r>
              <a:rPr lang="en-US" dirty="0" smtClean="0"/>
              <a:t> </a:t>
            </a:r>
            <a:r>
              <a:rPr lang="en-US" dirty="0" err="1" smtClean="0"/>
              <a:t>ይናገራል</a:t>
            </a:r>
            <a:r>
              <a:rPr lang="en-US" dirty="0" smtClean="0"/>
              <a:t>" </a:t>
            </a:r>
            <a:r>
              <a:rPr lang="en-US" dirty="0" err="1" smtClean="0"/>
              <a:t>የሚል</a:t>
            </a:r>
            <a:r>
              <a:rPr lang="en-US" dirty="0" smtClean="0"/>
              <a:t> በ1953፡፡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እንግዲህ</a:t>
            </a:r>
            <a:r>
              <a:rPr lang="en-US" dirty="0" smtClean="0"/>
              <a:t> </a:t>
            </a:r>
            <a:r>
              <a:rPr lang="en-US" dirty="0" err="1" smtClean="0"/>
              <a:t>ለአማርኛ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ሥነጽሑፍ</a:t>
            </a:r>
            <a:r>
              <a:rPr lang="en-US" dirty="0" smtClean="0"/>
              <a:t> </a:t>
            </a:r>
            <a:r>
              <a:rPr lang="en-US" dirty="0" err="1" smtClean="0"/>
              <a:t>እድገት</a:t>
            </a:r>
            <a:r>
              <a:rPr lang="en-US" dirty="0" smtClean="0"/>
              <a:t> </a:t>
            </a:r>
            <a:r>
              <a:rPr lang="en-US" dirty="0" err="1" smtClean="0"/>
              <a:t>በአጼ</a:t>
            </a:r>
            <a:r>
              <a:rPr lang="en-US" dirty="0" smtClean="0"/>
              <a:t> </a:t>
            </a:r>
            <a:r>
              <a:rPr lang="en-US" dirty="0" err="1" smtClean="0"/>
              <a:t>ኃይለሥላሴ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ታላቅ</a:t>
            </a:r>
            <a:r>
              <a:rPr lang="en-US" dirty="0" smtClean="0"/>
              <a:t> </a:t>
            </a:r>
            <a:r>
              <a:rPr lang="en-US" dirty="0" err="1" smtClean="0"/>
              <a:t>አስተዋጽኦ</a:t>
            </a:r>
            <a:r>
              <a:rPr lang="en-US" dirty="0" smtClean="0"/>
              <a:t> </a:t>
            </a:r>
            <a:r>
              <a:rPr lang="en-US" dirty="0" err="1" smtClean="0"/>
              <a:t>ያበረከቱ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    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የግእዝ</a:t>
            </a:r>
            <a:r>
              <a:rPr lang="en-US" b="1" dirty="0" smtClean="0"/>
              <a:t> </a:t>
            </a:r>
            <a:r>
              <a:rPr lang="en-US" b="1" dirty="0" err="1" smtClean="0"/>
              <a:t>ፊደል</a:t>
            </a:r>
            <a:r>
              <a:rPr lang="en-US" b="1" dirty="0" smtClean="0"/>
              <a:t> </a:t>
            </a:r>
            <a:r>
              <a:rPr lang="en-US" b="1" dirty="0" err="1" smtClean="0"/>
              <a:t>አመጣጥ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ለዚህም</a:t>
            </a:r>
            <a:r>
              <a:rPr lang="en-US" dirty="0" smtClean="0"/>
              <a:t> </a:t>
            </a:r>
            <a:r>
              <a:rPr lang="en-US" dirty="0" err="1" smtClean="0"/>
              <a:t>የሚሰጡት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አንደኛው</a:t>
            </a:r>
            <a:r>
              <a:rPr lang="en-US" dirty="0" smtClean="0"/>
              <a:t> </a:t>
            </a:r>
            <a:r>
              <a:rPr lang="en-US" dirty="0" err="1" smtClean="0"/>
              <a:t>ሴማውያን</a:t>
            </a:r>
            <a:r>
              <a:rPr lang="en-US" dirty="0" smtClean="0"/>
              <a:t> </a:t>
            </a:r>
            <a:r>
              <a:rPr lang="en-US" dirty="0" err="1" smtClean="0"/>
              <a:t>በኖሩበት</a:t>
            </a:r>
            <a:r>
              <a:rPr lang="en-US" dirty="0" smtClean="0"/>
              <a:t> 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የተጻፉት</a:t>
            </a:r>
            <a:r>
              <a:rPr lang="en-US" dirty="0" smtClean="0"/>
              <a:t> </a:t>
            </a:r>
            <a:r>
              <a:rPr lang="en-US" dirty="0" err="1" smtClean="0"/>
              <a:t>የድንጋይ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ጽሑፎች</a:t>
            </a:r>
            <a:r>
              <a:rPr lang="en-US" dirty="0" smtClean="0"/>
              <a:t> </a:t>
            </a:r>
            <a:r>
              <a:rPr lang="en-US" dirty="0" err="1" smtClean="0"/>
              <a:t>የተቀረጹባቸዉ</a:t>
            </a:r>
            <a:r>
              <a:rPr lang="en-US" dirty="0" smtClean="0"/>
              <a:t> </a:t>
            </a:r>
            <a:r>
              <a:rPr lang="en-US" dirty="0" err="1" smtClean="0"/>
              <a:t>ፊደላት</a:t>
            </a:r>
            <a:r>
              <a:rPr lang="en-US" dirty="0" smtClean="0"/>
              <a:t> </a:t>
            </a:r>
            <a:r>
              <a:rPr lang="en-US" dirty="0" err="1" smtClean="0"/>
              <a:t>ከግእዝ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ተመሳሳይ</a:t>
            </a:r>
            <a:r>
              <a:rPr lang="en-US" dirty="0" smtClean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መሆናቸው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ሁለተኛው</a:t>
            </a:r>
            <a:r>
              <a:rPr lang="en-US" dirty="0" smtClean="0"/>
              <a:t> </a:t>
            </a:r>
            <a:r>
              <a:rPr lang="en-US" dirty="0" err="1" smtClean="0"/>
              <a:t>በኢትዮጵያ</a:t>
            </a:r>
            <a:r>
              <a:rPr lang="en-US" dirty="0" smtClean="0"/>
              <a:t> </a:t>
            </a:r>
            <a:r>
              <a:rPr lang="en-US" dirty="0" err="1" smtClean="0"/>
              <a:t>ከኖሩት</a:t>
            </a:r>
            <a:r>
              <a:rPr lang="en-US" dirty="0" smtClean="0"/>
              <a:t> </a:t>
            </a:r>
            <a:r>
              <a:rPr lang="en-US" dirty="0" err="1" smtClean="0"/>
              <a:t>ቀደምት</a:t>
            </a:r>
            <a:r>
              <a:rPr lang="en-US" dirty="0" smtClean="0"/>
              <a:t> </a:t>
            </a:r>
            <a:r>
              <a:rPr lang="en-US" dirty="0" err="1" smtClean="0"/>
              <a:t>የሰው</a:t>
            </a:r>
            <a:r>
              <a:rPr lang="en-US" dirty="0" smtClean="0"/>
              <a:t> </a:t>
            </a:r>
            <a:r>
              <a:rPr lang="en-US" dirty="0" err="1" smtClean="0"/>
              <a:t>ልጅ</a:t>
            </a:r>
            <a:r>
              <a:rPr lang="en-US" dirty="0" smtClean="0"/>
              <a:t> </a:t>
            </a:r>
            <a:r>
              <a:rPr lang="en-US" dirty="0" err="1" smtClean="0"/>
              <a:t>ዘሮች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አንዱ</a:t>
            </a:r>
            <a:r>
              <a:rPr lang="en-US" dirty="0" smtClean="0"/>
              <a:t> </a:t>
            </a:r>
            <a:r>
              <a:rPr lang="en-US" dirty="0" err="1" smtClean="0"/>
              <a:t>የሆኑት</a:t>
            </a:r>
            <a:r>
              <a:rPr lang="en-US" dirty="0" smtClean="0"/>
              <a:t> </a:t>
            </a:r>
            <a:r>
              <a:rPr lang="en-US" dirty="0" err="1" smtClean="0"/>
              <a:t>ሴማውያን</a:t>
            </a:r>
            <a:r>
              <a:rPr lang="en-US" dirty="0" smtClean="0"/>
              <a:t> </a:t>
            </a:r>
            <a:r>
              <a:rPr lang="en-US" dirty="0" err="1" smtClean="0"/>
              <a:t>ሳባዊ</a:t>
            </a:r>
            <a:r>
              <a:rPr lang="en-US" dirty="0" smtClean="0"/>
              <a:t> </a:t>
            </a:r>
            <a:r>
              <a:rPr lang="en-US" dirty="0" err="1" smtClean="0"/>
              <a:t>የተባለ</a:t>
            </a:r>
            <a:r>
              <a:rPr lang="en-US" dirty="0" smtClean="0"/>
              <a:t> </a:t>
            </a:r>
            <a:r>
              <a:rPr lang="en-US" dirty="0" err="1" smtClean="0"/>
              <a:t>የጽሕፈት</a:t>
            </a:r>
            <a:r>
              <a:rPr lang="en-US" dirty="0" smtClean="0"/>
              <a:t> </a:t>
            </a:r>
            <a:r>
              <a:rPr lang="en-US" dirty="0" err="1" smtClean="0"/>
              <a:t>ሥርዓት</a:t>
            </a:r>
            <a:r>
              <a:rPr lang="en-US" dirty="0" smtClean="0"/>
              <a:t> </a:t>
            </a:r>
            <a:r>
              <a:rPr lang="en-US" dirty="0" err="1" smtClean="0"/>
              <a:t>ይዘው</a:t>
            </a:r>
            <a:r>
              <a:rPr lang="en-US" dirty="0" smtClean="0"/>
              <a:t> </a:t>
            </a:r>
            <a:r>
              <a:rPr lang="en-US" dirty="0" err="1" smtClean="0"/>
              <a:t>ስለመጡ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ከነዚህ</a:t>
            </a:r>
            <a:r>
              <a:rPr lang="en-US" dirty="0" smtClean="0"/>
              <a:t> </a:t>
            </a:r>
            <a:r>
              <a:rPr lang="en-US" dirty="0" err="1" smtClean="0"/>
              <a:t>አስተያየቶች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ሚዛን</a:t>
            </a:r>
            <a:r>
              <a:rPr lang="en-US" dirty="0" smtClean="0"/>
              <a:t> </a:t>
            </a:r>
            <a:r>
              <a:rPr lang="en-US" dirty="0" err="1" smtClean="0"/>
              <a:t>የሚደፋው</a:t>
            </a:r>
            <a:r>
              <a:rPr lang="en-US" dirty="0" smtClean="0"/>
              <a:t> </a:t>
            </a:r>
            <a:r>
              <a:rPr lang="en-US" dirty="0" err="1" smtClean="0"/>
              <a:t>ሦስተኛው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ምክንያቱም</a:t>
            </a:r>
            <a:r>
              <a:rPr lang="en-US" dirty="0" smtClean="0"/>
              <a:t> </a:t>
            </a:r>
            <a:r>
              <a:rPr lang="en-US" dirty="0" err="1" smtClean="0"/>
              <a:t>በግእዝ</a:t>
            </a:r>
            <a:r>
              <a:rPr lang="en-US" dirty="0" smtClean="0"/>
              <a:t> </a:t>
            </a:r>
            <a:r>
              <a:rPr lang="en-US" dirty="0" err="1" smtClean="0"/>
              <a:t>ፊደልና</a:t>
            </a:r>
            <a:r>
              <a:rPr lang="en-US" dirty="0" smtClean="0"/>
              <a:t> </a:t>
            </a:r>
            <a:r>
              <a:rPr lang="en-US" dirty="0" err="1" smtClean="0"/>
              <a:t>በሳባ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መካከል</a:t>
            </a:r>
            <a:r>
              <a:rPr lang="en-US" dirty="0" smtClean="0"/>
              <a:t> </a:t>
            </a:r>
            <a:r>
              <a:rPr lang="en-US" dirty="0" err="1" smtClean="0"/>
              <a:t>ከፍተኛ</a:t>
            </a:r>
            <a:r>
              <a:rPr lang="en-US" dirty="0" smtClean="0"/>
              <a:t> </a:t>
            </a:r>
            <a:r>
              <a:rPr lang="en-US" dirty="0" err="1" smtClean="0"/>
              <a:t>የቅርጽ</a:t>
            </a:r>
            <a:r>
              <a:rPr lang="en-US" dirty="0" smtClean="0"/>
              <a:t> </a:t>
            </a:r>
            <a:r>
              <a:rPr lang="en-US" dirty="0" err="1" smtClean="0"/>
              <a:t>ተመሳስሎ</a:t>
            </a:r>
            <a:r>
              <a:rPr lang="en-US" dirty="0" smtClean="0"/>
              <a:t> </a:t>
            </a:r>
            <a:r>
              <a:rPr lang="en-US" dirty="0" err="1" smtClean="0"/>
              <a:t>መኖሩ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ሳባ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ምንጩ</a:t>
            </a:r>
            <a:r>
              <a:rPr lang="en-US" dirty="0" smtClean="0"/>
              <a:t> </a:t>
            </a:r>
            <a:r>
              <a:rPr lang="en-US" dirty="0" err="1" smtClean="0"/>
              <a:t>የፍልስጤም</a:t>
            </a:r>
            <a:r>
              <a:rPr lang="en-US" dirty="0" smtClean="0"/>
              <a:t> </a:t>
            </a:r>
            <a:r>
              <a:rPr lang="en-US" dirty="0" err="1" smtClean="0"/>
              <a:t>ሲናዊ</a:t>
            </a:r>
            <a:r>
              <a:rPr lang="en-US" dirty="0" smtClean="0"/>
              <a:t> (</a:t>
            </a:r>
            <a:r>
              <a:rPr lang="en-US" dirty="0" err="1" smtClean="0"/>
              <a:t>የደቡብ</a:t>
            </a:r>
            <a:r>
              <a:rPr lang="en-US" dirty="0" smtClean="0"/>
              <a:t> </a:t>
            </a:r>
            <a:r>
              <a:rPr lang="en-US" dirty="0" err="1" smtClean="0"/>
              <a:t>አረባዊ</a:t>
            </a:r>
            <a:r>
              <a:rPr lang="en-US" dirty="0" smtClean="0"/>
              <a:t>)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እንደሆነ</a:t>
            </a:r>
            <a:r>
              <a:rPr lang="en-US" dirty="0" smtClean="0"/>
              <a:t> </a:t>
            </a:r>
            <a:r>
              <a:rPr lang="en-US" dirty="0" err="1" smtClean="0"/>
              <a:t>ይታመናል</a:t>
            </a:r>
            <a:r>
              <a:rPr lang="en-US" dirty="0" smtClean="0"/>
              <a:t>፡፡</a:t>
            </a:r>
            <a:r>
              <a:rPr lang="en-US" dirty="0" err="1" smtClean="0"/>
              <a:t>እናም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ሥርዕተ</a:t>
            </a:r>
            <a:r>
              <a:rPr lang="en-US" dirty="0" smtClean="0"/>
              <a:t> </a:t>
            </a:r>
            <a:r>
              <a:rPr lang="en-US" dirty="0" err="1" smtClean="0"/>
              <a:t>ጽሕፈትከደቡብ</a:t>
            </a:r>
            <a:r>
              <a:rPr lang="en-US" dirty="0" smtClean="0"/>
              <a:t> </a:t>
            </a:r>
            <a:r>
              <a:rPr lang="en-US" dirty="0" err="1" smtClean="0"/>
              <a:t>አረቢያ</a:t>
            </a:r>
            <a:r>
              <a:rPr lang="en-US" dirty="0" smtClean="0"/>
              <a:t> </a:t>
            </a:r>
            <a:r>
              <a:rPr lang="en-US" dirty="0" err="1" smtClean="0"/>
              <a:t>በመጡ</a:t>
            </a:r>
            <a:r>
              <a:rPr lang="en-US" dirty="0" smtClean="0"/>
              <a:t> </a:t>
            </a:r>
            <a:r>
              <a:rPr lang="en-US" dirty="0" err="1" smtClean="0"/>
              <a:t>የሴም</a:t>
            </a:r>
            <a:r>
              <a:rPr lang="en-US" dirty="0" smtClean="0"/>
              <a:t> </a:t>
            </a:r>
            <a:r>
              <a:rPr lang="en-US" dirty="0" err="1" smtClean="0"/>
              <a:t>ሕዝቦች</a:t>
            </a:r>
            <a:r>
              <a:rPr lang="en-US" dirty="0" smtClean="0"/>
              <a:t> </a:t>
            </a:r>
            <a:r>
              <a:rPr lang="en-US" dirty="0" err="1" smtClean="0"/>
              <a:t>አማካኝነት</a:t>
            </a:r>
            <a:r>
              <a:rPr lang="en-US" dirty="0" smtClean="0"/>
              <a:t> </a:t>
            </a:r>
            <a:r>
              <a:rPr lang="en-US" dirty="0" err="1" smtClean="0"/>
              <a:t>የዛሬ</a:t>
            </a:r>
            <a:r>
              <a:rPr lang="en-US" dirty="0" smtClean="0"/>
              <a:t> 2500 </a:t>
            </a:r>
            <a:r>
              <a:rPr lang="en-US" dirty="0" err="1" smtClean="0"/>
              <a:t>ዓመት</a:t>
            </a:r>
            <a:r>
              <a:rPr lang="en-US" dirty="0" smtClean="0"/>
              <a:t> </a:t>
            </a:r>
            <a:r>
              <a:rPr lang="en-US" dirty="0" err="1" smtClean="0"/>
              <a:t>አካባቢ</a:t>
            </a:r>
            <a:r>
              <a:rPr lang="en-US" dirty="0" smtClean="0"/>
              <a:t> </a:t>
            </a:r>
            <a:r>
              <a:rPr lang="en-US" dirty="0" err="1" smtClean="0"/>
              <a:t>ወደኢትዮጵያ</a:t>
            </a:r>
            <a:r>
              <a:rPr lang="en-US" dirty="0" smtClean="0"/>
              <a:t> </a:t>
            </a:r>
            <a:r>
              <a:rPr lang="en-US" dirty="0" err="1" smtClean="0"/>
              <a:t>የገባ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ይቻላል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የሳባ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ቀለማዊ</a:t>
            </a:r>
            <a:r>
              <a:rPr lang="en-US" dirty="0" smtClean="0"/>
              <a:t> </a:t>
            </a:r>
            <a:r>
              <a:rPr lang="en-US" dirty="0" err="1" smtClean="0"/>
              <a:t>ሥርዓተ</a:t>
            </a:r>
            <a:r>
              <a:rPr lang="en-US" dirty="0" smtClean="0"/>
              <a:t> </a:t>
            </a:r>
            <a:r>
              <a:rPr lang="en-US" dirty="0" err="1" smtClean="0"/>
              <a:t>ጽሕፈትን</a:t>
            </a:r>
            <a:r>
              <a:rPr lang="en-US" dirty="0" smtClean="0"/>
              <a:t> </a:t>
            </a:r>
            <a:r>
              <a:rPr lang="en-US" dirty="0" err="1" smtClean="0"/>
              <a:t>የሚከተል</a:t>
            </a:r>
            <a:r>
              <a:rPr lang="en-US" dirty="0" smtClean="0"/>
              <a:t> </a:t>
            </a:r>
            <a:r>
              <a:rPr lang="en-US" dirty="0" err="1" smtClean="0"/>
              <a:t>በመሆኑ</a:t>
            </a:r>
            <a:r>
              <a:rPr lang="en-US" dirty="0" smtClean="0"/>
              <a:t> </a:t>
            </a:r>
            <a:r>
              <a:rPr lang="en-US" dirty="0" err="1" smtClean="0"/>
              <a:t>ግአዝም</a:t>
            </a:r>
            <a:r>
              <a:rPr lang="en-US" dirty="0" smtClean="0"/>
              <a:t> </a:t>
            </a:r>
            <a:r>
              <a:rPr lang="en-US" dirty="0" err="1" smtClean="0"/>
              <a:t>ቀለማዊ</a:t>
            </a:r>
            <a:r>
              <a:rPr lang="en-US" dirty="0" smtClean="0"/>
              <a:t> </a:t>
            </a:r>
            <a:r>
              <a:rPr lang="en-US" dirty="0" err="1" smtClean="0"/>
              <a:t>ሥርዓተ</a:t>
            </a:r>
            <a:r>
              <a:rPr lang="en-US" dirty="0" smtClean="0"/>
              <a:t> </a:t>
            </a:r>
            <a:r>
              <a:rPr lang="en-US" dirty="0" err="1" smtClean="0"/>
              <a:t>ጽሕፈትን</a:t>
            </a:r>
            <a:r>
              <a:rPr lang="en-US" dirty="0" smtClean="0"/>
              <a:t> </a:t>
            </a:r>
            <a:r>
              <a:rPr lang="en-US" dirty="0" err="1" smtClean="0"/>
              <a:t>ለመጀመሪያ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በኢትዮጵያ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የተጠቀመ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ሆኗል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የሳባ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ብዛቱ</a:t>
            </a:r>
            <a:r>
              <a:rPr lang="en-US" dirty="0" smtClean="0"/>
              <a:t> 29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 err="1" smtClean="0"/>
              <a:t>የግእዝ</a:t>
            </a:r>
            <a:r>
              <a:rPr lang="en-US" b="1" dirty="0" smtClean="0"/>
              <a:t> </a:t>
            </a:r>
            <a:r>
              <a:rPr lang="en-US" b="1" dirty="0" err="1" smtClean="0"/>
              <a:t>ፊደል</a:t>
            </a:r>
            <a:r>
              <a:rPr lang="en-US" b="1" dirty="0" smtClean="0"/>
              <a:t> </a:t>
            </a:r>
            <a:r>
              <a:rPr lang="en-US" b="1" dirty="0" err="1" smtClean="0"/>
              <a:t>ዕድገት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ከሃያ</a:t>
            </a:r>
            <a:r>
              <a:rPr lang="en-US" dirty="0" smtClean="0"/>
              <a:t> </a:t>
            </a:r>
            <a:r>
              <a:rPr lang="en-US" dirty="0" err="1" smtClean="0"/>
              <a:t>ዘጠኙ</a:t>
            </a:r>
            <a:r>
              <a:rPr lang="en-US" dirty="0" smtClean="0"/>
              <a:t> </a:t>
            </a:r>
            <a:r>
              <a:rPr lang="en-US" dirty="0" err="1" smtClean="0"/>
              <a:t>የሳባ</a:t>
            </a:r>
            <a:r>
              <a:rPr lang="en-US" dirty="0" smtClean="0"/>
              <a:t> </a:t>
            </a:r>
            <a:r>
              <a:rPr lang="en-US" dirty="0" err="1" smtClean="0"/>
              <a:t>ፊደላት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ሃያ</a:t>
            </a:r>
            <a:r>
              <a:rPr lang="en-US" dirty="0" smtClean="0"/>
              <a:t> </a:t>
            </a:r>
            <a:r>
              <a:rPr lang="en-US" dirty="0" err="1" smtClean="0"/>
              <a:t>አራቱን</a:t>
            </a:r>
            <a:r>
              <a:rPr lang="en-US" dirty="0" smtClean="0"/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ወስዷል</a:t>
            </a:r>
            <a:r>
              <a:rPr lang="en-US" dirty="0" smtClean="0"/>
              <a:t>፡፡</a:t>
            </a:r>
            <a:r>
              <a:rPr lang="en-US" dirty="0" err="1" smtClean="0"/>
              <a:t>አምስቱን</a:t>
            </a:r>
            <a:r>
              <a:rPr lang="en-US" dirty="0" smtClean="0"/>
              <a:t> </a:t>
            </a:r>
            <a:r>
              <a:rPr lang="en-US" dirty="0" err="1" smtClean="0"/>
              <a:t>የተወው</a:t>
            </a:r>
            <a:r>
              <a:rPr lang="en-US" dirty="0" smtClean="0"/>
              <a:t> </a:t>
            </a:r>
            <a:r>
              <a:rPr lang="en-US" dirty="0" err="1" smtClean="0"/>
              <a:t>በግእዝ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የሚወክሏቸው</a:t>
            </a:r>
            <a:r>
              <a:rPr lang="en-US" dirty="0" smtClean="0"/>
              <a:t> </a:t>
            </a:r>
            <a:r>
              <a:rPr lang="en-US" dirty="0" err="1" smtClean="0"/>
              <a:t>ድምጾች</a:t>
            </a:r>
            <a:r>
              <a:rPr lang="en-US" dirty="0" smtClean="0"/>
              <a:t> </a:t>
            </a:r>
            <a:r>
              <a:rPr lang="en-US" dirty="0" err="1" smtClean="0"/>
              <a:t>ስለሌሉ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ከዚህም</a:t>
            </a:r>
            <a:r>
              <a:rPr lang="en-US" dirty="0" smtClean="0"/>
              <a:t> </a:t>
            </a:r>
            <a:r>
              <a:rPr lang="en-US" dirty="0" err="1" smtClean="0"/>
              <a:t>ሌላ</a:t>
            </a:r>
            <a:r>
              <a:rPr lang="en-US" dirty="0" smtClean="0"/>
              <a:t> </a:t>
            </a:r>
            <a:r>
              <a:rPr lang="en-US" dirty="0" err="1" smtClean="0"/>
              <a:t>ግእዝ</a:t>
            </a:r>
            <a:r>
              <a:rPr lang="en-US" dirty="0" smtClean="0"/>
              <a:t> </a:t>
            </a:r>
            <a:r>
              <a:rPr lang="en-US" dirty="0" err="1" smtClean="0"/>
              <a:t>ሌሎች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ፊደሎችን</a:t>
            </a:r>
            <a:r>
              <a:rPr lang="en-US" dirty="0" smtClean="0"/>
              <a:t> (ጰ </a:t>
            </a:r>
            <a:r>
              <a:rPr lang="en-US" dirty="0" err="1" smtClean="0"/>
              <a:t>እና</a:t>
            </a:r>
            <a:r>
              <a:rPr lang="en-US" dirty="0" smtClean="0"/>
              <a:t> ፐ) </a:t>
            </a:r>
            <a:r>
              <a:rPr lang="en-US" dirty="0" err="1" smtClean="0"/>
              <a:t>ጨምሯል</a:t>
            </a:r>
            <a:r>
              <a:rPr lang="en-US" dirty="0" smtClean="0"/>
              <a:t>፡፡ </a:t>
            </a:r>
            <a:r>
              <a:rPr lang="en-US" dirty="0" err="1" smtClean="0"/>
              <a:t>ከወሰዳቸው</a:t>
            </a:r>
            <a:r>
              <a:rPr lang="en-US" dirty="0" smtClean="0"/>
              <a:t> </a:t>
            </a:r>
            <a:r>
              <a:rPr lang="en-US" dirty="0" err="1" smtClean="0"/>
              <a:t>የሳባ</a:t>
            </a:r>
            <a:r>
              <a:rPr lang="en-US" dirty="0" smtClean="0"/>
              <a:t> </a:t>
            </a:r>
            <a:r>
              <a:rPr lang="en-US" dirty="0" err="1" smtClean="0"/>
              <a:t>ፊደላት</a:t>
            </a:r>
            <a:r>
              <a:rPr lang="en-US" dirty="0" smtClean="0"/>
              <a:t> </a:t>
            </a:r>
            <a:r>
              <a:rPr lang="en-US" dirty="0" err="1" smtClean="0"/>
              <a:t>ላይም</a:t>
            </a:r>
            <a:r>
              <a:rPr lang="en-US" dirty="0" smtClean="0"/>
              <a:t> </a:t>
            </a:r>
            <a:r>
              <a:rPr lang="en-US" dirty="0" err="1" smtClean="0"/>
              <a:t>የተወሰኑ</a:t>
            </a:r>
            <a:r>
              <a:rPr lang="en-US" dirty="0" smtClean="0"/>
              <a:t> </a:t>
            </a:r>
            <a:r>
              <a:rPr lang="en-US" dirty="0" err="1" smtClean="0"/>
              <a:t>የቅርጽ</a:t>
            </a:r>
            <a:r>
              <a:rPr lang="en-US" dirty="0" smtClean="0"/>
              <a:t> </a:t>
            </a:r>
            <a:r>
              <a:rPr lang="en-US" dirty="0" err="1" smtClean="0"/>
              <a:t>ለውጦችን</a:t>
            </a:r>
            <a:r>
              <a:rPr lang="en-US" dirty="0" smtClean="0"/>
              <a:t> </a:t>
            </a:r>
            <a:r>
              <a:rPr lang="en-US" dirty="0" err="1" smtClean="0"/>
              <a:t>አድርጓል</a:t>
            </a:r>
            <a:r>
              <a:rPr lang="en-US" dirty="0" smtClean="0"/>
              <a:t>፡፡</a:t>
            </a:r>
            <a:r>
              <a:rPr lang="en-US" dirty="0" err="1" smtClean="0"/>
              <a:t>ቅርጹን</a:t>
            </a:r>
            <a:r>
              <a:rPr lang="en-US" dirty="0" smtClean="0"/>
              <a:t> </a:t>
            </a:r>
            <a:r>
              <a:rPr lang="en-US" dirty="0" err="1" smtClean="0"/>
              <a:t>ሲቀይርም</a:t>
            </a:r>
            <a:r>
              <a:rPr lang="en-US" dirty="0" smtClean="0"/>
              <a:t> </a:t>
            </a:r>
            <a:r>
              <a:rPr lang="en-US" dirty="0" err="1" smtClean="0"/>
              <a:t>ከማዕዘናዊነት</a:t>
            </a:r>
            <a:r>
              <a:rPr lang="en-US" dirty="0" smtClean="0"/>
              <a:t> </a:t>
            </a:r>
            <a:r>
              <a:rPr lang="en-US" dirty="0" err="1" smtClean="0"/>
              <a:t>ወደክብነትና</a:t>
            </a:r>
            <a:r>
              <a:rPr lang="en-US" dirty="0" smtClean="0"/>
              <a:t> </a:t>
            </a:r>
            <a:r>
              <a:rPr lang="en-US" dirty="0" err="1" smtClean="0"/>
              <a:t>ጎባባነት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ሌላው</a:t>
            </a:r>
            <a:r>
              <a:rPr lang="en-US" dirty="0" smtClean="0"/>
              <a:t> </a:t>
            </a:r>
            <a:r>
              <a:rPr lang="en-US" dirty="0" err="1" smtClean="0"/>
              <a:t>ቅርጽ</a:t>
            </a:r>
            <a:r>
              <a:rPr lang="en-US" dirty="0" smtClean="0"/>
              <a:t> </a:t>
            </a:r>
            <a:r>
              <a:rPr lang="en-US" dirty="0" err="1" smtClean="0"/>
              <a:t>መቀየሪያ</a:t>
            </a:r>
            <a:r>
              <a:rPr lang="en-US" dirty="0" smtClean="0"/>
              <a:t> </a:t>
            </a:r>
            <a:r>
              <a:rPr lang="en-US" dirty="0" err="1" smtClean="0"/>
              <a:t>መንገድ</a:t>
            </a:r>
            <a:r>
              <a:rPr lang="en-US" dirty="0" smtClean="0"/>
              <a:t> </a:t>
            </a:r>
            <a:r>
              <a:rPr lang="en-US" dirty="0" err="1" smtClean="0"/>
              <a:t>ቅጥያዎችን</a:t>
            </a:r>
            <a:r>
              <a:rPr lang="en-US" dirty="0" smtClean="0"/>
              <a:t> </a:t>
            </a:r>
            <a:r>
              <a:rPr lang="en-US" dirty="0" err="1" smtClean="0"/>
              <a:t>በመቀነስ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እንዲሁም</a:t>
            </a:r>
            <a:r>
              <a:rPr lang="en-US" dirty="0" smtClean="0"/>
              <a:t> </a:t>
            </a:r>
            <a:r>
              <a:rPr lang="en-US" dirty="0" err="1" smtClean="0"/>
              <a:t>የአቅጣጫ</a:t>
            </a:r>
            <a:r>
              <a:rPr lang="en-US" dirty="0" smtClean="0"/>
              <a:t> </a:t>
            </a:r>
            <a:r>
              <a:rPr lang="en-US" dirty="0" err="1" smtClean="0"/>
              <a:t>ለውጥ</a:t>
            </a:r>
            <a:r>
              <a:rPr lang="en-US" dirty="0" smtClean="0"/>
              <a:t> </a:t>
            </a:r>
            <a:r>
              <a:rPr lang="en-US" dirty="0" err="1" smtClean="0"/>
              <a:t>ማድረግም</a:t>
            </a:r>
            <a:r>
              <a:rPr lang="en-US" dirty="0" smtClean="0"/>
              <a:t> </a:t>
            </a:r>
            <a:r>
              <a:rPr lang="en-US" dirty="0" err="1" smtClean="0"/>
              <a:t>ሌላው</a:t>
            </a:r>
            <a:r>
              <a:rPr lang="en-US" dirty="0" smtClean="0"/>
              <a:t> </a:t>
            </a:r>
            <a:r>
              <a:rPr lang="en-US" dirty="0" err="1" smtClean="0"/>
              <a:t>የቅርጽ</a:t>
            </a:r>
            <a:r>
              <a:rPr lang="en-US" dirty="0" smtClean="0"/>
              <a:t> </a:t>
            </a:r>
            <a:r>
              <a:rPr lang="en-US" dirty="0" err="1" smtClean="0"/>
              <a:t>መቀየሪያ</a:t>
            </a:r>
            <a:r>
              <a:rPr lang="en-US" dirty="0" smtClean="0"/>
              <a:t> </a:t>
            </a:r>
            <a:r>
              <a:rPr lang="en-US" dirty="0" err="1" smtClean="0"/>
              <a:t>መንገድ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በተነባቢ</a:t>
            </a:r>
            <a:r>
              <a:rPr lang="en-US" dirty="0" smtClean="0"/>
              <a:t> </a:t>
            </a:r>
            <a:r>
              <a:rPr lang="en-US" dirty="0" err="1" smtClean="0"/>
              <a:t>ፊደሎች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አናባቢዎች</a:t>
            </a:r>
            <a:r>
              <a:rPr lang="en-US" dirty="0" smtClean="0"/>
              <a:t> </a:t>
            </a:r>
            <a:r>
              <a:rPr lang="en-US" dirty="0" err="1" smtClean="0"/>
              <a:t>መኖራቸውን</a:t>
            </a:r>
            <a:r>
              <a:rPr lang="en-US" dirty="0" smtClean="0"/>
              <a:t> </a:t>
            </a:r>
            <a:r>
              <a:rPr lang="en-US" dirty="0" err="1" smtClean="0"/>
              <a:t>ሚያሳይ</a:t>
            </a:r>
            <a:r>
              <a:rPr lang="en-US" dirty="0" smtClean="0"/>
              <a:t> </a:t>
            </a:r>
            <a:r>
              <a:rPr lang="en-US" dirty="0" err="1" smtClean="0"/>
              <a:t>ምልክት</a:t>
            </a:r>
            <a:r>
              <a:rPr lang="en-US" dirty="0" smtClean="0"/>
              <a:t> (</a:t>
            </a:r>
            <a:r>
              <a:rPr lang="en-US" dirty="0" err="1" smtClean="0"/>
              <a:t>ቅጥያ</a:t>
            </a:r>
            <a:r>
              <a:rPr lang="en-US" dirty="0" smtClean="0"/>
              <a:t>) </a:t>
            </a:r>
            <a:r>
              <a:rPr lang="en-US" dirty="0" err="1" smtClean="0"/>
              <a:t>አድርጓል</a:t>
            </a:r>
            <a:r>
              <a:rPr lang="en-US" dirty="0" smtClean="0"/>
              <a:t>፡፡</a:t>
            </a:r>
            <a:r>
              <a:rPr lang="en-US" dirty="0" err="1" smtClean="0"/>
              <a:t>የሳባው</a:t>
            </a:r>
            <a:r>
              <a:rPr lang="en-US" dirty="0" smtClean="0"/>
              <a:t> </a:t>
            </a:r>
            <a:r>
              <a:rPr lang="en-US" dirty="0" err="1" smtClean="0"/>
              <a:t>ፊደላት</a:t>
            </a:r>
            <a:r>
              <a:rPr lang="en-US" dirty="0" smtClean="0"/>
              <a:t> </a:t>
            </a:r>
            <a:r>
              <a:rPr lang="en-US" dirty="0" err="1" smtClean="0"/>
              <a:t>ቅጥያ</a:t>
            </a:r>
            <a:r>
              <a:rPr lang="en-US" dirty="0" smtClean="0"/>
              <a:t> </a:t>
            </a:r>
            <a:r>
              <a:rPr lang="en-US" dirty="0" err="1" smtClean="0"/>
              <a:t>አልባ</a:t>
            </a:r>
            <a:r>
              <a:rPr lang="en-US" dirty="0" smtClean="0"/>
              <a:t> </a:t>
            </a:r>
            <a:r>
              <a:rPr lang="en-US" dirty="0" err="1" smtClean="0"/>
              <a:t>ነበሩ</a:t>
            </a:r>
            <a:r>
              <a:rPr lang="en-US" dirty="0" smtClean="0"/>
              <a:t>፡፡</a:t>
            </a:r>
            <a:r>
              <a:rPr lang="en-US" dirty="0" err="1" smtClean="0"/>
              <a:t>እንደገናም</a:t>
            </a:r>
            <a:r>
              <a:rPr lang="en-US" dirty="0" smtClean="0"/>
              <a:t> </a:t>
            </a:r>
            <a:r>
              <a:rPr lang="en-US" dirty="0" err="1" smtClean="0"/>
              <a:t>ግእዝ</a:t>
            </a:r>
            <a:r>
              <a:rPr lang="en-US" dirty="0" smtClean="0"/>
              <a:t> </a:t>
            </a:r>
            <a:r>
              <a:rPr lang="en-US" dirty="0" err="1" smtClean="0"/>
              <a:t>የፊደላት</a:t>
            </a:r>
            <a:r>
              <a:rPr lang="en-US" dirty="0" smtClean="0"/>
              <a:t> </a:t>
            </a:r>
            <a:r>
              <a:rPr lang="en-US" dirty="0" err="1" smtClean="0"/>
              <a:t>አቀማመጥ</a:t>
            </a:r>
            <a:r>
              <a:rPr lang="en-US" dirty="0" smtClean="0"/>
              <a:t> </a:t>
            </a:r>
            <a:r>
              <a:rPr lang="en-US" dirty="0" err="1" smtClean="0"/>
              <a:t>ቅደምተከተል</a:t>
            </a:r>
            <a:r>
              <a:rPr lang="en-US" dirty="0" smtClean="0"/>
              <a:t> </a:t>
            </a:r>
            <a:r>
              <a:rPr lang="en-US" dirty="0" err="1" smtClean="0"/>
              <a:t>ለውጥ</a:t>
            </a:r>
            <a:r>
              <a:rPr lang="en-US" dirty="0" smtClean="0"/>
              <a:t> </a:t>
            </a:r>
            <a:r>
              <a:rPr lang="en-US" dirty="0" err="1" smtClean="0"/>
              <a:t>አካሂዷል</a:t>
            </a:r>
            <a:r>
              <a:rPr lang="en-US" dirty="0" smtClean="0"/>
              <a:t>፡፡ </a:t>
            </a:r>
            <a:r>
              <a:rPr lang="en-US" dirty="0" err="1" smtClean="0"/>
              <a:t>የሳባው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አቀማመጥ</a:t>
            </a:r>
            <a:r>
              <a:rPr lang="en-US" dirty="0" smtClean="0"/>
              <a:t> አ-በ-ገ-ደ-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የግእዙ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ሀ-ለ-ሐ-መ- </a:t>
            </a:r>
            <a:r>
              <a:rPr lang="en-US" dirty="0" err="1" smtClean="0"/>
              <a:t>ሆኗል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ከዚህም</a:t>
            </a:r>
            <a:r>
              <a:rPr lang="en-US" dirty="0" smtClean="0"/>
              <a:t> </a:t>
            </a:r>
            <a:r>
              <a:rPr lang="en-US" dirty="0" err="1" smtClean="0"/>
              <a:t>በተጨማሪ</a:t>
            </a:r>
            <a:r>
              <a:rPr lang="en-US" dirty="0" smtClean="0"/>
              <a:t> </a:t>
            </a:r>
            <a:r>
              <a:rPr lang="en-US" dirty="0" err="1" smtClean="0"/>
              <a:t>ግእዝ</a:t>
            </a:r>
            <a:r>
              <a:rPr lang="en-US" dirty="0" smtClean="0"/>
              <a:t> </a:t>
            </a:r>
            <a:r>
              <a:rPr lang="en-US" dirty="0" err="1" smtClean="0"/>
              <a:t>ከሳባው</a:t>
            </a:r>
            <a:r>
              <a:rPr lang="en-US" dirty="0" smtClean="0"/>
              <a:t> </a:t>
            </a:r>
            <a:r>
              <a:rPr lang="en-US" dirty="0" err="1" smtClean="0"/>
              <a:t>በተለየ</a:t>
            </a:r>
            <a:r>
              <a:rPr lang="en-US" dirty="0" smtClean="0"/>
              <a:t> </a:t>
            </a:r>
            <a:r>
              <a:rPr lang="en-US" dirty="0" err="1" smtClean="0"/>
              <a:t>ሁኔታ</a:t>
            </a:r>
            <a:r>
              <a:rPr lang="en-US" dirty="0" smtClean="0"/>
              <a:t> </a:t>
            </a:r>
            <a:r>
              <a:rPr lang="en-US" dirty="0" err="1" smtClean="0"/>
              <a:t>የአጻጻፍ</a:t>
            </a:r>
            <a:r>
              <a:rPr lang="en-US" dirty="0" smtClean="0"/>
              <a:t> </a:t>
            </a:r>
            <a:r>
              <a:rPr lang="en-US" dirty="0" err="1" smtClean="0"/>
              <a:t>አቅጣጫውንም</a:t>
            </a:r>
            <a:r>
              <a:rPr lang="en-US" dirty="0" smtClean="0"/>
              <a:t> </a:t>
            </a:r>
            <a:r>
              <a:rPr lang="en-US" dirty="0" err="1" smtClean="0"/>
              <a:t>ቀይሯል</a:t>
            </a:r>
            <a:r>
              <a:rPr lang="en-US" dirty="0" smtClean="0"/>
              <a:t>፡፡</a:t>
            </a:r>
            <a:r>
              <a:rPr lang="en-US" dirty="0" err="1" smtClean="0"/>
              <a:t>ሳባ</a:t>
            </a:r>
            <a:r>
              <a:rPr lang="en-US" dirty="0" smtClean="0"/>
              <a:t> </a:t>
            </a:r>
            <a:r>
              <a:rPr lang="en-US" dirty="0" err="1" smtClean="0"/>
              <a:t>ስልቱን</a:t>
            </a:r>
            <a:r>
              <a:rPr lang="en-US" dirty="0" smtClean="0"/>
              <a:t> </a:t>
            </a:r>
            <a:r>
              <a:rPr lang="en-US" dirty="0" err="1" smtClean="0"/>
              <a:t>የሚጠቀመው</a:t>
            </a:r>
            <a:r>
              <a:rPr lang="en-US" dirty="0" smtClean="0"/>
              <a:t> </a:t>
            </a:r>
            <a:r>
              <a:rPr lang="en-US" dirty="0" err="1" smtClean="0"/>
              <a:t>ከቀኝ</a:t>
            </a:r>
            <a:r>
              <a:rPr lang="en-US" dirty="0" smtClean="0"/>
              <a:t> </a:t>
            </a:r>
            <a:r>
              <a:rPr lang="en-US" dirty="0" err="1" smtClean="0"/>
              <a:t>ወደግራ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ከግራ</a:t>
            </a:r>
            <a:r>
              <a:rPr lang="en-US" dirty="0" smtClean="0"/>
              <a:t> </a:t>
            </a:r>
            <a:r>
              <a:rPr lang="en-US" dirty="0" err="1" smtClean="0"/>
              <a:t>ወደቀኝ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ከግራ</a:t>
            </a:r>
            <a:r>
              <a:rPr lang="en-US" dirty="0" smtClean="0"/>
              <a:t> </a:t>
            </a:r>
            <a:r>
              <a:rPr lang="en-US" dirty="0" err="1" smtClean="0"/>
              <a:t>ወደቀኝ</a:t>
            </a:r>
            <a:r>
              <a:rPr lang="en-US" dirty="0" smtClean="0"/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ሆኗል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በነዚህ</a:t>
            </a:r>
            <a:r>
              <a:rPr lang="en-US" dirty="0" smtClean="0"/>
              <a:t> </a:t>
            </a:r>
            <a:r>
              <a:rPr lang="en-US" dirty="0" err="1" smtClean="0"/>
              <a:t>ዓይነት</a:t>
            </a:r>
            <a:r>
              <a:rPr lang="en-US" dirty="0" smtClean="0"/>
              <a:t> </a:t>
            </a:r>
            <a:r>
              <a:rPr lang="en-US" dirty="0" err="1" smtClean="0"/>
              <a:t>መንገዶች</a:t>
            </a:r>
            <a:r>
              <a:rPr lang="en-US" dirty="0" smtClean="0"/>
              <a:t> </a:t>
            </a:r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ከሳባ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ተገኝቷል</a:t>
            </a:r>
            <a:r>
              <a:rPr lang="en-US" dirty="0" smtClean="0"/>
              <a:t>፡፡</a:t>
            </a:r>
            <a:r>
              <a:rPr lang="en-US" dirty="0" err="1" smtClean="0"/>
              <a:t>በቁጥር</a:t>
            </a:r>
            <a:r>
              <a:rPr lang="en-US" dirty="0" smtClean="0"/>
              <a:t> </a:t>
            </a:r>
            <a:r>
              <a:rPr lang="en-US" dirty="0" err="1" smtClean="0"/>
              <a:t>ደረጃም</a:t>
            </a:r>
            <a:r>
              <a:rPr lang="en-US" dirty="0" smtClean="0"/>
              <a:t> </a:t>
            </a:r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ብዛቱ</a:t>
            </a:r>
            <a:r>
              <a:rPr lang="en-US" dirty="0" smtClean="0"/>
              <a:t> 26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err="1" smtClean="0"/>
              <a:t>የአማርኛ</a:t>
            </a:r>
            <a:r>
              <a:rPr lang="en-US" b="1" dirty="0" smtClean="0"/>
              <a:t> </a:t>
            </a:r>
            <a:r>
              <a:rPr lang="en-US" b="1" dirty="0" err="1" smtClean="0"/>
              <a:t>ፊደል</a:t>
            </a:r>
            <a:r>
              <a:rPr lang="en-US" b="1" dirty="0" smtClean="0"/>
              <a:t> </a:t>
            </a:r>
            <a:r>
              <a:rPr lang="en-US" b="1" dirty="0" err="1" smtClean="0"/>
              <a:t>አመጣጥና</a:t>
            </a:r>
            <a:r>
              <a:rPr lang="en-US" b="1" dirty="0" smtClean="0"/>
              <a:t> </a:t>
            </a:r>
            <a:r>
              <a:rPr lang="en-US" b="1" dirty="0" err="1" smtClean="0"/>
              <a:t>እድገት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ቋንቋም</a:t>
            </a:r>
            <a:r>
              <a:rPr lang="en-US" dirty="0" smtClean="0"/>
              <a:t> </a:t>
            </a:r>
            <a:r>
              <a:rPr lang="en-US" dirty="0" err="1" smtClean="0"/>
              <a:t>የራሱን</a:t>
            </a:r>
            <a:r>
              <a:rPr lang="en-US" dirty="0" smtClean="0"/>
              <a:t> </a:t>
            </a:r>
            <a:r>
              <a:rPr lang="en-US" dirty="0" err="1" smtClean="0"/>
              <a:t>ፊደሎች</a:t>
            </a:r>
            <a:r>
              <a:rPr lang="en-US" dirty="0" smtClean="0"/>
              <a:t> </a:t>
            </a:r>
            <a:r>
              <a:rPr lang="en-US" dirty="0" err="1" smtClean="0"/>
              <a:t>ይዞ</a:t>
            </a:r>
            <a:r>
              <a:rPr lang="en-US" dirty="0" smtClean="0"/>
              <a:t> </a:t>
            </a:r>
            <a:r>
              <a:rPr lang="en-US" dirty="0" err="1" smtClean="0"/>
              <a:t>እስካሁን</a:t>
            </a:r>
            <a:r>
              <a:rPr lang="en-US" dirty="0" smtClean="0"/>
              <a:t> </a:t>
            </a:r>
            <a:r>
              <a:rPr lang="en-US" dirty="0" err="1" smtClean="0"/>
              <a:t>የዘለቀው</a:t>
            </a:r>
            <a:r>
              <a:rPr lang="en-US" dirty="0" smtClean="0"/>
              <a:t> </a:t>
            </a:r>
            <a:r>
              <a:rPr lang="en-US" dirty="0" err="1" smtClean="0"/>
              <a:t>መነሻውን</a:t>
            </a:r>
            <a:r>
              <a:rPr lang="en-US" dirty="0" smtClean="0"/>
              <a:t> </a:t>
            </a:r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ፊደላት</a:t>
            </a:r>
            <a:r>
              <a:rPr lang="en-US" dirty="0" smtClean="0"/>
              <a:t> </a:t>
            </a:r>
            <a:r>
              <a:rPr lang="en-US" dirty="0" err="1" smtClean="0"/>
              <a:t>አድርጎ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በመሆኑም</a:t>
            </a:r>
            <a:r>
              <a:rPr lang="en-US" dirty="0" smtClean="0"/>
              <a:t> </a:t>
            </a:r>
            <a:r>
              <a:rPr lang="en-US" dirty="0" err="1" smtClean="0"/>
              <a:t>ሃያ</a:t>
            </a:r>
            <a:r>
              <a:rPr lang="en-US" dirty="0" smtClean="0"/>
              <a:t> </a:t>
            </a:r>
            <a:r>
              <a:rPr lang="en-US" dirty="0" err="1" smtClean="0"/>
              <a:t>ስድስቱን</a:t>
            </a:r>
            <a:r>
              <a:rPr lang="en-US" dirty="0" smtClean="0"/>
              <a:t> </a:t>
            </a:r>
            <a:r>
              <a:rPr lang="en-US" dirty="0" err="1" smtClean="0"/>
              <a:t>የግእዝ</a:t>
            </a:r>
            <a:r>
              <a:rPr lang="en-US" dirty="0" smtClean="0"/>
              <a:t> </a:t>
            </a:r>
            <a:r>
              <a:rPr lang="en-US" dirty="0" err="1" smtClean="0"/>
              <a:t>ፊደላት</a:t>
            </a:r>
            <a:r>
              <a:rPr lang="en-US" dirty="0" smtClean="0"/>
              <a:t> </a:t>
            </a:r>
            <a:r>
              <a:rPr lang="en-US" dirty="0" err="1" smtClean="0"/>
              <a:t>እንዳለ</a:t>
            </a:r>
            <a:r>
              <a:rPr lang="en-US" dirty="0" smtClean="0"/>
              <a:t> </a:t>
            </a:r>
            <a:r>
              <a:rPr lang="en-US" dirty="0" err="1" smtClean="0"/>
              <a:t>ወስዶ</a:t>
            </a:r>
            <a:r>
              <a:rPr lang="en-US" dirty="0" smtClean="0"/>
              <a:t> </a:t>
            </a:r>
            <a:r>
              <a:rPr lang="en-US" dirty="0" err="1" smtClean="0"/>
              <a:t>በተጨማሪ</a:t>
            </a:r>
            <a:r>
              <a:rPr lang="en-US" dirty="0" smtClean="0"/>
              <a:t> </a:t>
            </a:r>
            <a:r>
              <a:rPr lang="en-US" dirty="0" err="1" smtClean="0"/>
              <a:t>የራሱ</a:t>
            </a:r>
            <a:r>
              <a:rPr lang="en-US" dirty="0" smtClean="0"/>
              <a:t> </a:t>
            </a:r>
            <a:r>
              <a:rPr lang="en-US" dirty="0" err="1" smtClean="0"/>
              <a:t>የሆኑ</a:t>
            </a:r>
            <a:r>
              <a:rPr lang="en-US" dirty="0" smtClean="0"/>
              <a:t> </a:t>
            </a:r>
            <a:r>
              <a:rPr lang="en-US" dirty="0" err="1" smtClean="0"/>
              <a:t>ሰባት</a:t>
            </a:r>
            <a:r>
              <a:rPr lang="en-US" dirty="0" smtClean="0"/>
              <a:t> </a:t>
            </a:r>
            <a:r>
              <a:rPr lang="en-US" dirty="0" err="1" smtClean="0"/>
              <a:t>ፊደላትን</a:t>
            </a:r>
            <a:r>
              <a:rPr lang="en-US" dirty="0" smtClean="0"/>
              <a:t> (</a:t>
            </a:r>
            <a:r>
              <a:rPr lang="en-US" dirty="0" err="1" smtClean="0"/>
              <a:t>ሸ፣ቸ፣ኘ፣ዠ፣ጀ፣ጨ፣ኸ</a:t>
            </a:r>
            <a:r>
              <a:rPr lang="en-US" dirty="0" smtClean="0"/>
              <a:t>) </a:t>
            </a:r>
            <a:r>
              <a:rPr lang="en-US" dirty="0" err="1" smtClean="0"/>
              <a:t>ጨምሯል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ከነዚህም</a:t>
            </a:r>
            <a:r>
              <a:rPr lang="en-US" dirty="0" smtClean="0"/>
              <a:t> </a:t>
            </a:r>
            <a:r>
              <a:rPr lang="en-US" dirty="0" err="1" smtClean="0"/>
              <a:t>ሌላ</a:t>
            </a:r>
            <a:r>
              <a:rPr lang="en-US" dirty="0" smtClean="0"/>
              <a:t> (ቨ) </a:t>
            </a:r>
            <a:r>
              <a:rPr lang="en-US" dirty="0" err="1" smtClean="0"/>
              <a:t>ተጨምሯል</a:t>
            </a:r>
            <a:r>
              <a:rPr lang="en-US" dirty="0" smtClean="0"/>
              <a:t>፡፡</a:t>
            </a:r>
            <a:r>
              <a:rPr lang="en-US" dirty="0" err="1" smtClean="0"/>
              <a:t>እናም</a:t>
            </a:r>
            <a:r>
              <a:rPr lang="en-US" dirty="0" smtClean="0"/>
              <a:t> </a:t>
            </a:r>
            <a:r>
              <a:rPr lang="en-US" dirty="0" err="1" smtClean="0"/>
              <a:t>ባጠቃላይ</a:t>
            </a:r>
            <a:r>
              <a:rPr lang="en-US" dirty="0" smtClean="0"/>
              <a:t> </a:t>
            </a:r>
            <a:r>
              <a:rPr lang="en-US" dirty="0" err="1" smtClean="0"/>
              <a:t>አማርኛ</a:t>
            </a:r>
            <a:r>
              <a:rPr lang="en-US" dirty="0" smtClean="0"/>
              <a:t> </a:t>
            </a:r>
            <a:r>
              <a:rPr lang="en-US" dirty="0" err="1" smtClean="0"/>
              <a:t>ሠላሳ</a:t>
            </a:r>
            <a:r>
              <a:rPr lang="en-US" dirty="0" smtClean="0"/>
              <a:t> </a:t>
            </a:r>
            <a:r>
              <a:rPr lang="en-US" dirty="0" err="1" smtClean="0"/>
              <a:t>ሰባት</a:t>
            </a:r>
            <a:r>
              <a:rPr lang="en-US" dirty="0" smtClean="0"/>
              <a:t> </a:t>
            </a:r>
            <a:r>
              <a:rPr lang="en-US" dirty="0" err="1" smtClean="0"/>
              <a:t>ፊደላትን</a:t>
            </a:r>
            <a:r>
              <a:rPr lang="en-US" dirty="0" smtClean="0"/>
              <a:t> </a:t>
            </a:r>
            <a:r>
              <a:rPr lang="en-US" dirty="0" err="1" smtClean="0"/>
              <a:t>በመደበኛነት</a:t>
            </a:r>
            <a:r>
              <a:rPr lang="en-US" dirty="0" smtClean="0"/>
              <a:t> </a:t>
            </a:r>
            <a:r>
              <a:rPr lang="en-US" dirty="0" err="1" smtClean="0"/>
              <a:t>የያዘ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ሆኗል</a:t>
            </a:r>
            <a:r>
              <a:rPr lang="en-US" dirty="0" smtClean="0"/>
              <a:t>፡፡</a:t>
            </a:r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ሠላሳ</a:t>
            </a:r>
            <a:r>
              <a:rPr lang="en-US" dirty="0" smtClean="0"/>
              <a:t> </a:t>
            </a:r>
            <a:r>
              <a:rPr lang="en-US" dirty="0" err="1" smtClean="0"/>
              <a:t>አራት</a:t>
            </a:r>
            <a:r>
              <a:rPr lang="en-US" dirty="0" smtClean="0"/>
              <a:t> </a:t>
            </a:r>
            <a:r>
              <a:rPr lang="en-US" dirty="0" err="1" smtClean="0"/>
              <a:t>ፊደላት</a:t>
            </a:r>
            <a:r>
              <a:rPr lang="en-US" dirty="0" smtClean="0"/>
              <a:t> </a:t>
            </a:r>
            <a:r>
              <a:rPr lang="en-US" dirty="0" err="1" smtClean="0"/>
              <a:t>በሰባት</a:t>
            </a:r>
            <a:r>
              <a:rPr lang="en-US" dirty="0" smtClean="0"/>
              <a:t> </a:t>
            </a:r>
            <a:r>
              <a:rPr lang="en-US" dirty="0" err="1" smtClean="0"/>
              <a:t>አናባቢዎች</a:t>
            </a:r>
            <a:r>
              <a:rPr lang="en-US" dirty="0" smtClean="0"/>
              <a:t> (</a:t>
            </a:r>
            <a:r>
              <a:rPr lang="en-US" dirty="0" err="1" smtClean="0"/>
              <a:t>ዘረን</a:t>
            </a:r>
            <a:r>
              <a:rPr lang="en-US" dirty="0" smtClean="0"/>
              <a:t>) </a:t>
            </a:r>
            <a:r>
              <a:rPr lang="en-US" dirty="0" err="1" smtClean="0"/>
              <a:t>ሲረቡ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238 </a:t>
            </a:r>
            <a:r>
              <a:rPr lang="en-US" dirty="0" err="1" smtClean="0"/>
              <a:t>ድምጾችን</a:t>
            </a:r>
            <a:r>
              <a:rPr lang="en-US" dirty="0" smtClean="0"/>
              <a:t> </a:t>
            </a:r>
            <a:r>
              <a:rPr lang="en-US" dirty="0" err="1" smtClean="0"/>
              <a:t>የሚወክሉ</a:t>
            </a:r>
            <a:r>
              <a:rPr lang="en-US" dirty="0" smtClean="0"/>
              <a:t> </a:t>
            </a:r>
            <a:r>
              <a:rPr lang="en-US" dirty="0" err="1" smtClean="0"/>
              <a:t>ሆሄያትን</a:t>
            </a:r>
            <a:r>
              <a:rPr lang="en-US" dirty="0" smtClean="0"/>
              <a:t> </a:t>
            </a:r>
            <a:r>
              <a:rPr lang="en-US" dirty="0" err="1" smtClean="0"/>
              <a:t>ይይዛል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እንዲሁም</a:t>
            </a:r>
            <a:r>
              <a:rPr lang="en-US" dirty="0" smtClean="0"/>
              <a:t> </a:t>
            </a:r>
            <a:r>
              <a:rPr lang="en-US" dirty="0" err="1" smtClean="0"/>
              <a:t>አራት</a:t>
            </a:r>
            <a:r>
              <a:rPr lang="en-US" dirty="0" smtClean="0"/>
              <a:t> </a:t>
            </a:r>
            <a:r>
              <a:rPr lang="en-US" dirty="0" err="1" smtClean="0"/>
              <a:t>ጎራጅ</a:t>
            </a:r>
            <a:r>
              <a:rPr lang="en-US" dirty="0" smtClean="0"/>
              <a:t> </a:t>
            </a:r>
            <a:r>
              <a:rPr lang="en-US" dirty="0" err="1" smtClean="0"/>
              <a:t>ፊደላትን</a:t>
            </a:r>
            <a:r>
              <a:rPr lang="en-US" dirty="0" smtClean="0"/>
              <a:t> </a:t>
            </a:r>
            <a:r>
              <a:rPr lang="en-US" dirty="0" err="1" smtClean="0"/>
              <a:t>ከነአምስት</a:t>
            </a:r>
            <a:r>
              <a:rPr lang="en-US" dirty="0" smtClean="0"/>
              <a:t> </a:t>
            </a:r>
            <a:r>
              <a:rPr lang="en-US" dirty="0" err="1" smtClean="0"/>
              <a:t>አናባቢያቸው</a:t>
            </a:r>
            <a:r>
              <a:rPr lang="en-US" dirty="0" smtClean="0"/>
              <a:t> </a:t>
            </a:r>
            <a:r>
              <a:rPr lang="en-US" dirty="0" err="1" smtClean="0"/>
              <a:t>በመውሰድ</a:t>
            </a:r>
            <a:r>
              <a:rPr lang="en-US" dirty="0" smtClean="0"/>
              <a:t> </a:t>
            </a:r>
            <a:r>
              <a:rPr lang="en-US" dirty="0" err="1" smtClean="0"/>
              <a:t>ሃያ</a:t>
            </a:r>
            <a:r>
              <a:rPr lang="en-US" dirty="0" smtClean="0"/>
              <a:t> </a:t>
            </a:r>
            <a:r>
              <a:rPr lang="en-US" dirty="0" err="1" smtClean="0"/>
              <a:t>ፊደላትን</a:t>
            </a:r>
            <a:r>
              <a:rPr lang="en-US" dirty="0" smtClean="0"/>
              <a:t> </a:t>
            </a:r>
            <a:r>
              <a:rPr lang="en-US" dirty="0" err="1" smtClean="0"/>
              <a:t>ጨምሯል</a:t>
            </a:r>
            <a:r>
              <a:rPr lang="en-US" dirty="0" smtClean="0"/>
              <a:t>፡፡ </a:t>
            </a:r>
            <a:r>
              <a:rPr lang="en-US" dirty="0" err="1" smtClean="0"/>
              <a:t>በተለምዶ</a:t>
            </a:r>
            <a:r>
              <a:rPr lang="en-US" dirty="0" smtClean="0"/>
              <a:t> </a:t>
            </a:r>
            <a:r>
              <a:rPr lang="en-US" dirty="0" err="1" smtClean="0"/>
              <a:t>ዲቃላ</a:t>
            </a:r>
            <a:r>
              <a:rPr lang="en-US" dirty="0" smtClean="0"/>
              <a:t> </a:t>
            </a:r>
            <a:r>
              <a:rPr lang="en-US" dirty="0" err="1" smtClean="0"/>
              <a:t>ድምጾች</a:t>
            </a:r>
            <a:r>
              <a:rPr lang="en-US" dirty="0" smtClean="0"/>
              <a:t> </a:t>
            </a:r>
            <a:r>
              <a:rPr lang="en-US" dirty="0" err="1" smtClean="0"/>
              <a:t>የሚባሉትን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አስራ</a:t>
            </a:r>
            <a:r>
              <a:rPr lang="en-US" dirty="0" smtClean="0"/>
              <a:t> </a:t>
            </a:r>
            <a:r>
              <a:rPr lang="en-US" dirty="0" err="1" smtClean="0"/>
              <a:t>ስምንት</a:t>
            </a:r>
            <a:r>
              <a:rPr lang="en-US" dirty="0" smtClean="0"/>
              <a:t> </a:t>
            </a:r>
            <a:r>
              <a:rPr lang="en-US" dirty="0" err="1" smtClean="0"/>
              <a:t>ውስብስብ</a:t>
            </a:r>
            <a:r>
              <a:rPr lang="en-US" dirty="0" smtClean="0"/>
              <a:t> </a:t>
            </a:r>
            <a:r>
              <a:rPr lang="en-US" dirty="0" err="1" smtClean="0"/>
              <a:t>ተናባቢዎችን</a:t>
            </a:r>
            <a:r>
              <a:rPr lang="en-US" dirty="0" smtClean="0"/>
              <a:t> </a:t>
            </a:r>
            <a:r>
              <a:rPr lang="en-US" dirty="0" err="1" smtClean="0"/>
              <a:t>ጨምሮ</a:t>
            </a:r>
            <a:r>
              <a:rPr lang="en-US" dirty="0" smtClean="0"/>
              <a:t> </a:t>
            </a:r>
            <a:r>
              <a:rPr lang="en-US" dirty="0" err="1" smtClean="0"/>
              <a:t>ባጠቃላይ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276 </a:t>
            </a:r>
            <a:r>
              <a:rPr lang="en-US" dirty="0" err="1" smtClean="0"/>
              <a:t>የሚደርሱ</a:t>
            </a:r>
            <a:r>
              <a:rPr lang="en-US" dirty="0" smtClean="0"/>
              <a:t>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አገልግሎት</a:t>
            </a:r>
            <a:r>
              <a:rPr lang="en-US" dirty="0" smtClean="0"/>
              <a:t> </a:t>
            </a:r>
            <a:r>
              <a:rPr lang="en-US" dirty="0" err="1" smtClean="0"/>
              <a:t>ለመስጠት</a:t>
            </a:r>
            <a:r>
              <a:rPr lang="en-US" dirty="0" smtClean="0"/>
              <a:t> </a:t>
            </a:r>
            <a:r>
              <a:rPr lang="en-US" dirty="0" err="1" smtClean="0"/>
              <a:t>የሚያስችሉ</a:t>
            </a:r>
            <a:r>
              <a:rPr lang="en-US" dirty="0" smtClean="0"/>
              <a:t> </a:t>
            </a:r>
            <a:r>
              <a:rPr lang="en-US" dirty="0" err="1" smtClean="0"/>
              <a:t>ፊደላትን</a:t>
            </a:r>
            <a:r>
              <a:rPr lang="en-US" dirty="0" smtClean="0"/>
              <a:t> (</a:t>
            </a:r>
            <a:r>
              <a:rPr lang="en-US" dirty="0" err="1" smtClean="0"/>
              <a:t>ድምጸ</a:t>
            </a:r>
            <a:r>
              <a:rPr lang="en-US" dirty="0" smtClean="0"/>
              <a:t> </a:t>
            </a:r>
            <a:r>
              <a:rPr lang="en-US" dirty="0" err="1" smtClean="0"/>
              <a:t>ልሳናትን</a:t>
            </a:r>
            <a:r>
              <a:rPr lang="en-US" dirty="0" smtClean="0"/>
              <a:t>) </a:t>
            </a:r>
            <a:r>
              <a:rPr lang="en-US" dirty="0" err="1" smtClean="0"/>
              <a:t>ቀርጾ</a:t>
            </a:r>
            <a:r>
              <a:rPr lang="en-US" dirty="0" smtClean="0"/>
              <a:t> </a:t>
            </a:r>
            <a:r>
              <a:rPr lang="en-US" dirty="0" err="1" smtClean="0"/>
              <a:t>የሚጠቀም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ይቻላል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አማርኛ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ዓይነት</a:t>
            </a:r>
            <a:r>
              <a:rPr lang="en-US" dirty="0" smtClean="0"/>
              <a:t> </a:t>
            </a:r>
            <a:r>
              <a:rPr lang="en-US" dirty="0" err="1" smtClean="0"/>
              <a:t>ሁኔታ</a:t>
            </a:r>
            <a:r>
              <a:rPr lang="en-US" dirty="0" smtClean="0"/>
              <a:t> </a:t>
            </a:r>
            <a:r>
              <a:rPr lang="en-US" dirty="0" err="1" smtClean="0"/>
              <a:t>የራሱን</a:t>
            </a:r>
            <a:r>
              <a:rPr lang="en-US" dirty="0" smtClean="0"/>
              <a:t> </a:t>
            </a:r>
            <a:r>
              <a:rPr lang="en-US" dirty="0" err="1" smtClean="0"/>
              <a:t>ፊደል</a:t>
            </a:r>
            <a:r>
              <a:rPr lang="en-US" dirty="0" smtClean="0"/>
              <a:t> </a:t>
            </a:r>
            <a:r>
              <a:rPr lang="en-US" dirty="0" err="1" smtClean="0"/>
              <a:t>ቀርጾ</a:t>
            </a:r>
            <a:r>
              <a:rPr lang="en-US" dirty="0" smtClean="0"/>
              <a:t> </a:t>
            </a:r>
            <a:r>
              <a:rPr lang="en-US" dirty="0" err="1" smtClean="0"/>
              <a:t>ለሥነጽሑፍ</a:t>
            </a:r>
            <a:r>
              <a:rPr lang="en-US" dirty="0" smtClean="0"/>
              <a:t> </a:t>
            </a:r>
            <a:r>
              <a:rPr lang="en-US" dirty="0" err="1" smtClean="0"/>
              <a:t>የበቃ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dirty="0" err="1" smtClean="0"/>
              <a:t>በመሆኑም</a:t>
            </a:r>
            <a:r>
              <a:rPr lang="en-US" dirty="0" smtClean="0"/>
              <a:t> </a:t>
            </a: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ሆሄያት</a:t>
            </a:r>
            <a:r>
              <a:rPr lang="en-US" dirty="0" smtClean="0"/>
              <a:t> </a:t>
            </a:r>
            <a:r>
              <a:rPr lang="en-US" dirty="0" err="1" smtClean="0"/>
              <a:t>አጻጻፍ</a:t>
            </a:r>
            <a:r>
              <a:rPr lang="en-US" dirty="0" smtClean="0"/>
              <a:t> </a:t>
            </a:r>
            <a:r>
              <a:rPr lang="en-US" dirty="0" err="1" smtClean="0"/>
              <a:t>እንደተመሰረተበት</a:t>
            </a:r>
            <a:r>
              <a:rPr lang="en-US" dirty="0" smtClean="0"/>
              <a:t> </a:t>
            </a:r>
            <a:r>
              <a:rPr lang="en-US" dirty="0" err="1" smtClean="0"/>
              <a:t>ቀደምት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ግእዝና</a:t>
            </a:r>
            <a:r>
              <a:rPr lang="en-US" dirty="0" smtClean="0"/>
              <a:t> </a:t>
            </a:r>
            <a:r>
              <a:rPr lang="en-US" dirty="0" err="1" smtClean="0"/>
              <a:t>ሳባ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ቀለማዊ</a:t>
            </a:r>
            <a:r>
              <a:rPr lang="en-US" dirty="0" smtClean="0"/>
              <a:t> </a:t>
            </a:r>
            <a:r>
              <a:rPr lang="en-US" dirty="0" err="1" smtClean="0"/>
              <a:t>የአጻጻፍ</a:t>
            </a:r>
            <a:r>
              <a:rPr lang="en-US" dirty="0" smtClean="0"/>
              <a:t> </a:t>
            </a:r>
            <a:r>
              <a:rPr lang="en-US" dirty="0" err="1" smtClean="0"/>
              <a:t>ስልትን</a:t>
            </a:r>
            <a:r>
              <a:rPr lang="en-US" dirty="0" smtClean="0"/>
              <a:t> </a:t>
            </a:r>
            <a:r>
              <a:rPr lang="en-US" dirty="0" err="1" smtClean="0"/>
              <a:t>ይከተላል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ቀለማዊ</a:t>
            </a:r>
            <a:r>
              <a:rPr lang="en-US" dirty="0" smtClean="0"/>
              <a:t> </a:t>
            </a:r>
            <a:r>
              <a:rPr lang="en-US" dirty="0" err="1" smtClean="0"/>
              <a:t>የአጻጻፍ</a:t>
            </a:r>
            <a:r>
              <a:rPr lang="en-US" dirty="0" smtClean="0"/>
              <a:t> </a:t>
            </a:r>
            <a:r>
              <a:rPr lang="en-US" dirty="0" err="1" smtClean="0"/>
              <a:t>ሥርዓት</a:t>
            </a:r>
            <a:r>
              <a:rPr lang="en-US" dirty="0" smtClean="0"/>
              <a:t> </a:t>
            </a:r>
            <a:r>
              <a:rPr lang="en-US" dirty="0" err="1" smtClean="0"/>
              <a:t>ተናባቢና</a:t>
            </a:r>
            <a:r>
              <a:rPr lang="en-US" dirty="0" smtClean="0"/>
              <a:t> </a:t>
            </a:r>
            <a:r>
              <a:rPr lang="en-US" dirty="0" err="1" smtClean="0"/>
              <a:t>አናባቢን</a:t>
            </a:r>
            <a:r>
              <a:rPr lang="en-US" dirty="0" smtClean="0"/>
              <a:t> </a:t>
            </a:r>
            <a:r>
              <a:rPr lang="en-US" dirty="0" err="1" smtClean="0"/>
              <a:t>ለያይቶ</a:t>
            </a:r>
            <a:r>
              <a:rPr lang="en-US" dirty="0" smtClean="0"/>
              <a:t> </a:t>
            </a:r>
            <a:r>
              <a:rPr lang="en-US" dirty="0" err="1" smtClean="0"/>
              <a:t>የማያሳይ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6212</Words>
  <Application>Microsoft Office PowerPoint</Application>
  <PresentationFormat>On-screen Show (4:3)</PresentationFormat>
  <Paragraphs>524</Paragraphs>
  <Slides>68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69" baseType="lpstr">
      <vt:lpstr>Office Theme</vt:lpstr>
      <vt:lpstr>የአማርኛ ሥነጽሑፍ ቅኝት  (Survey of Amharic Literature)  </vt:lpstr>
      <vt:lpstr>ማውጫ</vt:lpstr>
      <vt:lpstr>ማውጫ</vt:lpstr>
      <vt:lpstr>ምእራፍ አንድ  የኢትዮጵያ ፊደል አመጣጥና እድገት</vt:lpstr>
      <vt:lpstr>የፊደል አመጣጥ</vt:lpstr>
      <vt:lpstr>የግእዝ ፊደል አመጣጥ </vt:lpstr>
      <vt:lpstr>የግእዝ ፊደል አመጣጥ</vt:lpstr>
      <vt:lpstr>የግእዝ ፊደል ዕድገት</vt:lpstr>
      <vt:lpstr>የአማርኛ ፊደል አመጣጥና እድገት </vt:lpstr>
      <vt:lpstr>ስለአማርኛ ፊደል የተሰነዘሩ አስተያየቶች </vt:lpstr>
      <vt:lpstr>ስለአማርኛ ፊደል የተሰነዘሩ አስተያየቶች</vt:lpstr>
      <vt:lpstr>ምእራፍ ሁለት  የግእዝ ሥነጽሑፍ</vt:lpstr>
      <vt:lpstr>የግእዝ ሥነጽሑፍ</vt:lpstr>
      <vt:lpstr>የግእዝ ሥነጽሑፍ</vt:lpstr>
      <vt:lpstr>የግእዝ ሥነጽሑፍ</vt:lpstr>
      <vt:lpstr>የግእዝ ሥነጽሑፍ</vt:lpstr>
      <vt:lpstr>የግእዝ ሥነጽሑፍ</vt:lpstr>
      <vt:lpstr>የግእዝ ሥነጽሑፍ</vt:lpstr>
      <vt:lpstr>የግእዝ ሥነጽሑፍ</vt:lpstr>
      <vt:lpstr>ምእራፍ ሦስት  የአማርኛ ሥነጽሑፍ ልደት </vt:lpstr>
      <vt:lpstr> የአማርኛ ሥነጽሑፍ ልደት</vt:lpstr>
      <vt:lpstr> የአማርኛ ሥነጽሑፍ ልደት</vt:lpstr>
      <vt:lpstr> የአማርኛ ሥነጽሑፍ ልደት</vt:lpstr>
      <vt:lpstr>የአማርኛ ሥነጽሑፍ ልደት</vt:lpstr>
      <vt:lpstr>ምእራፍ አራት  የአማርኛ ሥነጽሑፍ በአፄ ቴዎድሮስ ዘመን</vt:lpstr>
      <vt:lpstr> የአማርኛ ሥነጽሑፍ በአፄ ቴዎድሮስ ዘመን</vt:lpstr>
      <vt:lpstr>የአማርኛ ሥነጽሑፍ በአፄ ቴዎድሮስ ዘመን</vt:lpstr>
      <vt:lpstr>የአማርኛ ሥነጽሑፍ በአፄ ቴዎድሮስ ዘመን</vt:lpstr>
      <vt:lpstr>የአማርኛ ሥነጽሑፍ በአፄ ቴዎድሮስ ዘመን</vt:lpstr>
      <vt:lpstr>በአፄ ቴዎድሮስ ዘመን በአማርኛ ቋንቋ የተጻፉ ስራዎች</vt:lpstr>
      <vt:lpstr>በአፄ ቴዎድሮስ ዘመን በአማርኛ ቋንቋ የተጻፉ ስራዎች</vt:lpstr>
      <vt:lpstr>በአፄ ቴዎድሮስ ዘመን በአማርኛ ቋንቋ የተጻፉ ስራዎች</vt:lpstr>
      <vt:lpstr>በአፄ ቴዎድሮስ ዘመን በአማርኛ ቋንቋ የተጻፉ ስራዎች</vt:lpstr>
      <vt:lpstr>ምእራፍ አምስት  የአማርኛ ሥነጽሑፍ በዳግማዊ ምኒልክ ዘመን </vt:lpstr>
      <vt:lpstr> የአማርኛ ሥነጽሑፍ በዳግማዊ ምኒልክ ዘመን </vt:lpstr>
      <vt:lpstr> የአማርኛ ሥነጽሑፍ በዳግማዊ ምኒልክ ዘመን</vt:lpstr>
      <vt:lpstr>በወቅቱ ገነው የወጡ ጸሐፊዎች </vt:lpstr>
      <vt:lpstr>በወቅቱ ገነው የወጡ ጸሐፊዎች</vt:lpstr>
      <vt:lpstr>በወቅቱ ገነው የወጡ ጸሐፊዎች</vt:lpstr>
      <vt:lpstr>በወቅቱ ገነው የወጡ ጸሐፊዎች</vt:lpstr>
      <vt:lpstr>በወቅቱ ገነው የወጡ ጸሐፊዎች</vt:lpstr>
      <vt:lpstr>በወቅቱ ገነው የወጡ ጸሐፊዎች</vt:lpstr>
      <vt:lpstr>ምእራፍ ስድስት   የአማርኛ ሥነጽሑፍ በአፄ ኃይለሥላሴ ዘመን 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  <vt:lpstr>የአማርኛ ሥነጽሑፍ በአፄ ኃይለሥላሴ ዘመን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የአማርኛ ሥነጽሑፍ ቅኝት  (Survey of Amharic Literature)</dc:title>
  <dc:creator>boss</dc:creator>
  <cp:lastModifiedBy>boss</cp:lastModifiedBy>
  <cp:revision>25</cp:revision>
  <dcterms:created xsi:type="dcterms:W3CDTF">2020-04-28T15:21:04Z</dcterms:created>
  <dcterms:modified xsi:type="dcterms:W3CDTF">2020-04-28T19:04:33Z</dcterms:modified>
</cp:coreProperties>
</file>