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3"/>
  </p:notesMasterIdLst>
  <p:sldIdLst>
    <p:sldId id="257" r:id="rId2"/>
    <p:sldId id="308" r:id="rId3"/>
    <p:sldId id="279" r:id="rId4"/>
    <p:sldId id="272" r:id="rId5"/>
    <p:sldId id="275" r:id="rId6"/>
    <p:sldId id="277" r:id="rId7"/>
    <p:sldId id="276" r:id="rId8"/>
    <p:sldId id="282" r:id="rId9"/>
    <p:sldId id="278" r:id="rId10"/>
    <p:sldId id="274" r:id="rId11"/>
    <p:sldId id="309" r:id="rId12"/>
    <p:sldId id="310" r:id="rId13"/>
    <p:sldId id="311" r:id="rId14"/>
    <p:sldId id="312" r:id="rId15"/>
    <p:sldId id="313" r:id="rId16"/>
    <p:sldId id="258" r:id="rId17"/>
    <p:sldId id="256" r:id="rId18"/>
    <p:sldId id="259" r:id="rId19"/>
    <p:sldId id="260" r:id="rId20"/>
    <p:sldId id="261" r:id="rId21"/>
    <p:sldId id="262" r:id="rId22"/>
    <p:sldId id="263" r:id="rId23"/>
    <p:sldId id="280" r:id="rId24"/>
    <p:sldId id="281" r:id="rId25"/>
    <p:sldId id="264" r:id="rId26"/>
    <p:sldId id="283" r:id="rId27"/>
    <p:sldId id="265" r:id="rId28"/>
    <p:sldId id="266" r:id="rId29"/>
    <p:sldId id="267" r:id="rId30"/>
    <p:sldId id="285" r:id="rId31"/>
    <p:sldId id="268" r:id="rId32"/>
    <p:sldId id="269" r:id="rId33"/>
    <p:sldId id="270" r:id="rId34"/>
    <p:sldId id="305" r:id="rId35"/>
    <p:sldId id="271" r:id="rId36"/>
    <p:sldId id="286" r:id="rId37"/>
    <p:sldId id="289" r:id="rId38"/>
    <p:sldId id="302" r:id="rId39"/>
    <p:sldId id="303" r:id="rId40"/>
    <p:sldId id="304" r:id="rId41"/>
    <p:sldId id="314" r:id="rId42"/>
    <p:sldId id="287" r:id="rId43"/>
    <p:sldId id="288" r:id="rId44"/>
    <p:sldId id="290" r:id="rId45"/>
    <p:sldId id="291" r:id="rId46"/>
    <p:sldId id="292" r:id="rId47"/>
    <p:sldId id="307" r:id="rId48"/>
    <p:sldId id="297" r:id="rId49"/>
    <p:sldId id="298" r:id="rId50"/>
    <p:sldId id="299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C4F62-0579-4163-B866-1CC8ED5671F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BA9E91-A90A-4478-B979-BF3461E8EBC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የግጥም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ዜማ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መፍጠሪያ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ብልሃቶች</a:t>
          </a:r>
          <a:endParaRPr lang="en-US" dirty="0">
            <a:solidFill>
              <a:schemeClr val="tx1"/>
            </a:solidFill>
          </a:endParaRPr>
        </a:p>
      </dgm:t>
    </dgm:pt>
    <dgm:pt modelId="{328B8967-9475-4652-B778-F1EBDB622794}" type="parTrans" cxnId="{347F824D-1C92-4736-AF65-33AC6BE06F46}">
      <dgm:prSet/>
      <dgm:spPr/>
      <dgm:t>
        <a:bodyPr/>
        <a:lstStyle/>
        <a:p>
          <a:endParaRPr lang="en-US"/>
        </a:p>
      </dgm:t>
    </dgm:pt>
    <dgm:pt modelId="{16F12ED1-CF3D-4E56-A172-31202648B460}" type="sibTrans" cxnId="{347F824D-1C92-4736-AF65-33AC6BE06F46}">
      <dgm:prSet/>
      <dgm:spPr/>
      <dgm:t>
        <a:bodyPr/>
        <a:lstStyle/>
        <a:p>
          <a:endParaRPr lang="en-US"/>
        </a:p>
      </dgm:t>
    </dgm:pt>
    <dgm:pt modelId="{6D6E3514-40AF-4EF9-B78D-64BAA15CA31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04F337-9502-42C3-A625-0E0CF0CBDFB6}" type="parTrans" cxnId="{F44697F0-FBA8-4111-BD8E-BA484C515F99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/>
        </a:p>
      </dgm:t>
    </dgm:pt>
    <dgm:pt modelId="{FBC3B043-2425-42D1-9FC9-188EB0072F86}" type="sibTrans" cxnId="{F44697F0-FBA8-4111-BD8E-BA484C515F99}">
      <dgm:prSet/>
      <dgm:spPr/>
      <dgm:t>
        <a:bodyPr/>
        <a:lstStyle/>
        <a:p>
          <a:endParaRPr lang="en-US"/>
        </a:p>
      </dgm:t>
    </dgm:pt>
    <dgm:pt modelId="{B1A94EF8-B46B-4D8E-B75A-72048A69505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አቻዊ</a:t>
          </a:r>
          <a:r>
            <a:rPr lang="en-US" dirty="0"/>
            <a:t> </a:t>
          </a:r>
          <a:r>
            <a:rPr lang="en-US" dirty="0" err="1"/>
            <a:t>መዋቅር</a:t>
          </a:r>
          <a:endParaRPr lang="en-US" dirty="0"/>
        </a:p>
      </dgm:t>
    </dgm:pt>
    <dgm:pt modelId="{3E780589-175B-4CCC-9055-920599B5BA1F}" type="parTrans" cxnId="{5665BA68-F92F-47E5-B86B-2E42E160DD31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/>
        </a:p>
      </dgm:t>
    </dgm:pt>
    <dgm:pt modelId="{4F6AFA65-FABD-4E93-9F31-32FBE551AE85}" type="sibTrans" cxnId="{5665BA68-F92F-47E5-B86B-2E42E160DD31}">
      <dgm:prSet/>
      <dgm:spPr/>
      <dgm:t>
        <a:bodyPr/>
        <a:lstStyle/>
        <a:p>
          <a:endParaRPr lang="en-US"/>
        </a:p>
      </dgm:t>
    </dgm:pt>
    <dgm:pt modelId="{1CA4F8B5-F11C-470F-9512-CF1403D6C11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አዝማች</a:t>
          </a:r>
          <a:r>
            <a:rPr lang="en-US" dirty="0"/>
            <a:t> </a:t>
          </a:r>
          <a:r>
            <a:rPr lang="en-US" dirty="0" err="1"/>
            <a:t>አከል</a:t>
          </a:r>
          <a:r>
            <a:rPr lang="en-US" dirty="0"/>
            <a:t> </a:t>
          </a:r>
          <a:r>
            <a:rPr lang="en-US" dirty="0" err="1"/>
            <a:t>ስንኞች</a:t>
          </a:r>
          <a:endParaRPr lang="en-US" dirty="0"/>
        </a:p>
      </dgm:t>
    </dgm:pt>
    <dgm:pt modelId="{58A7C9B3-BE77-47EA-BEEB-04C03BEBDE23}" type="parTrans" cxnId="{C4FEDCF5-2DFB-4642-8699-A05ED38AF5B0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/>
        </a:p>
      </dgm:t>
    </dgm:pt>
    <dgm:pt modelId="{317DFB9B-DFA3-42BA-9EF9-8EDC53A80045}" type="sibTrans" cxnId="{C4FEDCF5-2DFB-4642-8699-A05ED38AF5B0}">
      <dgm:prSet/>
      <dgm:spPr/>
      <dgm:t>
        <a:bodyPr/>
        <a:lstStyle/>
        <a:p>
          <a:endParaRPr lang="en-US"/>
        </a:p>
      </dgm:t>
    </dgm:pt>
    <dgm:pt modelId="{E0C6269F-AE10-4EDF-9370-6CA26230908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ድግግሞሽ</a:t>
          </a:r>
          <a:endParaRPr lang="en-US" dirty="0"/>
        </a:p>
      </dgm:t>
    </dgm:pt>
    <dgm:pt modelId="{CA6775D7-EA12-40BA-83A6-34AAC0536BF6}" type="parTrans" cxnId="{FFD655FB-75F0-4005-BDF2-2D08146ED053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/>
        </a:p>
      </dgm:t>
    </dgm:pt>
    <dgm:pt modelId="{283886E1-36D4-4589-B81A-8D577942A997}" type="sibTrans" cxnId="{FFD655FB-75F0-4005-BDF2-2D08146ED053}">
      <dgm:prSet/>
      <dgm:spPr/>
      <dgm:t>
        <a:bodyPr/>
        <a:lstStyle/>
        <a:p>
          <a:endParaRPr lang="en-US"/>
        </a:p>
      </dgm:t>
    </dgm:pt>
    <dgm:pt modelId="{41D21085-DB33-44A7-9CA8-238923C07DBC}" type="pres">
      <dgm:prSet presAssocID="{7A8C4F62-0579-4163-B866-1CC8ED5671F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9B84D7-50A5-4164-A2BC-E47A22B4D21B}" type="pres">
      <dgm:prSet presAssocID="{74BA9E91-A90A-4478-B979-BF3461E8EBCB}" presName="centerShape" presStyleLbl="node0" presStyleIdx="0" presStyleCnt="1" custLinFactNeighborX="4009" custLinFactNeighborY="-1582"/>
      <dgm:spPr/>
    </dgm:pt>
    <dgm:pt modelId="{8B96F520-97D6-4695-9DC7-9170F85250CF}" type="pres">
      <dgm:prSet presAssocID="{B504F337-9502-42C3-A625-0E0CF0CBDFB6}" presName="Name9" presStyleLbl="parChTrans1D2" presStyleIdx="0" presStyleCnt="4"/>
      <dgm:spPr/>
    </dgm:pt>
    <dgm:pt modelId="{17DF6406-E99F-4D14-BC15-6303E91B464C}" type="pres">
      <dgm:prSet presAssocID="{B504F337-9502-42C3-A625-0E0CF0CBDFB6}" presName="connTx" presStyleLbl="parChTrans1D2" presStyleIdx="0" presStyleCnt="4"/>
      <dgm:spPr/>
    </dgm:pt>
    <dgm:pt modelId="{9A0A96AE-B161-4304-B47C-BF945DDE6501}" type="pres">
      <dgm:prSet presAssocID="{6D6E3514-40AF-4EF9-B78D-64BAA15CA316}" presName="node" presStyleLbl="node1" presStyleIdx="0" presStyleCnt="4" custRadScaleRad="90525" custRadScaleInc="4870">
        <dgm:presLayoutVars>
          <dgm:bulletEnabled val="1"/>
        </dgm:presLayoutVars>
      </dgm:prSet>
      <dgm:spPr/>
    </dgm:pt>
    <dgm:pt modelId="{5DD13E48-371E-4201-8E69-D944AF0CE14C}" type="pres">
      <dgm:prSet presAssocID="{3E780589-175B-4CCC-9055-920599B5BA1F}" presName="Name9" presStyleLbl="parChTrans1D2" presStyleIdx="1" presStyleCnt="4"/>
      <dgm:spPr/>
    </dgm:pt>
    <dgm:pt modelId="{BD506290-4532-4B51-95BF-F098088E3095}" type="pres">
      <dgm:prSet presAssocID="{3E780589-175B-4CCC-9055-920599B5BA1F}" presName="connTx" presStyleLbl="parChTrans1D2" presStyleIdx="1" presStyleCnt="4"/>
      <dgm:spPr/>
    </dgm:pt>
    <dgm:pt modelId="{BE0D0482-30DF-4FF2-A9FF-679DC751C677}" type="pres">
      <dgm:prSet presAssocID="{B1A94EF8-B46B-4D8E-B75A-72048A69505F}" presName="node" presStyleLbl="node1" presStyleIdx="1" presStyleCnt="4">
        <dgm:presLayoutVars>
          <dgm:bulletEnabled val="1"/>
        </dgm:presLayoutVars>
      </dgm:prSet>
      <dgm:spPr/>
    </dgm:pt>
    <dgm:pt modelId="{0D39CF86-A5B6-4F7D-99DC-6C37DB8CF446}" type="pres">
      <dgm:prSet presAssocID="{58A7C9B3-BE77-47EA-BEEB-04C03BEBDE23}" presName="Name9" presStyleLbl="parChTrans1D2" presStyleIdx="2" presStyleCnt="4"/>
      <dgm:spPr/>
    </dgm:pt>
    <dgm:pt modelId="{641D880A-8254-4CB2-ACFE-8CB22AD7E6E5}" type="pres">
      <dgm:prSet presAssocID="{58A7C9B3-BE77-47EA-BEEB-04C03BEBDE23}" presName="connTx" presStyleLbl="parChTrans1D2" presStyleIdx="2" presStyleCnt="4"/>
      <dgm:spPr/>
    </dgm:pt>
    <dgm:pt modelId="{7A544667-73A7-4FF6-AEE7-06AAED6CDBF6}" type="pres">
      <dgm:prSet presAssocID="{1CA4F8B5-F11C-470F-9512-CF1403D6C116}" presName="node" presStyleLbl="node1" presStyleIdx="2" presStyleCnt="4" custRadScaleRad="101736">
        <dgm:presLayoutVars>
          <dgm:bulletEnabled val="1"/>
        </dgm:presLayoutVars>
      </dgm:prSet>
      <dgm:spPr/>
    </dgm:pt>
    <dgm:pt modelId="{EF627D91-33F4-4CD5-AE32-4C4D297452DE}" type="pres">
      <dgm:prSet presAssocID="{CA6775D7-EA12-40BA-83A6-34AAC0536BF6}" presName="Name9" presStyleLbl="parChTrans1D2" presStyleIdx="3" presStyleCnt="4"/>
      <dgm:spPr/>
    </dgm:pt>
    <dgm:pt modelId="{D51E5EC4-5DDA-4D52-B196-B9E6EF7A5868}" type="pres">
      <dgm:prSet presAssocID="{CA6775D7-EA12-40BA-83A6-34AAC0536BF6}" presName="connTx" presStyleLbl="parChTrans1D2" presStyleIdx="3" presStyleCnt="4"/>
      <dgm:spPr/>
    </dgm:pt>
    <dgm:pt modelId="{7492AF4F-FE08-447B-825C-309EBC991563}" type="pres">
      <dgm:prSet presAssocID="{E0C6269F-AE10-4EDF-9370-6CA262309088}" presName="node" presStyleLbl="node1" presStyleIdx="3" presStyleCnt="4" custScaleX="112671" custScaleY="108236">
        <dgm:presLayoutVars>
          <dgm:bulletEnabled val="1"/>
        </dgm:presLayoutVars>
      </dgm:prSet>
      <dgm:spPr/>
    </dgm:pt>
  </dgm:ptLst>
  <dgm:cxnLst>
    <dgm:cxn modelId="{5665BA68-F92F-47E5-B86B-2E42E160DD31}" srcId="{74BA9E91-A90A-4478-B979-BF3461E8EBCB}" destId="{B1A94EF8-B46B-4D8E-B75A-72048A69505F}" srcOrd="1" destOrd="0" parTransId="{3E780589-175B-4CCC-9055-920599B5BA1F}" sibTransId="{4F6AFA65-FABD-4E93-9F31-32FBE551AE85}"/>
    <dgm:cxn modelId="{185B8DCE-EFC8-4CD1-8706-94C53948B548}" type="presOf" srcId="{CA6775D7-EA12-40BA-83A6-34AAC0536BF6}" destId="{D51E5EC4-5DDA-4D52-B196-B9E6EF7A5868}" srcOrd="1" destOrd="0" presId="urn:microsoft.com/office/officeart/2005/8/layout/radial1"/>
    <dgm:cxn modelId="{CC8CD156-8B05-424E-BB9E-2D1C17512EAA}" type="presOf" srcId="{3E780589-175B-4CCC-9055-920599B5BA1F}" destId="{BD506290-4532-4B51-95BF-F098088E3095}" srcOrd="1" destOrd="0" presId="urn:microsoft.com/office/officeart/2005/8/layout/radial1"/>
    <dgm:cxn modelId="{32E05BD9-B9DB-450D-ADAA-7C5A7E55B8C1}" type="presOf" srcId="{7A8C4F62-0579-4163-B866-1CC8ED5671FB}" destId="{41D21085-DB33-44A7-9CA8-238923C07DBC}" srcOrd="0" destOrd="0" presId="urn:microsoft.com/office/officeart/2005/8/layout/radial1"/>
    <dgm:cxn modelId="{FFD655FB-75F0-4005-BDF2-2D08146ED053}" srcId="{74BA9E91-A90A-4478-B979-BF3461E8EBCB}" destId="{E0C6269F-AE10-4EDF-9370-6CA262309088}" srcOrd="3" destOrd="0" parTransId="{CA6775D7-EA12-40BA-83A6-34AAC0536BF6}" sibTransId="{283886E1-36D4-4589-B81A-8D577942A997}"/>
    <dgm:cxn modelId="{5FE47087-E193-4566-B75C-3C0DE1C85261}" type="presOf" srcId="{E0C6269F-AE10-4EDF-9370-6CA262309088}" destId="{7492AF4F-FE08-447B-825C-309EBC991563}" srcOrd="0" destOrd="0" presId="urn:microsoft.com/office/officeart/2005/8/layout/radial1"/>
    <dgm:cxn modelId="{1DC698ED-3A32-49E2-8657-3C36287094BD}" type="presOf" srcId="{58A7C9B3-BE77-47EA-BEEB-04C03BEBDE23}" destId="{0D39CF86-A5B6-4F7D-99DC-6C37DB8CF446}" srcOrd="0" destOrd="0" presId="urn:microsoft.com/office/officeart/2005/8/layout/radial1"/>
    <dgm:cxn modelId="{25E353B3-4406-4437-AAA3-A24751E9703B}" type="presOf" srcId="{B504F337-9502-42C3-A625-0E0CF0CBDFB6}" destId="{17DF6406-E99F-4D14-BC15-6303E91B464C}" srcOrd="1" destOrd="0" presId="urn:microsoft.com/office/officeart/2005/8/layout/radial1"/>
    <dgm:cxn modelId="{5E4EA8F1-8E19-4CF1-89E6-7614CDEF6C52}" type="presOf" srcId="{6D6E3514-40AF-4EF9-B78D-64BAA15CA316}" destId="{9A0A96AE-B161-4304-B47C-BF945DDE6501}" srcOrd="0" destOrd="0" presId="urn:microsoft.com/office/officeart/2005/8/layout/radial1"/>
    <dgm:cxn modelId="{36431C75-4B3D-44D4-8ED6-A50E36663BC1}" type="presOf" srcId="{74BA9E91-A90A-4478-B979-BF3461E8EBCB}" destId="{E29B84D7-50A5-4164-A2BC-E47A22B4D21B}" srcOrd="0" destOrd="0" presId="urn:microsoft.com/office/officeart/2005/8/layout/radial1"/>
    <dgm:cxn modelId="{C4FEDCF5-2DFB-4642-8699-A05ED38AF5B0}" srcId="{74BA9E91-A90A-4478-B979-BF3461E8EBCB}" destId="{1CA4F8B5-F11C-470F-9512-CF1403D6C116}" srcOrd="2" destOrd="0" parTransId="{58A7C9B3-BE77-47EA-BEEB-04C03BEBDE23}" sibTransId="{317DFB9B-DFA3-42BA-9EF9-8EDC53A80045}"/>
    <dgm:cxn modelId="{F44697F0-FBA8-4111-BD8E-BA484C515F99}" srcId="{74BA9E91-A90A-4478-B979-BF3461E8EBCB}" destId="{6D6E3514-40AF-4EF9-B78D-64BAA15CA316}" srcOrd="0" destOrd="0" parTransId="{B504F337-9502-42C3-A625-0E0CF0CBDFB6}" sibTransId="{FBC3B043-2425-42D1-9FC9-188EB0072F86}"/>
    <dgm:cxn modelId="{E7A52355-DB47-4ABE-9862-577AFA0F7FC6}" type="presOf" srcId="{B1A94EF8-B46B-4D8E-B75A-72048A69505F}" destId="{BE0D0482-30DF-4FF2-A9FF-679DC751C677}" srcOrd="0" destOrd="0" presId="urn:microsoft.com/office/officeart/2005/8/layout/radial1"/>
    <dgm:cxn modelId="{65F6FC0F-DA37-4683-9DC7-F72BA7B1FAD0}" type="presOf" srcId="{CA6775D7-EA12-40BA-83A6-34AAC0536BF6}" destId="{EF627D91-33F4-4CD5-AE32-4C4D297452DE}" srcOrd="0" destOrd="0" presId="urn:microsoft.com/office/officeart/2005/8/layout/radial1"/>
    <dgm:cxn modelId="{952B4DB0-6086-4ECF-B0A2-5DE66E8D8349}" type="presOf" srcId="{58A7C9B3-BE77-47EA-BEEB-04C03BEBDE23}" destId="{641D880A-8254-4CB2-ACFE-8CB22AD7E6E5}" srcOrd="1" destOrd="0" presId="urn:microsoft.com/office/officeart/2005/8/layout/radial1"/>
    <dgm:cxn modelId="{6F2455AF-A74D-4AC2-94D1-5765BECA98CF}" type="presOf" srcId="{B504F337-9502-42C3-A625-0E0CF0CBDFB6}" destId="{8B96F520-97D6-4695-9DC7-9170F85250CF}" srcOrd="0" destOrd="0" presId="urn:microsoft.com/office/officeart/2005/8/layout/radial1"/>
    <dgm:cxn modelId="{347F824D-1C92-4736-AF65-33AC6BE06F46}" srcId="{7A8C4F62-0579-4163-B866-1CC8ED5671FB}" destId="{74BA9E91-A90A-4478-B979-BF3461E8EBCB}" srcOrd="0" destOrd="0" parTransId="{328B8967-9475-4652-B778-F1EBDB622794}" sibTransId="{16F12ED1-CF3D-4E56-A172-31202648B460}"/>
    <dgm:cxn modelId="{BAD1F615-08D0-448F-B515-A00E801C396B}" type="presOf" srcId="{3E780589-175B-4CCC-9055-920599B5BA1F}" destId="{5DD13E48-371E-4201-8E69-D944AF0CE14C}" srcOrd="0" destOrd="0" presId="urn:microsoft.com/office/officeart/2005/8/layout/radial1"/>
    <dgm:cxn modelId="{76FF4338-F526-4E98-8096-DACFEC2D7E8D}" type="presOf" srcId="{1CA4F8B5-F11C-470F-9512-CF1403D6C116}" destId="{7A544667-73A7-4FF6-AEE7-06AAED6CDBF6}" srcOrd="0" destOrd="0" presId="urn:microsoft.com/office/officeart/2005/8/layout/radial1"/>
    <dgm:cxn modelId="{2729FA8C-EB2C-4552-B7C9-2F797397E0EB}" type="presParOf" srcId="{41D21085-DB33-44A7-9CA8-238923C07DBC}" destId="{E29B84D7-50A5-4164-A2BC-E47A22B4D21B}" srcOrd="0" destOrd="0" presId="urn:microsoft.com/office/officeart/2005/8/layout/radial1"/>
    <dgm:cxn modelId="{761A9126-0745-43A6-B45B-1AE72BED46E6}" type="presParOf" srcId="{41D21085-DB33-44A7-9CA8-238923C07DBC}" destId="{8B96F520-97D6-4695-9DC7-9170F85250CF}" srcOrd="1" destOrd="0" presId="urn:microsoft.com/office/officeart/2005/8/layout/radial1"/>
    <dgm:cxn modelId="{E207B646-17FB-4840-94F4-10DAC6DCD49C}" type="presParOf" srcId="{8B96F520-97D6-4695-9DC7-9170F85250CF}" destId="{17DF6406-E99F-4D14-BC15-6303E91B464C}" srcOrd="0" destOrd="0" presId="urn:microsoft.com/office/officeart/2005/8/layout/radial1"/>
    <dgm:cxn modelId="{DBE2CE8C-E3EE-4F16-A5A5-376DD01D65F1}" type="presParOf" srcId="{41D21085-DB33-44A7-9CA8-238923C07DBC}" destId="{9A0A96AE-B161-4304-B47C-BF945DDE6501}" srcOrd="2" destOrd="0" presId="urn:microsoft.com/office/officeart/2005/8/layout/radial1"/>
    <dgm:cxn modelId="{1887439C-ED76-490D-8DE6-9F0644150D6A}" type="presParOf" srcId="{41D21085-DB33-44A7-9CA8-238923C07DBC}" destId="{5DD13E48-371E-4201-8E69-D944AF0CE14C}" srcOrd="3" destOrd="0" presId="urn:microsoft.com/office/officeart/2005/8/layout/radial1"/>
    <dgm:cxn modelId="{F7F9A2AD-890B-48B0-A69D-1509B09997AC}" type="presParOf" srcId="{5DD13E48-371E-4201-8E69-D944AF0CE14C}" destId="{BD506290-4532-4B51-95BF-F098088E3095}" srcOrd="0" destOrd="0" presId="urn:microsoft.com/office/officeart/2005/8/layout/radial1"/>
    <dgm:cxn modelId="{A59383F0-1DED-48CD-8199-5EE01B777118}" type="presParOf" srcId="{41D21085-DB33-44A7-9CA8-238923C07DBC}" destId="{BE0D0482-30DF-4FF2-A9FF-679DC751C677}" srcOrd="4" destOrd="0" presId="urn:microsoft.com/office/officeart/2005/8/layout/radial1"/>
    <dgm:cxn modelId="{A04F3C7B-12AA-414C-B82E-634B2A877B62}" type="presParOf" srcId="{41D21085-DB33-44A7-9CA8-238923C07DBC}" destId="{0D39CF86-A5B6-4F7D-99DC-6C37DB8CF446}" srcOrd="5" destOrd="0" presId="urn:microsoft.com/office/officeart/2005/8/layout/radial1"/>
    <dgm:cxn modelId="{827BEDCF-CF52-4E6E-B681-B7495D0C8264}" type="presParOf" srcId="{0D39CF86-A5B6-4F7D-99DC-6C37DB8CF446}" destId="{641D880A-8254-4CB2-ACFE-8CB22AD7E6E5}" srcOrd="0" destOrd="0" presId="urn:microsoft.com/office/officeart/2005/8/layout/radial1"/>
    <dgm:cxn modelId="{8ED1064B-1B50-4764-A2C3-7EE81FE6EB9A}" type="presParOf" srcId="{41D21085-DB33-44A7-9CA8-238923C07DBC}" destId="{7A544667-73A7-4FF6-AEE7-06AAED6CDBF6}" srcOrd="6" destOrd="0" presId="urn:microsoft.com/office/officeart/2005/8/layout/radial1"/>
    <dgm:cxn modelId="{AE1A663F-B195-4D19-B618-DE7947BA0CBF}" type="presParOf" srcId="{41D21085-DB33-44A7-9CA8-238923C07DBC}" destId="{EF627D91-33F4-4CD5-AE32-4C4D297452DE}" srcOrd="7" destOrd="0" presId="urn:microsoft.com/office/officeart/2005/8/layout/radial1"/>
    <dgm:cxn modelId="{82359078-B86A-4F4A-867B-6558AAF1ED8A}" type="presParOf" srcId="{EF627D91-33F4-4CD5-AE32-4C4D297452DE}" destId="{D51E5EC4-5DDA-4D52-B196-B9E6EF7A5868}" srcOrd="0" destOrd="0" presId="urn:microsoft.com/office/officeart/2005/8/layout/radial1"/>
    <dgm:cxn modelId="{9D031401-61AD-48BD-96DD-B63B5EB230E7}" type="presParOf" srcId="{41D21085-DB33-44A7-9CA8-238923C07DBC}" destId="{7492AF4F-FE08-447B-825C-309EBC99156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C2820-D04C-4E48-B0FE-27E9393FEC7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DE2B06-DBD5-4B57-89F9-21B01F7788FD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ቤት</a:t>
          </a:r>
          <a:endParaRPr lang="en-US" dirty="0"/>
        </a:p>
      </dgm:t>
    </dgm:pt>
    <dgm:pt modelId="{58A7D6C5-65B3-4DF6-89ED-25FABB11F727}" type="parTrans" cxnId="{7EDAC25F-5B9F-4879-94D2-A7CBCC72B577}">
      <dgm:prSet/>
      <dgm:spPr/>
      <dgm:t>
        <a:bodyPr/>
        <a:lstStyle/>
        <a:p>
          <a:endParaRPr lang="en-US"/>
        </a:p>
      </dgm:t>
    </dgm:pt>
    <dgm:pt modelId="{FA737AE8-F6B1-4DE8-8B85-0E4B148DA57B}" type="sibTrans" cxnId="{7EDAC25F-5B9F-4879-94D2-A7CBCC72B577}">
      <dgm:prSet/>
      <dgm:spPr/>
      <dgm:t>
        <a:bodyPr/>
        <a:lstStyle/>
        <a:p>
          <a:endParaRPr lang="en-US"/>
        </a:p>
      </dgm:t>
    </dgm:pt>
    <dgm:pt modelId="{2DBC7DD1-386A-428F-BB94-65387B5DEAE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ተንጠልጣይ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F4E8F7-8FE7-47E5-981E-857818B56CA0}" type="parTrans" cxnId="{D1CAAB28-6DDA-4A54-AB39-DB53D9E53CA5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67A85240-DA0F-4690-8870-03902723E7C6}" type="sibTrans" cxnId="{D1CAAB28-6DDA-4A54-AB39-DB53D9E53CA5}">
      <dgm:prSet/>
      <dgm:spPr/>
      <dgm:t>
        <a:bodyPr/>
        <a:lstStyle/>
        <a:p>
          <a:endParaRPr lang="en-US"/>
        </a:p>
      </dgm:t>
    </dgm:pt>
    <dgm:pt modelId="{DB644731-B20C-4EF2-ACCC-F6D24D5BCC6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ተቀራርቦ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ምት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027F0-F870-4D33-BB84-C6E1F0FECDAE}" type="parTrans" cxnId="{D81F6F54-2BAB-4EB4-8D13-9C91805266B9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C392E5CE-8E10-4DC4-BAF9-437C0EDCC175}" type="sibTrans" cxnId="{D81F6F54-2BAB-4EB4-8D13-9C91805266B9}">
      <dgm:prSet/>
      <dgm:spPr/>
      <dgm:t>
        <a:bodyPr/>
        <a:lstStyle/>
        <a:p>
          <a:endParaRPr lang="en-US"/>
        </a:p>
      </dgm:t>
    </dgm:pt>
    <dgm:pt modelId="{BAD233A0-A2A0-4CCB-A623-F13BC45096D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ተመሳስሎ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ምት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ACB5B0-B34B-4EE7-B0ED-A7A223EFAE88}" type="parTrans" cxnId="{67C8782D-98D5-414D-86FE-5987247AD2D9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0EC29672-CB64-4F0B-B6B0-D70A3450BB8C}" type="sibTrans" cxnId="{67C8782D-98D5-414D-86FE-5987247AD2D9}">
      <dgm:prSet/>
      <dgm:spPr/>
      <dgm:t>
        <a:bodyPr/>
        <a:lstStyle/>
        <a:p>
          <a:endParaRPr lang="en-US"/>
        </a:p>
      </dgm:t>
    </dgm:pt>
    <dgm:pt modelId="{A0011B7F-D5F7-4960-9C74-D351A529887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ቅድመ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CCABE2-89F2-4012-87F0-71B25826A917}" type="parTrans" cxnId="{E1A7943E-FE52-43F3-8209-2EB577496977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42E5BA69-F9C9-4D2B-B57C-247B2BC00392}" type="sibTrans" cxnId="{E1A7943E-FE52-43F3-8209-2EB577496977}">
      <dgm:prSet/>
      <dgm:spPr/>
      <dgm:t>
        <a:bodyPr/>
        <a:lstStyle/>
        <a:p>
          <a:endParaRPr lang="en-US"/>
        </a:p>
      </dgm:t>
    </dgm:pt>
    <dgm:pt modelId="{FD966389-9E59-4FC4-85D7-0DF637BF5D7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ጠርዝ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89336C-D2F2-4DC9-B1D9-1BD3D01A446C}" type="parTrans" cxnId="{22BA6FD5-6DD6-4836-B3CF-B9A933AD3C54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F077FCEC-9058-4C52-9542-8DF31D707219}" type="sibTrans" cxnId="{22BA6FD5-6DD6-4836-B3CF-B9A933AD3C54}">
      <dgm:prSet/>
      <dgm:spPr/>
      <dgm:t>
        <a:bodyPr/>
        <a:lstStyle/>
        <a:p>
          <a:endParaRPr lang="en-US"/>
        </a:p>
      </dgm:t>
    </dgm:pt>
    <dgm:pt modelId="{14547486-BCD9-426E-82F4-539DCAC89CF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ውስጠ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EE8956-62C7-442B-AA46-1EE79B39AE62}" type="parTrans" cxnId="{BC5F5EFE-0C97-4D81-915B-D6929ED9803D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79326B7E-6734-4FD0-8F99-A68B2414D12A}" type="sibTrans" cxnId="{BC5F5EFE-0C97-4D81-915B-D6929ED9803D}">
      <dgm:prSet/>
      <dgm:spPr/>
      <dgm:t>
        <a:bodyPr/>
        <a:lstStyle/>
        <a:p>
          <a:endParaRPr lang="en-US"/>
        </a:p>
      </dgm:t>
    </dgm:pt>
    <dgm:pt modelId="{176DEB40-BA29-41E8-8C0A-A4C95272579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ዘላይ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01CF0F-6D34-414E-9751-0A7B7AAB5B92}" type="parTrans" cxnId="{F3BFFAFF-E8BA-4885-BD61-FC4233539A11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9AAA99A3-B882-4431-8FAC-9662DF692AA3}" type="sibTrans" cxnId="{F3BFFAFF-E8BA-4885-BD61-FC4233539A11}">
      <dgm:prSet/>
      <dgm:spPr/>
      <dgm:t>
        <a:bodyPr/>
        <a:lstStyle/>
        <a:p>
          <a:endParaRPr lang="en-US"/>
        </a:p>
      </dgm:t>
    </dgm:pt>
    <dgm:pt modelId="{3321EE75-4D0A-4072-BB94-95E9623390AF}" type="pres">
      <dgm:prSet presAssocID="{670C2820-D04C-4E48-B0FE-27E9393FEC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6FCB051-23C7-4C47-A6D1-A7A8205B290B}" type="pres">
      <dgm:prSet presAssocID="{05DE2B06-DBD5-4B57-89F9-21B01F7788FD}" presName="centerShape" presStyleLbl="node0" presStyleIdx="0" presStyleCnt="1"/>
      <dgm:spPr/>
    </dgm:pt>
    <dgm:pt modelId="{31576641-2675-4829-AEA7-5CDCB29EE210}" type="pres">
      <dgm:prSet presAssocID="{D8EE8956-62C7-442B-AA46-1EE79B39AE62}" presName="parTrans" presStyleLbl="sibTrans2D1" presStyleIdx="0" presStyleCnt="7"/>
      <dgm:spPr/>
    </dgm:pt>
    <dgm:pt modelId="{B4DFD9C9-3122-4828-A9B9-D25D9E64A5EC}" type="pres">
      <dgm:prSet presAssocID="{D8EE8956-62C7-442B-AA46-1EE79B39AE62}" presName="connectorText" presStyleLbl="sibTrans2D1" presStyleIdx="0" presStyleCnt="7"/>
      <dgm:spPr/>
    </dgm:pt>
    <dgm:pt modelId="{F3E82518-CAEF-4CE5-9E5B-3E2C183221A1}" type="pres">
      <dgm:prSet presAssocID="{14547486-BCD9-426E-82F4-539DCAC89CF6}" presName="node" presStyleLbl="node1" presStyleIdx="0" presStyleCnt="7" custRadScaleRad="101935" custRadScaleInc="-2816">
        <dgm:presLayoutVars>
          <dgm:bulletEnabled val="1"/>
        </dgm:presLayoutVars>
      </dgm:prSet>
      <dgm:spPr/>
    </dgm:pt>
    <dgm:pt modelId="{1AE7A785-FC4C-461A-BBD0-1B201CFA1848}" type="pres">
      <dgm:prSet presAssocID="{4E89336C-D2F2-4DC9-B1D9-1BD3D01A446C}" presName="parTrans" presStyleLbl="sibTrans2D1" presStyleIdx="1" presStyleCnt="7" custLinFactNeighborX="-6656" custLinFactNeighborY="-4648"/>
      <dgm:spPr/>
    </dgm:pt>
    <dgm:pt modelId="{036427EA-4812-40D9-8E40-90280A236D0A}" type="pres">
      <dgm:prSet presAssocID="{4E89336C-D2F2-4DC9-B1D9-1BD3D01A446C}" presName="connectorText" presStyleLbl="sibTrans2D1" presStyleIdx="1" presStyleCnt="7"/>
      <dgm:spPr/>
    </dgm:pt>
    <dgm:pt modelId="{8C9D9D8E-1307-4CBB-AF0A-DBC7DC5C9BE6}" type="pres">
      <dgm:prSet presAssocID="{FD966389-9E59-4FC4-85D7-0DF637BF5D7A}" presName="node" presStyleLbl="node1" presStyleIdx="1" presStyleCnt="7" custRadScaleRad="102584" custRadScaleInc="2797">
        <dgm:presLayoutVars>
          <dgm:bulletEnabled val="1"/>
        </dgm:presLayoutVars>
      </dgm:prSet>
      <dgm:spPr/>
    </dgm:pt>
    <dgm:pt modelId="{E61749ED-440C-4CB7-8E1F-A48B4E14AD60}" type="pres">
      <dgm:prSet presAssocID="{DEF4E8F7-8FE7-47E5-981E-857818B56CA0}" presName="parTrans" presStyleLbl="sibTrans2D1" presStyleIdx="2" presStyleCnt="7"/>
      <dgm:spPr/>
    </dgm:pt>
    <dgm:pt modelId="{3C8926B6-A257-436D-B2ED-61B8AAC2D71A}" type="pres">
      <dgm:prSet presAssocID="{DEF4E8F7-8FE7-47E5-981E-857818B56CA0}" presName="connectorText" presStyleLbl="sibTrans2D1" presStyleIdx="2" presStyleCnt="7"/>
      <dgm:spPr/>
    </dgm:pt>
    <dgm:pt modelId="{1F9F6C48-CF19-4B86-B344-99EB686ABF4D}" type="pres">
      <dgm:prSet presAssocID="{2DBC7DD1-386A-428F-BB94-65387B5DEAE8}" presName="node" presStyleLbl="node1" presStyleIdx="2" presStyleCnt="7">
        <dgm:presLayoutVars>
          <dgm:bulletEnabled val="1"/>
        </dgm:presLayoutVars>
      </dgm:prSet>
      <dgm:spPr/>
    </dgm:pt>
    <dgm:pt modelId="{5F85252C-E9A1-48E6-8235-3A9CCFB3D674}" type="pres">
      <dgm:prSet presAssocID="{A20027F0-F870-4D33-BB84-C6E1F0FECDAE}" presName="parTrans" presStyleLbl="sibTrans2D1" presStyleIdx="3" presStyleCnt="7"/>
      <dgm:spPr/>
    </dgm:pt>
    <dgm:pt modelId="{6AF3057E-5966-413F-821C-F0A925952FC8}" type="pres">
      <dgm:prSet presAssocID="{A20027F0-F870-4D33-BB84-C6E1F0FECDAE}" presName="connectorText" presStyleLbl="sibTrans2D1" presStyleIdx="3" presStyleCnt="7"/>
      <dgm:spPr/>
    </dgm:pt>
    <dgm:pt modelId="{FD0474B8-292D-48B7-B660-21C494D7CA07}" type="pres">
      <dgm:prSet presAssocID="{DB644731-B20C-4EF2-ACCC-F6D24D5BCC68}" presName="node" presStyleLbl="node1" presStyleIdx="3" presStyleCnt="7">
        <dgm:presLayoutVars>
          <dgm:bulletEnabled val="1"/>
        </dgm:presLayoutVars>
      </dgm:prSet>
      <dgm:spPr/>
    </dgm:pt>
    <dgm:pt modelId="{7D6A0960-FFE0-4AC3-BBD3-4262136FAB0F}" type="pres">
      <dgm:prSet presAssocID="{3AACB5B0-B34B-4EE7-B0ED-A7A223EFAE88}" presName="parTrans" presStyleLbl="sibTrans2D1" presStyleIdx="4" presStyleCnt="7"/>
      <dgm:spPr/>
    </dgm:pt>
    <dgm:pt modelId="{F4797788-C9CE-46E4-821A-501573B21151}" type="pres">
      <dgm:prSet presAssocID="{3AACB5B0-B34B-4EE7-B0ED-A7A223EFAE88}" presName="connectorText" presStyleLbl="sibTrans2D1" presStyleIdx="4" presStyleCnt="7"/>
      <dgm:spPr/>
    </dgm:pt>
    <dgm:pt modelId="{D725D68D-9B06-44F9-B361-3F6037D13F75}" type="pres">
      <dgm:prSet presAssocID="{BAD233A0-A2A0-4CCB-A623-F13BC45096D5}" presName="node" presStyleLbl="node1" presStyleIdx="4" presStyleCnt="7">
        <dgm:presLayoutVars>
          <dgm:bulletEnabled val="1"/>
        </dgm:presLayoutVars>
      </dgm:prSet>
      <dgm:spPr/>
    </dgm:pt>
    <dgm:pt modelId="{5A0992FF-4196-408D-A7E5-38FDB4D05267}" type="pres">
      <dgm:prSet presAssocID="{4301CF0F-6D34-414E-9751-0A7B7AAB5B92}" presName="parTrans" presStyleLbl="sibTrans2D1" presStyleIdx="5" presStyleCnt="7"/>
      <dgm:spPr/>
    </dgm:pt>
    <dgm:pt modelId="{475037D0-9994-4F0F-99CF-B1E3FF682E42}" type="pres">
      <dgm:prSet presAssocID="{4301CF0F-6D34-414E-9751-0A7B7AAB5B92}" presName="connectorText" presStyleLbl="sibTrans2D1" presStyleIdx="5" presStyleCnt="7"/>
      <dgm:spPr/>
    </dgm:pt>
    <dgm:pt modelId="{0F1E5EEF-9C9E-40BC-B0FF-CA73C01DD10C}" type="pres">
      <dgm:prSet presAssocID="{176DEB40-BA29-41E8-8C0A-A4C952725790}" presName="node" presStyleLbl="node1" presStyleIdx="5" presStyleCnt="7">
        <dgm:presLayoutVars>
          <dgm:bulletEnabled val="1"/>
        </dgm:presLayoutVars>
      </dgm:prSet>
      <dgm:spPr/>
    </dgm:pt>
    <dgm:pt modelId="{BCB36072-AD93-4AC7-A716-D38CCE4CD5B8}" type="pres">
      <dgm:prSet presAssocID="{AECCABE2-89F2-4012-87F0-71B25826A917}" presName="parTrans" presStyleLbl="sibTrans2D1" presStyleIdx="6" presStyleCnt="7"/>
      <dgm:spPr/>
    </dgm:pt>
    <dgm:pt modelId="{A85584DE-0D12-4AF5-A803-9B3B1C47B432}" type="pres">
      <dgm:prSet presAssocID="{AECCABE2-89F2-4012-87F0-71B25826A917}" presName="connectorText" presStyleLbl="sibTrans2D1" presStyleIdx="6" presStyleCnt="7"/>
      <dgm:spPr/>
    </dgm:pt>
    <dgm:pt modelId="{8F8AD9DD-3B98-4F2D-BA10-5CE3816A8543}" type="pres">
      <dgm:prSet presAssocID="{A0011B7F-D5F7-4960-9C74-D351A5298878}" presName="node" presStyleLbl="node1" presStyleIdx="6" presStyleCnt="7">
        <dgm:presLayoutVars>
          <dgm:bulletEnabled val="1"/>
        </dgm:presLayoutVars>
      </dgm:prSet>
      <dgm:spPr/>
    </dgm:pt>
  </dgm:ptLst>
  <dgm:cxnLst>
    <dgm:cxn modelId="{8C4391D5-3245-45FF-9B82-FE588AC10785}" type="presOf" srcId="{A20027F0-F870-4D33-BB84-C6E1F0FECDAE}" destId="{5F85252C-E9A1-48E6-8235-3A9CCFB3D674}" srcOrd="0" destOrd="0" presId="urn:microsoft.com/office/officeart/2005/8/layout/radial5"/>
    <dgm:cxn modelId="{BC5F5EFE-0C97-4D81-915B-D6929ED9803D}" srcId="{05DE2B06-DBD5-4B57-89F9-21B01F7788FD}" destId="{14547486-BCD9-426E-82F4-539DCAC89CF6}" srcOrd="0" destOrd="0" parTransId="{D8EE8956-62C7-442B-AA46-1EE79B39AE62}" sibTransId="{79326B7E-6734-4FD0-8F99-A68B2414D12A}"/>
    <dgm:cxn modelId="{95BDCF90-48BA-414E-80FE-7866467F1FE8}" type="presOf" srcId="{176DEB40-BA29-41E8-8C0A-A4C952725790}" destId="{0F1E5EEF-9C9E-40BC-B0FF-CA73C01DD10C}" srcOrd="0" destOrd="0" presId="urn:microsoft.com/office/officeart/2005/8/layout/radial5"/>
    <dgm:cxn modelId="{19F65B58-F240-44FC-B154-D8A591B50E97}" type="presOf" srcId="{2DBC7DD1-386A-428F-BB94-65387B5DEAE8}" destId="{1F9F6C48-CF19-4B86-B344-99EB686ABF4D}" srcOrd="0" destOrd="0" presId="urn:microsoft.com/office/officeart/2005/8/layout/radial5"/>
    <dgm:cxn modelId="{071C3DEC-58EB-497D-BDF8-E120BC0FBD6B}" type="presOf" srcId="{4E89336C-D2F2-4DC9-B1D9-1BD3D01A446C}" destId="{1AE7A785-FC4C-461A-BBD0-1B201CFA1848}" srcOrd="0" destOrd="0" presId="urn:microsoft.com/office/officeart/2005/8/layout/radial5"/>
    <dgm:cxn modelId="{D81F6F54-2BAB-4EB4-8D13-9C91805266B9}" srcId="{05DE2B06-DBD5-4B57-89F9-21B01F7788FD}" destId="{DB644731-B20C-4EF2-ACCC-F6D24D5BCC68}" srcOrd="3" destOrd="0" parTransId="{A20027F0-F870-4D33-BB84-C6E1F0FECDAE}" sibTransId="{C392E5CE-8E10-4DC4-BAF9-437C0EDCC175}"/>
    <dgm:cxn modelId="{816719A7-D1B6-455D-A7EE-31A6899A3B10}" type="presOf" srcId="{FD966389-9E59-4FC4-85D7-0DF637BF5D7A}" destId="{8C9D9D8E-1307-4CBB-AF0A-DBC7DC5C9BE6}" srcOrd="0" destOrd="0" presId="urn:microsoft.com/office/officeart/2005/8/layout/radial5"/>
    <dgm:cxn modelId="{4F53AB73-A8FF-4C3E-9A3D-2324B088F600}" type="presOf" srcId="{670C2820-D04C-4E48-B0FE-27E9393FEC70}" destId="{3321EE75-4D0A-4072-BB94-95E9623390AF}" srcOrd="0" destOrd="0" presId="urn:microsoft.com/office/officeart/2005/8/layout/radial5"/>
    <dgm:cxn modelId="{4E0BD974-3DB4-4F1D-8416-25233C065C16}" type="presOf" srcId="{3AACB5B0-B34B-4EE7-B0ED-A7A223EFAE88}" destId="{7D6A0960-FFE0-4AC3-BBD3-4262136FAB0F}" srcOrd="0" destOrd="0" presId="urn:microsoft.com/office/officeart/2005/8/layout/radial5"/>
    <dgm:cxn modelId="{5C7047A8-97DD-4BAC-8CB1-53831C772CC3}" type="presOf" srcId="{DB644731-B20C-4EF2-ACCC-F6D24D5BCC68}" destId="{FD0474B8-292D-48B7-B660-21C494D7CA07}" srcOrd="0" destOrd="0" presId="urn:microsoft.com/office/officeart/2005/8/layout/radial5"/>
    <dgm:cxn modelId="{214349A4-2989-4DF0-BDEA-16D656A39DF1}" type="presOf" srcId="{14547486-BCD9-426E-82F4-539DCAC89CF6}" destId="{F3E82518-CAEF-4CE5-9E5B-3E2C183221A1}" srcOrd="0" destOrd="0" presId="urn:microsoft.com/office/officeart/2005/8/layout/radial5"/>
    <dgm:cxn modelId="{655CA092-093E-4015-9B6D-549F810691D1}" type="presOf" srcId="{D8EE8956-62C7-442B-AA46-1EE79B39AE62}" destId="{B4DFD9C9-3122-4828-A9B9-D25D9E64A5EC}" srcOrd="1" destOrd="0" presId="urn:microsoft.com/office/officeart/2005/8/layout/radial5"/>
    <dgm:cxn modelId="{E1A7943E-FE52-43F3-8209-2EB577496977}" srcId="{05DE2B06-DBD5-4B57-89F9-21B01F7788FD}" destId="{A0011B7F-D5F7-4960-9C74-D351A5298878}" srcOrd="6" destOrd="0" parTransId="{AECCABE2-89F2-4012-87F0-71B25826A917}" sibTransId="{42E5BA69-F9C9-4D2B-B57C-247B2BC00392}"/>
    <dgm:cxn modelId="{F2BCFA60-7776-40DB-BB0D-A5DAFC2EFC8B}" type="presOf" srcId="{BAD233A0-A2A0-4CCB-A623-F13BC45096D5}" destId="{D725D68D-9B06-44F9-B361-3F6037D13F75}" srcOrd="0" destOrd="0" presId="urn:microsoft.com/office/officeart/2005/8/layout/radial5"/>
    <dgm:cxn modelId="{D1CAAB28-6DDA-4A54-AB39-DB53D9E53CA5}" srcId="{05DE2B06-DBD5-4B57-89F9-21B01F7788FD}" destId="{2DBC7DD1-386A-428F-BB94-65387B5DEAE8}" srcOrd="2" destOrd="0" parTransId="{DEF4E8F7-8FE7-47E5-981E-857818B56CA0}" sibTransId="{67A85240-DA0F-4690-8870-03902723E7C6}"/>
    <dgm:cxn modelId="{A05D8F55-601F-4EC8-9924-9A5560CB0BE1}" type="presOf" srcId="{A20027F0-F870-4D33-BB84-C6E1F0FECDAE}" destId="{6AF3057E-5966-413F-821C-F0A925952FC8}" srcOrd="1" destOrd="0" presId="urn:microsoft.com/office/officeart/2005/8/layout/radial5"/>
    <dgm:cxn modelId="{543537A3-0754-409F-AC15-9CE1A4918AAC}" type="presOf" srcId="{D8EE8956-62C7-442B-AA46-1EE79B39AE62}" destId="{31576641-2675-4829-AEA7-5CDCB29EE210}" srcOrd="0" destOrd="0" presId="urn:microsoft.com/office/officeart/2005/8/layout/radial5"/>
    <dgm:cxn modelId="{F3BFFAFF-E8BA-4885-BD61-FC4233539A11}" srcId="{05DE2B06-DBD5-4B57-89F9-21B01F7788FD}" destId="{176DEB40-BA29-41E8-8C0A-A4C952725790}" srcOrd="5" destOrd="0" parTransId="{4301CF0F-6D34-414E-9751-0A7B7AAB5B92}" sibTransId="{9AAA99A3-B882-4431-8FAC-9662DF692AA3}"/>
    <dgm:cxn modelId="{A143939D-9112-4C29-B9AC-2DE666DA4F13}" type="presOf" srcId="{4301CF0F-6D34-414E-9751-0A7B7AAB5B92}" destId="{475037D0-9994-4F0F-99CF-B1E3FF682E42}" srcOrd="1" destOrd="0" presId="urn:microsoft.com/office/officeart/2005/8/layout/radial5"/>
    <dgm:cxn modelId="{24096D3C-5C25-474C-AC75-C5033BFFE23D}" type="presOf" srcId="{AECCABE2-89F2-4012-87F0-71B25826A917}" destId="{A85584DE-0D12-4AF5-A803-9B3B1C47B432}" srcOrd="1" destOrd="0" presId="urn:microsoft.com/office/officeart/2005/8/layout/radial5"/>
    <dgm:cxn modelId="{F26DECB4-A0DE-433C-B937-CEED34CC12E0}" type="presOf" srcId="{DEF4E8F7-8FE7-47E5-981E-857818B56CA0}" destId="{3C8926B6-A257-436D-B2ED-61B8AAC2D71A}" srcOrd="1" destOrd="0" presId="urn:microsoft.com/office/officeart/2005/8/layout/radial5"/>
    <dgm:cxn modelId="{4E2B1CE8-06D4-407C-B3D7-27EC81B7CE34}" type="presOf" srcId="{3AACB5B0-B34B-4EE7-B0ED-A7A223EFAE88}" destId="{F4797788-C9CE-46E4-821A-501573B21151}" srcOrd="1" destOrd="0" presId="urn:microsoft.com/office/officeart/2005/8/layout/radial5"/>
    <dgm:cxn modelId="{43AF9B7D-2AAB-4A8F-A0D2-524D466BD37E}" type="presOf" srcId="{A0011B7F-D5F7-4960-9C74-D351A5298878}" destId="{8F8AD9DD-3B98-4F2D-BA10-5CE3816A8543}" srcOrd="0" destOrd="0" presId="urn:microsoft.com/office/officeart/2005/8/layout/radial5"/>
    <dgm:cxn modelId="{A9F65D04-CCEA-4BE9-A3DA-8AA357ED6D21}" type="presOf" srcId="{DEF4E8F7-8FE7-47E5-981E-857818B56CA0}" destId="{E61749ED-440C-4CB7-8E1F-A48B4E14AD60}" srcOrd="0" destOrd="0" presId="urn:microsoft.com/office/officeart/2005/8/layout/radial5"/>
    <dgm:cxn modelId="{22BA6FD5-6DD6-4836-B3CF-B9A933AD3C54}" srcId="{05DE2B06-DBD5-4B57-89F9-21B01F7788FD}" destId="{FD966389-9E59-4FC4-85D7-0DF637BF5D7A}" srcOrd="1" destOrd="0" parTransId="{4E89336C-D2F2-4DC9-B1D9-1BD3D01A446C}" sibTransId="{F077FCEC-9058-4C52-9542-8DF31D707219}"/>
    <dgm:cxn modelId="{67C8782D-98D5-414D-86FE-5987247AD2D9}" srcId="{05DE2B06-DBD5-4B57-89F9-21B01F7788FD}" destId="{BAD233A0-A2A0-4CCB-A623-F13BC45096D5}" srcOrd="4" destOrd="0" parTransId="{3AACB5B0-B34B-4EE7-B0ED-A7A223EFAE88}" sibTransId="{0EC29672-CB64-4F0B-B6B0-D70A3450BB8C}"/>
    <dgm:cxn modelId="{6EB78BDF-3D25-456F-8EFC-BF80D4FC4651}" type="presOf" srcId="{05DE2B06-DBD5-4B57-89F9-21B01F7788FD}" destId="{66FCB051-23C7-4C47-A6D1-A7A8205B290B}" srcOrd="0" destOrd="0" presId="urn:microsoft.com/office/officeart/2005/8/layout/radial5"/>
    <dgm:cxn modelId="{7C916989-1711-4C1A-BE7C-8B489B0E6185}" type="presOf" srcId="{AECCABE2-89F2-4012-87F0-71B25826A917}" destId="{BCB36072-AD93-4AC7-A716-D38CCE4CD5B8}" srcOrd="0" destOrd="0" presId="urn:microsoft.com/office/officeart/2005/8/layout/radial5"/>
    <dgm:cxn modelId="{A8450346-FE9D-4DFB-BB69-D9BFAFBE12A2}" type="presOf" srcId="{4301CF0F-6D34-414E-9751-0A7B7AAB5B92}" destId="{5A0992FF-4196-408D-A7E5-38FDB4D05267}" srcOrd="0" destOrd="0" presId="urn:microsoft.com/office/officeart/2005/8/layout/radial5"/>
    <dgm:cxn modelId="{7EDAC25F-5B9F-4879-94D2-A7CBCC72B577}" srcId="{670C2820-D04C-4E48-B0FE-27E9393FEC70}" destId="{05DE2B06-DBD5-4B57-89F9-21B01F7788FD}" srcOrd="0" destOrd="0" parTransId="{58A7D6C5-65B3-4DF6-89ED-25FABB11F727}" sibTransId="{FA737AE8-F6B1-4DE8-8B85-0E4B148DA57B}"/>
    <dgm:cxn modelId="{70900E88-BBDD-43DC-95F0-764087DB26DE}" type="presOf" srcId="{4E89336C-D2F2-4DC9-B1D9-1BD3D01A446C}" destId="{036427EA-4812-40D9-8E40-90280A236D0A}" srcOrd="1" destOrd="0" presId="urn:microsoft.com/office/officeart/2005/8/layout/radial5"/>
    <dgm:cxn modelId="{64C37971-F827-4E73-8574-2D8C7B3799E9}" type="presParOf" srcId="{3321EE75-4D0A-4072-BB94-95E9623390AF}" destId="{66FCB051-23C7-4C47-A6D1-A7A8205B290B}" srcOrd="0" destOrd="0" presId="urn:microsoft.com/office/officeart/2005/8/layout/radial5"/>
    <dgm:cxn modelId="{706DE166-A008-40FB-8B56-4BE708B7D477}" type="presParOf" srcId="{3321EE75-4D0A-4072-BB94-95E9623390AF}" destId="{31576641-2675-4829-AEA7-5CDCB29EE210}" srcOrd="1" destOrd="0" presId="urn:microsoft.com/office/officeart/2005/8/layout/radial5"/>
    <dgm:cxn modelId="{42001B90-70BB-4563-A23F-C939371C3647}" type="presParOf" srcId="{31576641-2675-4829-AEA7-5CDCB29EE210}" destId="{B4DFD9C9-3122-4828-A9B9-D25D9E64A5EC}" srcOrd="0" destOrd="0" presId="urn:microsoft.com/office/officeart/2005/8/layout/radial5"/>
    <dgm:cxn modelId="{7BC9988B-7F2D-4CEE-8F24-80CFBD03DFD2}" type="presParOf" srcId="{3321EE75-4D0A-4072-BB94-95E9623390AF}" destId="{F3E82518-CAEF-4CE5-9E5B-3E2C183221A1}" srcOrd="2" destOrd="0" presId="urn:microsoft.com/office/officeart/2005/8/layout/radial5"/>
    <dgm:cxn modelId="{E37D9400-C8D0-4905-97B5-61798F1FA0CD}" type="presParOf" srcId="{3321EE75-4D0A-4072-BB94-95E9623390AF}" destId="{1AE7A785-FC4C-461A-BBD0-1B201CFA1848}" srcOrd="3" destOrd="0" presId="urn:microsoft.com/office/officeart/2005/8/layout/radial5"/>
    <dgm:cxn modelId="{A403F253-80CB-4DCD-BFB7-62D0669C6FCC}" type="presParOf" srcId="{1AE7A785-FC4C-461A-BBD0-1B201CFA1848}" destId="{036427EA-4812-40D9-8E40-90280A236D0A}" srcOrd="0" destOrd="0" presId="urn:microsoft.com/office/officeart/2005/8/layout/radial5"/>
    <dgm:cxn modelId="{1E955A68-545A-4640-9D28-C8092AD96762}" type="presParOf" srcId="{3321EE75-4D0A-4072-BB94-95E9623390AF}" destId="{8C9D9D8E-1307-4CBB-AF0A-DBC7DC5C9BE6}" srcOrd="4" destOrd="0" presId="urn:microsoft.com/office/officeart/2005/8/layout/radial5"/>
    <dgm:cxn modelId="{FA84545F-11B2-4600-B862-C3B11CBE9EEA}" type="presParOf" srcId="{3321EE75-4D0A-4072-BB94-95E9623390AF}" destId="{E61749ED-440C-4CB7-8E1F-A48B4E14AD60}" srcOrd="5" destOrd="0" presId="urn:microsoft.com/office/officeart/2005/8/layout/radial5"/>
    <dgm:cxn modelId="{1884A2CB-155F-4BF9-9D1C-82621CAC6ACD}" type="presParOf" srcId="{E61749ED-440C-4CB7-8E1F-A48B4E14AD60}" destId="{3C8926B6-A257-436D-B2ED-61B8AAC2D71A}" srcOrd="0" destOrd="0" presId="urn:microsoft.com/office/officeart/2005/8/layout/radial5"/>
    <dgm:cxn modelId="{D40BE7B8-6040-413A-AAAB-626FD65DDF87}" type="presParOf" srcId="{3321EE75-4D0A-4072-BB94-95E9623390AF}" destId="{1F9F6C48-CF19-4B86-B344-99EB686ABF4D}" srcOrd="6" destOrd="0" presId="urn:microsoft.com/office/officeart/2005/8/layout/radial5"/>
    <dgm:cxn modelId="{226C2720-69EC-43DE-BC19-4F0112882F03}" type="presParOf" srcId="{3321EE75-4D0A-4072-BB94-95E9623390AF}" destId="{5F85252C-E9A1-48E6-8235-3A9CCFB3D674}" srcOrd="7" destOrd="0" presId="urn:microsoft.com/office/officeart/2005/8/layout/radial5"/>
    <dgm:cxn modelId="{6AC6FE3E-953F-4D9C-B920-06437006AFA4}" type="presParOf" srcId="{5F85252C-E9A1-48E6-8235-3A9CCFB3D674}" destId="{6AF3057E-5966-413F-821C-F0A925952FC8}" srcOrd="0" destOrd="0" presId="urn:microsoft.com/office/officeart/2005/8/layout/radial5"/>
    <dgm:cxn modelId="{94109FAF-EDDE-416C-8D9C-177EBFBA7862}" type="presParOf" srcId="{3321EE75-4D0A-4072-BB94-95E9623390AF}" destId="{FD0474B8-292D-48B7-B660-21C494D7CA07}" srcOrd="8" destOrd="0" presId="urn:microsoft.com/office/officeart/2005/8/layout/radial5"/>
    <dgm:cxn modelId="{31DC72FE-7852-4D58-BA7E-E86540485F00}" type="presParOf" srcId="{3321EE75-4D0A-4072-BB94-95E9623390AF}" destId="{7D6A0960-FFE0-4AC3-BBD3-4262136FAB0F}" srcOrd="9" destOrd="0" presId="urn:microsoft.com/office/officeart/2005/8/layout/radial5"/>
    <dgm:cxn modelId="{F9139615-564B-4BA2-903C-279CF36DE412}" type="presParOf" srcId="{7D6A0960-FFE0-4AC3-BBD3-4262136FAB0F}" destId="{F4797788-C9CE-46E4-821A-501573B21151}" srcOrd="0" destOrd="0" presId="urn:microsoft.com/office/officeart/2005/8/layout/radial5"/>
    <dgm:cxn modelId="{329F29D3-F25A-49ED-B542-77F9BDF9A7D8}" type="presParOf" srcId="{3321EE75-4D0A-4072-BB94-95E9623390AF}" destId="{D725D68D-9B06-44F9-B361-3F6037D13F75}" srcOrd="10" destOrd="0" presId="urn:microsoft.com/office/officeart/2005/8/layout/radial5"/>
    <dgm:cxn modelId="{AEBAEBE2-B626-4592-A0F7-1955A6908909}" type="presParOf" srcId="{3321EE75-4D0A-4072-BB94-95E9623390AF}" destId="{5A0992FF-4196-408D-A7E5-38FDB4D05267}" srcOrd="11" destOrd="0" presId="urn:microsoft.com/office/officeart/2005/8/layout/radial5"/>
    <dgm:cxn modelId="{AD22ADEE-7BB7-4AA3-81AA-50FBDB3A25AD}" type="presParOf" srcId="{5A0992FF-4196-408D-A7E5-38FDB4D05267}" destId="{475037D0-9994-4F0F-99CF-B1E3FF682E42}" srcOrd="0" destOrd="0" presId="urn:microsoft.com/office/officeart/2005/8/layout/radial5"/>
    <dgm:cxn modelId="{4C1E3186-13FF-45FF-9709-372BBA389F7E}" type="presParOf" srcId="{3321EE75-4D0A-4072-BB94-95E9623390AF}" destId="{0F1E5EEF-9C9E-40BC-B0FF-CA73C01DD10C}" srcOrd="12" destOrd="0" presId="urn:microsoft.com/office/officeart/2005/8/layout/radial5"/>
    <dgm:cxn modelId="{74EEF461-EB17-4F04-A6BE-CBD1D8B0012B}" type="presParOf" srcId="{3321EE75-4D0A-4072-BB94-95E9623390AF}" destId="{BCB36072-AD93-4AC7-A716-D38CCE4CD5B8}" srcOrd="13" destOrd="0" presId="urn:microsoft.com/office/officeart/2005/8/layout/radial5"/>
    <dgm:cxn modelId="{69569DE1-497F-4A95-A65E-C0F6D717065D}" type="presParOf" srcId="{BCB36072-AD93-4AC7-A716-D38CCE4CD5B8}" destId="{A85584DE-0D12-4AF5-A803-9B3B1C47B432}" srcOrd="0" destOrd="0" presId="urn:microsoft.com/office/officeart/2005/8/layout/radial5"/>
    <dgm:cxn modelId="{70EC7F66-C0CF-4B85-ACA8-C2C1A4083299}" type="presParOf" srcId="{3321EE75-4D0A-4072-BB94-95E9623390AF}" destId="{8F8AD9DD-3B98-4F2D-BA10-5CE3816A854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B84D7-50A5-4164-A2BC-E47A22B4D21B}">
      <dsp:nvSpPr>
        <dsp:cNvPr id="0" name=""/>
        <dsp:cNvSpPr/>
      </dsp:nvSpPr>
      <dsp:spPr>
        <a:xfrm>
          <a:off x="3733814" y="2133584"/>
          <a:ext cx="1674968" cy="1674968"/>
        </a:xfrm>
        <a:prstGeom prst="ellipse">
          <a:avLst/>
        </a:prstGeom>
        <a:gradFill rotWithShape="1">
          <a:gsLst>
            <a:gs pos="0">
              <a:schemeClr val="dk1">
                <a:tint val="30000"/>
                <a:satMod val="250000"/>
              </a:schemeClr>
            </a:gs>
            <a:gs pos="72000">
              <a:schemeClr val="dk1">
                <a:tint val="75000"/>
                <a:satMod val="210000"/>
              </a:schemeClr>
            </a:gs>
            <a:gs pos="100000">
              <a:schemeClr val="dk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dk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</a:rPr>
            <a:t>የግጥም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ዜማ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መፍጠሪያ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ብልሃቶች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979107" y="2378877"/>
        <a:ext cx="1184382" cy="1184382"/>
      </dsp:txXfrm>
    </dsp:sp>
    <dsp:sp modelId="{8B96F520-97D6-4695-9DC7-9170F85250CF}">
      <dsp:nvSpPr>
        <dsp:cNvPr id="0" name=""/>
        <dsp:cNvSpPr/>
      </dsp:nvSpPr>
      <dsp:spPr>
        <a:xfrm rot="16020729">
          <a:off x="4406036" y="2001941"/>
          <a:ext cx="231169" cy="34707"/>
        </a:xfrm>
        <a:custGeom>
          <a:avLst/>
          <a:gdLst/>
          <a:ahLst/>
          <a:cxnLst/>
          <a:rect l="0" t="0" r="0" b="0"/>
          <a:pathLst>
            <a:path>
              <a:moveTo>
                <a:pt x="0" y="17353"/>
              </a:moveTo>
              <a:lnTo>
                <a:pt x="231169" y="17353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515841" y="2013515"/>
        <a:ext cx="11558" cy="11558"/>
      </dsp:txXfrm>
    </dsp:sp>
    <dsp:sp modelId="{9A0A96AE-B161-4304-B47C-BF945DDE6501}">
      <dsp:nvSpPr>
        <dsp:cNvPr id="0" name=""/>
        <dsp:cNvSpPr/>
      </dsp:nvSpPr>
      <dsp:spPr>
        <a:xfrm>
          <a:off x="3634458" y="230036"/>
          <a:ext cx="1674968" cy="167496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endParaRPr lang="en-US" sz="29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9751" y="475329"/>
        <a:ext cx="1184382" cy="1184382"/>
      </dsp:txXfrm>
    </dsp:sp>
    <dsp:sp modelId="{5DD13E48-371E-4201-8E69-D944AF0CE14C}">
      <dsp:nvSpPr>
        <dsp:cNvPr id="0" name=""/>
        <dsp:cNvSpPr/>
      </dsp:nvSpPr>
      <dsp:spPr>
        <a:xfrm rot="118205">
          <a:off x="5408190" y="2988211"/>
          <a:ext cx="331973" cy="34707"/>
        </a:xfrm>
        <a:custGeom>
          <a:avLst/>
          <a:gdLst/>
          <a:ahLst/>
          <a:cxnLst/>
          <a:rect l="0" t="0" r="0" b="0"/>
          <a:pathLst>
            <a:path>
              <a:moveTo>
                <a:pt x="0" y="17353"/>
              </a:moveTo>
              <a:lnTo>
                <a:pt x="331973" y="17353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65877" y="2997266"/>
        <a:ext cx="16598" cy="16598"/>
      </dsp:txXfrm>
    </dsp:sp>
    <dsp:sp modelId="{BE0D0482-30DF-4FF2-A9FF-679DC751C677}">
      <dsp:nvSpPr>
        <dsp:cNvPr id="0" name=""/>
        <dsp:cNvSpPr/>
      </dsp:nvSpPr>
      <dsp:spPr>
        <a:xfrm>
          <a:off x="5739571" y="2202578"/>
          <a:ext cx="1674968" cy="167496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አቻዊ</a:t>
          </a:r>
          <a:r>
            <a:rPr lang="en-US" sz="2900" kern="1200" dirty="0"/>
            <a:t> </a:t>
          </a:r>
          <a:r>
            <a:rPr lang="en-US" sz="2900" kern="1200" dirty="0" err="1"/>
            <a:t>መዋቅር</a:t>
          </a:r>
          <a:endParaRPr lang="en-US" sz="2900" kern="1200" dirty="0"/>
        </a:p>
      </dsp:txBody>
      <dsp:txXfrm>
        <a:off x="5984864" y="2447871"/>
        <a:ext cx="1184382" cy="1184382"/>
      </dsp:txXfrm>
    </dsp:sp>
    <dsp:sp modelId="{0D39CF86-A5B6-4F7D-99DC-6C37DB8CF446}">
      <dsp:nvSpPr>
        <dsp:cNvPr id="0" name=""/>
        <dsp:cNvSpPr/>
      </dsp:nvSpPr>
      <dsp:spPr>
        <a:xfrm rot="5664079">
          <a:off x="4182217" y="4089500"/>
          <a:ext cx="603322" cy="34707"/>
        </a:xfrm>
        <a:custGeom>
          <a:avLst/>
          <a:gdLst/>
          <a:ahLst/>
          <a:cxnLst/>
          <a:rect l="0" t="0" r="0" b="0"/>
          <a:pathLst>
            <a:path>
              <a:moveTo>
                <a:pt x="0" y="17353"/>
              </a:moveTo>
              <a:lnTo>
                <a:pt x="603322" y="17353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468795" y="4091771"/>
        <a:ext cx="30166" cy="30166"/>
      </dsp:txXfrm>
    </dsp:sp>
    <dsp:sp modelId="{7A544667-73A7-4FF6-AEE7-06AAED6CDBF6}">
      <dsp:nvSpPr>
        <dsp:cNvPr id="0" name=""/>
        <dsp:cNvSpPr/>
      </dsp:nvSpPr>
      <dsp:spPr>
        <a:xfrm>
          <a:off x="3558974" y="4405156"/>
          <a:ext cx="1674968" cy="167496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አዝማች</a:t>
          </a:r>
          <a:r>
            <a:rPr lang="en-US" sz="2900" kern="1200" dirty="0"/>
            <a:t> </a:t>
          </a:r>
          <a:r>
            <a:rPr lang="en-US" sz="2900" kern="1200" dirty="0" err="1"/>
            <a:t>አከል</a:t>
          </a:r>
          <a:r>
            <a:rPr lang="en-US" sz="2900" kern="1200" dirty="0"/>
            <a:t> </a:t>
          </a:r>
          <a:r>
            <a:rPr lang="en-US" sz="2900" kern="1200" dirty="0" err="1"/>
            <a:t>ስንኞች</a:t>
          </a:r>
          <a:endParaRPr lang="en-US" sz="2900" kern="1200" dirty="0"/>
        </a:p>
      </dsp:txBody>
      <dsp:txXfrm>
        <a:off x="3804267" y="4650449"/>
        <a:ext cx="1184382" cy="1184382"/>
      </dsp:txXfrm>
    </dsp:sp>
    <dsp:sp modelId="{EF627D91-33F4-4CD5-AE32-4C4D297452DE}">
      <dsp:nvSpPr>
        <dsp:cNvPr id="0" name=""/>
        <dsp:cNvSpPr/>
      </dsp:nvSpPr>
      <dsp:spPr>
        <a:xfrm rot="10699332">
          <a:off x="3158902" y="2986658"/>
          <a:ext cx="575394" cy="34707"/>
        </a:xfrm>
        <a:custGeom>
          <a:avLst/>
          <a:gdLst/>
          <a:ahLst/>
          <a:cxnLst/>
          <a:rect l="0" t="0" r="0" b="0"/>
          <a:pathLst>
            <a:path>
              <a:moveTo>
                <a:pt x="0" y="17353"/>
              </a:moveTo>
              <a:lnTo>
                <a:pt x="575394" y="17353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32214" y="2989627"/>
        <a:ext cx="28769" cy="28769"/>
      </dsp:txXfrm>
    </dsp:sp>
    <dsp:sp modelId="{7492AF4F-FE08-447B-825C-309EBC991563}">
      <dsp:nvSpPr>
        <dsp:cNvPr id="0" name=""/>
        <dsp:cNvSpPr/>
      </dsp:nvSpPr>
      <dsp:spPr>
        <a:xfrm>
          <a:off x="1272260" y="2133602"/>
          <a:ext cx="1887203" cy="181291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ድግግሞሽ</a:t>
          </a:r>
          <a:endParaRPr lang="en-US" sz="2900" kern="1200" dirty="0"/>
        </a:p>
      </dsp:txBody>
      <dsp:txXfrm>
        <a:off x="1548634" y="2399098"/>
        <a:ext cx="1334455" cy="1281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CB051-23C7-4C47-A6D1-A7A8205B290B}">
      <dsp:nvSpPr>
        <dsp:cNvPr id="0" name=""/>
        <dsp:cNvSpPr/>
      </dsp:nvSpPr>
      <dsp:spPr>
        <a:xfrm>
          <a:off x="3691253" y="1697953"/>
          <a:ext cx="1304292" cy="1304292"/>
        </a:xfrm>
        <a:prstGeom prst="ellipse">
          <a:avLst/>
        </a:prstGeom>
        <a:gradFill rotWithShape="1">
          <a:gsLst>
            <a:gs pos="0">
              <a:schemeClr val="dk1">
                <a:tint val="30000"/>
                <a:satMod val="250000"/>
              </a:schemeClr>
            </a:gs>
            <a:gs pos="72000">
              <a:schemeClr val="dk1">
                <a:tint val="75000"/>
                <a:satMod val="210000"/>
              </a:schemeClr>
            </a:gs>
            <a:gs pos="100000">
              <a:schemeClr val="dk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dk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/>
            <a:t>ቤት</a:t>
          </a:r>
          <a:endParaRPr lang="en-US" sz="4900" kern="1200" dirty="0"/>
        </a:p>
      </dsp:txBody>
      <dsp:txXfrm>
        <a:off x="3882262" y="1888962"/>
        <a:ext cx="922274" cy="922274"/>
      </dsp:txXfrm>
    </dsp:sp>
    <dsp:sp modelId="{31576641-2675-4829-AEA7-5CDCB29EE210}">
      <dsp:nvSpPr>
        <dsp:cNvPr id="0" name=""/>
        <dsp:cNvSpPr/>
      </dsp:nvSpPr>
      <dsp:spPr>
        <a:xfrm rot="16155810">
          <a:off x="4192826" y="1222044"/>
          <a:ext cx="277845" cy="44345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235038" y="1352409"/>
        <a:ext cx="194492" cy="266075"/>
      </dsp:txXfrm>
    </dsp:sp>
    <dsp:sp modelId="{F3E82518-CAEF-4CE5-9E5B-3E2C183221A1}">
      <dsp:nvSpPr>
        <dsp:cNvPr id="0" name=""/>
        <dsp:cNvSpPr/>
      </dsp:nvSpPr>
      <dsp:spPr>
        <a:xfrm>
          <a:off x="3733802" y="0"/>
          <a:ext cx="1173863" cy="117386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ውስጠ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5710" y="171908"/>
        <a:ext cx="830047" cy="830047"/>
      </dsp:txXfrm>
    </dsp:sp>
    <dsp:sp modelId="{1AE7A785-FC4C-461A-BBD0-1B201CFA1848}">
      <dsp:nvSpPr>
        <dsp:cNvPr id="0" name=""/>
        <dsp:cNvSpPr/>
      </dsp:nvSpPr>
      <dsp:spPr>
        <a:xfrm rot="19328868">
          <a:off x="4905112" y="1539193"/>
          <a:ext cx="299880" cy="44345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14576" y="1655487"/>
        <a:ext cx="209916" cy="266075"/>
      </dsp:txXfrm>
    </dsp:sp>
    <dsp:sp modelId="{8C9D9D8E-1307-4CBB-AF0A-DBC7DC5C9BE6}">
      <dsp:nvSpPr>
        <dsp:cNvPr id="0" name=""/>
        <dsp:cNvSpPr/>
      </dsp:nvSpPr>
      <dsp:spPr>
        <a:xfrm>
          <a:off x="5181602" y="655640"/>
          <a:ext cx="1173863" cy="117386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ጠርዝ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3510" y="827548"/>
        <a:ext cx="830047" cy="830047"/>
      </dsp:txXfrm>
    </dsp:sp>
    <dsp:sp modelId="{E61749ED-440C-4CB7-8E1F-A48B4E14AD60}">
      <dsp:nvSpPr>
        <dsp:cNvPr id="0" name=""/>
        <dsp:cNvSpPr/>
      </dsp:nvSpPr>
      <dsp:spPr>
        <a:xfrm rot="771429">
          <a:off x="5087344" y="2329643"/>
          <a:ext cx="275784" cy="44345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088381" y="2409130"/>
        <a:ext cx="193049" cy="266075"/>
      </dsp:txXfrm>
    </dsp:sp>
    <dsp:sp modelId="{1F9F6C48-CF19-4B86-B344-99EB686ABF4D}">
      <dsp:nvSpPr>
        <dsp:cNvPr id="0" name=""/>
        <dsp:cNvSpPr/>
      </dsp:nvSpPr>
      <dsp:spPr>
        <a:xfrm>
          <a:off x="5471781" y="2154677"/>
          <a:ext cx="1173863" cy="117386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ተንጠልጣይ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43689" y="2326585"/>
        <a:ext cx="830047" cy="830047"/>
      </dsp:txXfrm>
    </dsp:sp>
    <dsp:sp modelId="{5F85252C-E9A1-48E6-8235-3A9CCFB3D674}">
      <dsp:nvSpPr>
        <dsp:cNvPr id="0" name=""/>
        <dsp:cNvSpPr/>
      </dsp:nvSpPr>
      <dsp:spPr>
        <a:xfrm rot="3857143">
          <a:off x="4597962" y="2943310"/>
          <a:ext cx="275784" cy="44345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621381" y="2994731"/>
        <a:ext cx="193049" cy="266075"/>
      </dsp:txXfrm>
    </dsp:sp>
    <dsp:sp modelId="{FD0474B8-292D-48B7-B660-21C494D7CA07}">
      <dsp:nvSpPr>
        <dsp:cNvPr id="0" name=""/>
        <dsp:cNvSpPr/>
      </dsp:nvSpPr>
      <dsp:spPr>
        <a:xfrm>
          <a:off x="4519854" y="3348356"/>
          <a:ext cx="1173863" cy="117386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ተቀራርቦ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ምት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1762" y="3520264"/>
        <a:ext cx="830047" cy="830047"/>
      </dsp:txXfrm>
    </dsp:sp>
    <dsp:sp modelId="{7D6A0960-FFE0-4AC3-BBD3-4262136FAB0F}">
      <dsp:nvSpPr>
        <dsp:cNvPr id="0" name=""/>
        <dsp:cNvSpPr/>
      </dsp:nvSpPr>
      <dsp:spPr>
        <a:xfrm rot="6942857">
          <a:off x="3813053" y="2943310"/>
          <a:ext cx="275784" cy="44345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872369" y="2994731"/>
        <a:ext cx="193049" cy="266075"/>
      </dsp:txXfrm>
    </dsp:sp>
    <dsp:sp modelId="{D725D68D-9B06-44F9-B361-3F6037D13F75}">
      <dsp:nvSpPr>
        <dsp:cNvPr id="0" name=""/>
        <dsp:cNvSpPr/>
      </dsp:nvSpPr>
      <dsp:spPr>
        <a:xfrm>
          <a:off x="2993082" y="3348356"/>
          <a:ext cx="1173863" cy="117386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ተመሳስሎ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ምት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4990" y="3520264"/>
        <a:ext cx="830047" cy="830047"/>
      </dsp:txXfrm>
    </dsp:sp>
    <dsp:sp modelId="{5A0992FF-4196-408D-A7E5-38FDB4D05267}">
      <dsp:nvSpPr>
        <dsp:cNvPr id="0" name=""/>
        <dsp:cNvSpPr/>
      </dsp:nvSpPr>
      <dsp:spPr>
        <a:xfrm rot="10028571">
          <a:off x="3323670" y="2329643"/>
          <a:ext cx="275784" cy="44345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405368" y="2409130"/>
        <a:ext cx="193049" cy="266075"/>
      </dsp:txXfrm>
    </dsp:sp>
    <dsp:sp modelId="{0F1E5EEF-9C9E-40BC-B0FF-CA73C01DD10C}">
      <dsp:nvSpPr>
        <dsp:cNvPr id="0" name=""/>
        <dsp:cNvSpPr/>
      </dsp:nvSpPr>
      <dsp:spPr>
        <a:xfrm>
          <a:off x="2041154" y="2154677"/>
          <a:ext cx="1173863" cy="117386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ዘላይ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3062" y="2326585"/>
        <a:ext cx="830047" cy="830047"/>
      </dsp:txXfrm>
    </dsp:sp>
    <dsp:sp modelId="{BCB36072-AD93-4AC7-A716-D38CCE4CD5B8}">
      <dsp:nvSpPr>
        <dsp:cNvPr id="0" name=""/>
        <dsp:cNvSpPr/>
      </dsp:nvSpPr>
      <dsp:spPr>
        <a:xfrm rot="13114286">
          <a:off x="3498329" y="1564414"/>
          <a:ext cx="275784" cy="44345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572039" y="1678898"/>
        <a:ext cx="193049" cy="266075"/>
      </dsp:txXfrm>
    </dsp:sp>
    <dsp:sp modelId="{8F8AD9DD-3B98-4F2D-BA10-5CE3816A8543}">
      <dsp:nvSpPr>
        <dsp:cNvPr id="0" name=""/>
        <dsp:cNvSpPr/>
      </dsp:nvSpPr>
      <dsp:spPr>
        <a:xfrm>
          <a:off x="2380893" y="666184"/>
          <a:ext cx="1173863" cy="117386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ቅድመ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ቤት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52801" y="838092"/>
        <a:ext cx="830047" cy="830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A6A8C-3502-4327-BAD2-FB8EEB4C3FD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73B6-C78F-4923-8539-858F538F9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ግጥማዊ</a:t>
            </a:r>
            <a:r>
              <a:rPr lang="en-US" baseline="0" dirty="0"/>
              <a:t> </a:t>
            </a:r>
            <a:r>
              <a:rPr lang="en-US" baseline="0" dirty="0" err="1"/>
              <a:t>አሰነኛኘት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73B6-C78F-4923-8539-858F538F94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9CD1-FC31-4C9E-B0E7-644CE819DB2E}" type="datetime1">
              <a:rPr lang="en-US" smtClean="0"/>
              <a:t>4/26/2020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AE60CF-963E-47C9-897F-1094A02B4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19AD-AA9B-4463-AF52-F564EAA55B84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60CF-963E-47C9-897F-1094A02B4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0810-20B9-440D-962E-6121FA1C5E84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60CF-963E-47C9-897F-1094A02B4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DEB3-4ECB-433F-8505-48014ECADCE5}" type="datetime1">
              <a:rPr lang="en-US" smtClean="0"/>
              <a:t>4/26/2020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AE60CF-963E-47C9-897F-1094A02B4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BFF8-5C87-4EAB-805B-3A0D8D949FA8}" type="datetime1">
              <a:rPr lang="en-US" smtClean="0"/>
              <a:t>4/26/2020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60CF-963E-47C9-897F-1094A02B47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F49C-8359-4B38-8908-0587B06D0A5B}" type="datetime1">
              <a:rPr lang="en-US" smtClean="0"/>
              <a:t>4/26/2020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60CF-963E-47C9-897F-1094A02B4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33-2A0C-4247-8C6F-BA5367659B26}" type="datetime1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AE60CF-963E-47C9-897F-1094A02B47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1360-C708-4499-89FC-B1E929527763}" type="datetime1">
              <a:rPr lang="en-US" smtClean="0"/>
              <a:t>4/26/2020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60CF-963E-47C9-897F-1094A02B4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8F88-9612-40E0-856A-369A3726E76E}" type="datetime1">
              <a:rPr lang="en-US" smtClean="0"/>
              <a:t>4/26/2020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60CF-963E-47C9-897F-1094A02B4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FF2E-5250-4418-AEAF-9120AEFFF584}" type="datetime1">
              <a:rPr lang="en-US" smtClean="0"/>
              <a:t>4/26/2020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60CF-963E-47C9-897F-1094A02B4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6541-E59E-4EBC-884E-D24ADD05304F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60CF-963E-47C9-897F-1094A02B47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2B910D-2EC4-479E-B9C2-F7148C607CE3}" type="datetime1">
              <a:rPr lang="en-US" smtClean="0"/>
              <a:t>4/26/2020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AE60CF-963E-47C9-897F-1094A02B47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Duc\hh\azmach%20afekare%20ewnet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DELL\Desktop\Duc\hh\azmach%20afekare%20ewnet.mp3" TargetMode="External"/><Relationship Id="rId1" Type="http://schemas.openxmlformats.org/officeDocument/2006/relationships/audio" Target="file:///C:\Users\DELL\Desktop\Duc\hh\Tone%20Dereje%2008%20Track%208.wm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Duc\Aba%20geda.mp3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DELL\Desktop\Duc\hh\tone%20fer.wma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C:\Users\DELL\Desktop\Duc\hh\10%20&#4632;&#4757;&#4877;&#4645;&#4725;&#4658;&#4875;&#4709;&#4829;&#4638;&#4872;&#4661;&#4608;&#4709;&#4721;Music.MP3" TargetMode="External"/><Relationship Id="rId1" Type="http://schemas.openxmlformats.org/officeDocument/2006/relationships/audio" Target="file:///C:\Users\DELL\Desktop\Duc\hh\Gint%2003%20Track%203.wma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Duc\hh\&#4772;&#4941;&#4652;&#4637;%20&#4709;&#4825;%20&#4720;&#4704;&#4825;.mp3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4267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Aatrix OCRB" pitchFamily="33" charset="0"/>
              </a:rPr>
              <a:t>የግጥም</a:t>
            </a:r>
            <a:r>
              <a:rPr lang="en-US" sz="6000" b="1" dirty="0">
                <a:solidFill>
                  <a:srgbClr val="002060"/>
                </a:solidFill>
                <a:latin typeface="Aatrix OCRB" pitchFamily="33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atrix OCRB" pitchFamily="33" charset="0"/>
              </a:rPr>
              <a:t>መሰረታዊ</a:t>
            </a:r>
            <a:r>
              <a:rPr lang="en-US" sz="6000" b="1" dirty="0">
                <a:solidFill>
                  <a:srgbClr val="002060"/>
                </a:solidFill>
                <a:latin typeface="Aatrix OCRB" pitchFamily="33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atrix OCRB" pitchFamily="33" charset="0"/>
              </a:rPr>
              <a:t>ባህሪያት</a:t>
            </a:r>
            <a:endParaRPr lang="en-US" sz="6000" b="1" dirty="0">
              <a:solidFill>
                <a:srgbClr val="002060"/>
              </a:solidFill>
              <a:latin typeface="Aatrix OCRB" pitchFamily="33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1.1.3.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አገባባዊ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ፍንገጣ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የቋንቋውን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ሰዋሰዋዊ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ህግ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አለመከትል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የቃላት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አቀናጃጀት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የአረፍተ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ነገር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የአገባብ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/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የአወቃቀር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የመሳሰሉ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ሰዋሰዋዊ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ደንቦች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አለመከተል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ለምሳሌ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የአማርኛ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ቋንቋው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የቃላት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አሰዳደር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/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የዓ.ነገር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አወቃቀር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ባለቤት-ተሳቢ-ግስ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ነው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፡፡</a:t>
            </a:r>
          </a:p>
          <a:p>
            <a:pPr>
              <a:buNone/>
            </a:pPr>
            <a:endParaRPr lang="en-US" dirty="0">
              <a:latin typeface="Visual Geez Unicode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Visual Geez Unicode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2.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ተጨባጭነት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181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ከማብራራት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ከማስረዳትና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ከመተንተን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ይልቅ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በተጨባጭ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ማሳየትና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መግለጥ</a:t>
            </a:r>
            <a:endParaRPr lang="en-US" sz="3100" spc="-15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የረቀቀውን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የማግዘፍ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የማይዳሰሰውን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የማስጨበጥ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የማይታየውን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የማሳየት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የከበደውን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የማቅለል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የራቀውን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የማቅረብ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ሀይል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ነው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፡፡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ያልታወቀውን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ይበልጥ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ብሩህ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ማድረግ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ያለፈውን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አሁን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ያለ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ማስመሰል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አሮጌውን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አዲስ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የማድረግ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ደብዛዛውን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የማጉላት</a:t>
            </a:r>
            <a:endParaRPr lang="en-US" sz="3500" spc="-15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በግጥም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የቀረበን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ሀሳብና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ስሜት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ለስሜት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ህዋሳት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ክሱት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በሆነ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መንገድ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መግለጥ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ነው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፡፡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በስሜት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ህዋሳታችን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ለመረዳትና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ለማስረዳት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ጸናን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የሆኑ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ሀሳቦችንና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ስሜቶችን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ቀሊል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በማድረግ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ለግንዛቤችን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ተጨባጭ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500" spc="-150" dirty="0" err="1">
                <a:solidFill>
                  <a:srgbClr val="002060"/>
                </a:solidFill>
                <a:latin typeface="Visual Geez Unicode" pitchFamily="2" charset="0"/>
              </a:rPr>
              <a:t>ማድረግ</a:t>
            </a:r>
            <a:r>
              <a:rPr lang="en-US" sz="3500" spc="-150" dirty="0">
                <a:solidFill>
                  <a:srgbClr val="002060"/>
                </a:solidFill>
                <a:latin typeface="Visual Geez Unicode" pitchFamily="2" charset="0"/>
              </a:rPr>
              <a:t>፡፡</a:t>
            </a:r>
            <a:r>
              <a:rPr lang="en-US" sz="36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3.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ቁጥብነት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/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እምቅነት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ግጥም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ከመዘርዘር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ይልቅ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ማመቅ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፤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ከመተንተን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ይልቅ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መጠቅለል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የሚቀናው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ጥበብ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ነው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፡፡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በዚህ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ባህሪውም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እምቅነትና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ቁጥብነት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spc="-150" dirty="0" err="1">
                <a:solidFill>
                  <a:srgbClr val="002060"/>
                </a:solidFill>
                <a:latin typeface="Visual Geez Unicode" pitchFamily="2" charset="0"/>
              </a:rPr>
              <a:t>ይታይበታል</a:t>
            </a:r>
            <a:r>
              <a:rPr lang="en-US" sz="2800" spc="-150" dirty="0">
                <a:solidFill>
                  <a:srgbClr val="002060"/>
                </a:solidFill>
                <a:latin typeface="Visual Geez Unicode" pitchFamily="2" charset="0"/>
              </a:rPr>
              <a:t>፡፡</a:t>
            </a:r>
            <a:endParaRPr lang="en-US" spc="-15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ቁጥብነት</a:t>
            </a:r>
            <a:r>
              <a:rPr lang="en-US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</a:p>
          <a:p>
            <a:pPr lvl="2">
              <a:buFont typeface="Wingdings" pitchFamily="2" charset="2"/>
              <a:buChar char="Ø"/>
            </a:pPr>
            <a:r>
              <a:rPr lang="en-US" spc="-150" dirty="0" err="1">
                <a:solidFill>
                  <a:srgbClr val="002060"/>
                </a:solidFill>
                <a:latin typeface="Visual Geez Unicode" pitchFamily="2" charset="0"/>
              </a:rPr>
              <a:t>ለግጥሙ</a:t>
            </a:r>
            <a:r>
              <a:rPr lang="en-US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pc="-150" dirty="0" err="1">
                <a:solidFill>
                  <a:srgbClr val="002060"/>
                </a:solidFill>
                <a:latin typeface="Visual Geez Unicode" pitchFamily="2" charset="0"/>
              </a:rPr>
              <a:t>ግብ</a:t>
            </a:r>
            <a:r>
              <a:rPr lang="en-US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pc="-150" dirty="0" err="1">
                <a:solidFill>
                  <a:srgbClr val="002060"/>
                </a:solidFill>
                <a:latin typeface="Visual Geez Unicode" pitchFamily="2" charset="0"/>
              </a:rPr>
              <a:t>መቺ</a:t>
            </a:r>
            <a:r>
              <a:rPr lang="en-US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pc="-150" dirty="0" err="1">
                <a:solidFill>
                  <a:srgbClr val="002060"/>
                </a:solidFill>
                <a:latin typeface="Visual Geez Unicode" pitchFamily="2" charset="0"/>
              </a:rPr>
              <a:t>የሆኑ</a:t>
            </a:r>
            <a:r>
              <a:rPr lang="en-US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pc="-150" dirty="0" err="1">
                <a:solidFill>
                  <a:srgbClr val="002060"/>
                </a:solidFill>
                <a:latin typeface="Visual Geez Unicode" pitchFamily="2" charset="0"/>
              </a:rPr>
              <a:t>ቃላትን</a:t>
            </a:r>
            <a:r>
              <a:rPr lang="en-US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pc="-150" dirty="0" err="1">
                <a:solidFill>
                  <a:srgbClr val="002060"/>
                </a:solidFill>
                <a:latin typeface="Visual Geez Unicode" pitchFamily="2" charset="0"/>
              </a:rPr>
              <a:t>መርጦ</a:t>
            </a:r>
            <a:r>
              <a:rPr lang="en-US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pc="-150" dirty="0" err="1">
                <a:solidFill>
                  <a:srgbClr val="002060"/>
                </a:solidFill>
                <a:latin typeface="Visual Geez Unicode" pitchFamily="2" charset="0"/>
              </a:rPr>
              <a:t>መጠቀም</a:t>
            </a:r>
            <a:r>
              <a:rPr lang="en-US" spc="-150" dirty="0">
                <a:solidFill>
                  <a:srgbClr val="002060"/>
                </a:solidFill>
                <a:latin typeface="Visual Geez Unicode" pitchFamily="2" charset="0"/>
              </a:rPr>
              <a:t>፡፡</a:t>
            </a:r>
          </a:p>
          <a:p>
            <a:pPr>
              <a:buFont typeface="Wingdings" pitchFamily="2" charset="2"/>
              <a:buChar char="ü"/>
            </a:pPr>
            <a:r>
              <a:rPr lang="en-US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እምቅነት</a:t>
            </a:r>
            <a:endParaRPr lang="en-US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ስፋት</a:t>
            </a:r>
            <a:r>
              <a:rPr lang="en-US" sz="24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ያለውን</a:t>
            </a:r>
            <a:r>
              <a:rPr lang="en-US" sz="24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ሀሳብ</a:t>
            </a:r>
            <a:r>
              <a:rPr lang="en-US" sz="24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በጥቂት</a:t>
            </a:r>
            <a:r>
              <a:rPr lang="en-US" sz="24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ቃላት</a:t>
            </a:r>
            <a:r>
              <a:rPr lang="en-US" sz="24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የመግለጽ</a:t>
            </a:r>
            <a:r>
              <a:rPr lang="en-US" sz="24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ብቃት</a:t>
            </a:r>
            <a:endParaRPr lang="en-US" sz="2400" spc="-150" dirty="0">
              <a:solidFill>
                <a:srgbClr val="002060"/>
              </a:solidFill>
              <a:latin typeface="Visual Geez Unicode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በተመረጡ</a:t>
            </a:r>
            <a:r>
              <a:rPr lang="en-US" sz="24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ቃላት</a:t>
            </a:r>
            <a:r>
              <a:rPr lang="en-US" sz="24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ከራር</a:t>
            </a:r>
            <a:r>
              <a:rPr lang="en-US" sz="2400" spc="-15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ትብና</a:t>
            </a:r>
            <a:r>
              <a:rPr lang="en-US" sz="24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ስል</a:t>
            </a:r>
            <a:r>
              <a:rPr lang="en-US" sz="24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ሀሳብና</a:t>
            </a:r>
            <a:r>
              <a:rPr lang="en-US" sz="24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ስሜትን</a:t>
            </a:r>
            <a:r>
              <a:rPr lang="en-US" sz="2400" spc="-15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400" spc="-150" dirty="0" err="1">
                <a:solidFill>
                  <a:srgbClr val="002060"/>
                </a:solidFill>
                <a:latin typeface="Visual Geez Unicode" pitchFamily="2" charset="0"/>
              </a:rPr>
              <a:t>መግለጽ</a:t>
            </a:r>
            <a:endParaRPr lang="en-US" sz="2400" spc="-15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ምሳሌዎች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0">
              <a:buNone/>
            </a:pPr>
            <a:r>
              <a:rPr lang="en-US" dirty="0"/>
              <a:t> 1.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ብቸኝነት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</a:p>
          <a:p>
            <a:pPr marL="640080"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ራስ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ማማጥ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፣</a:t>
            </a:r>
          </a:p>
          <a:p>
            <a:pPr marL="640080"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ራስ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መዋጥ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፡፡</a:t>
            </a:r>
          </a:p>
          <a:p>
            <a:pPr marL="640080"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   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አሰፋ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ጉያ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)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2.       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ንጉስ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ያደርጉሃል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ካሻቸው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ወታደር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፣</a:t>
            </a:r>
          </a:p>
          <a:p>
            <a:pPr>
              <a:buNone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እግዜርና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ሰይጣን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ዳማ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ሲጫወቱ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         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አንተን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አርገው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ጠጠር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፡፡</a:t>
            </a:r>
          </a:p>
          <a:p>
            <a:pPr>
              <a:buNone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             (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ሜሮን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ጌትነት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5467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3.      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ዳዊት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እና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ጎልያድ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እግዜርና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ዳዊት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አብረው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ተቧደኑ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ብቻውን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ታጠቀ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ጎልያድ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ምስኪኑ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አንዳንዱ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ተገዶ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ለሽንፈት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ሲፈጠር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በጥቅሻ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ይወድቃል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እንኳንስ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በጠጠር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                (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በውቀቱ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ስዩም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)</a:t>
            </a: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    4.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እንዳይነጋ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እንዳይመሽ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ብልሃት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ተገኝቶ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      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ጊዜን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መከልከል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እንዳይቻል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ከቶ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      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እንዲሁም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በአለም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ላይ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አለ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ብዙ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ነገር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     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በዛም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በዚህ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ቢሉት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መሆኑ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የማይቀር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                             (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ከበደ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ሚካኤል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)</a:t>
            </a:r>
          </a:p>
          <a:p>
            <a:pPr>
              <a:buNone/>
            </a:pPr>
            <a:endParaRPr lang="en-US" dirty="0">
              <a:latin typeface="Visual Geez Unicode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5699125"/>
          </a:xfrm>
        </p:spPr>
        <p:txBody>
          <a:bodyPr/>
          <a:lstStyle/>
          <a:p>
            <a:pPr>
              <a:buNone/>
            </a:pP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atrix OCRB" pitchFamily="33" charset="0"/>
              </a:rPr>
              <a:t>   </a:t>
            </a:r>
          </a:p>
          <a:p>
            <a:pPr algn="ctr">
              <a:buNone/>
            </a:pP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atrix OCRB" pitchFamily="33" charset="0"/>
            </a:endParaRPr>
          </a:p>
          <a:p>
            <a:pPr algn="ctr">
              <a:buNone/>
            </a:pP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atrix OCRB" pitchFamily="33" charset="0"/>
              </a:rPr>
              <a:t>2.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ምትና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ምጣኔ</a:t>
            </a:r>
            <a:b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(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ምጣኔ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+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ምት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=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ዜማ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)</a:t>
            </a:r>
            <a:br>
              <a:rPr lang="en-US" sz="6600" b="1" dirty="0">
                <a:latin typeface="Visual Geez Unicode" pitchFamily="2" charset="0"/>
              </a:rPr>
            </a:br>
            <a:endParaRPr lang="en-US" dirty="0">
              <a:latin typeface="Visual Geez Unicode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2.1.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ምጣኔ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0133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ምትን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ሊጠብቁ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፤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ዜማን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ሊፈጥሩ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የግጥሙን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ንባብ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ሙዚቃዊ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ቃናን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ሊያላብሱ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ስልተ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ፈሰሳውን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ቀና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ሊያደርጉ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የሚችሉ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ድምጾችንና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ቃላትን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ወይም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ሀረጋትንና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ስንኞችን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መምረጥና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መወሰን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ቃላትን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መርጦ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መጥኖና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ወስኖ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በግጥም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የስንኝ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መዋቅራዊ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ስፍራ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ማስፈር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መቻል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፡፡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ምርጥ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ቃላትን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በአንዳች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ስልት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በቅጡ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መሰደር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ወይም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መደርደር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9059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2.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ምት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- (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ስልተ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ምት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839200" cy="4038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የልብ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ትርታ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ያህል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ወሳኝነት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ያለው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የስነግጥም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ባህሪ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ነው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ስርዓቱን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የጠበቀና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ቅደም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ተከተል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ያለው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ድግግሞሽ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ነው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እያንዳንዱ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ድምጽ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ስንኝ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ሀረግ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በአቻ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የጊዜ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መጠንና</a:t>
            </a:r>
            <a:endParaRPr lang="en-US" sz="2600" dirty="0">
              <a:solidFill>
                <a:srgbClr val="002060"/>
              </a:solidFill>
              <a:latin typeface="Visual Geez Unicode" pitchFamily="2" charset="0"/>
            </a:endParaRPr>
          </a:p>
          <a:p>
            <a:pPr algn="just"/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 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በተመሳሳይ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የትንፋሽ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ጫና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መነበብ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መቻል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፤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የተመረጡና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የተመጠኑ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ድምጾች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ቃላትና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ሀረጋት</a:t>
            </a:r>
            <a:endParaRPr lang="en-US" sz="2600" dirty="0">
              <a:solidFill>
                <a:srgbClr val="002060"/>
              </a:solidFill>
              <a:latin typeface="Visual Geez Unicode" pitchFamily="2" charset="0"/>
            </a:endParaRPr>
          </a:p>
          <a:p>
            <a:pPr algn="just"/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በተወሰነ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መዋቅራዊ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ቦታ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እየተደጋገሙ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የሚመጡበት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</a:p>
          <a:p>
            <a:pPr algn="just"/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ስርዓታዊ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ቅደም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isual Geez Unicode" pitchFamily="2" charset="0"/>
              </a:rPr>
              <a:t>ተከተል</a:t>
            </a:r>
            <a:r>
              <a:rPr lang="en-US" sz="2600" dirty="0">
                <a:solidFill>
                  <a:srgbClr val="002060"/>
                </a:solidFill>
                <a:latin typeface="Visual Geez Unicode" pitchFamily="2" charset="0"/>
              </a:rPr>
              <a:t>፤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2.3.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ዜማ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(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ስልተ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ፈሰሳ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4906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800" dirty="0">
              <a:latin typeface="Visual Geez Unicode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ተለጣጣቂነት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ተከታታይነት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ትዩዩነትና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ተደጋጋሚነት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ያላቸው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ግጥማዊ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መዋቅሮች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የሚያስገኙት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የድምጽ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አወራረድ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ፍሰት</a:t>
            </a:r>
            <a:endParaRPr lang="en-US" sz="280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በግጥም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የንባብ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ሂደት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ውስጥ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በተወሰነ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የጊዜ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ቅጽበት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አፍታ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) 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ወጥነቱ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ተስተካክሎ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እየተደጋገመ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እየተመላለሰ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)፣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የሚከሰት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ህብረ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ድምጽ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ቃና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)፣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ምልልስ</a:t>
            </a:r>
            <a:endParaRPr lang="en-US" sz="280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የግጥም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ስልተ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ንባብ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የሚያስገኘው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ሙዚቃዊ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ቃና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atrix OCRB" pitchFamily="33" charset="0"/>
            </a:endParaRPr>
          </a:p>
          <a:p>
            <a:pPr>
              <a:buNone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algn="ctr">
              <a:buNone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2.3.1.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ዜማን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(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ስልተ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ፈሰሳን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)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መፍጠሪያ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</a:p>
          <a:p>
            <a:pPr algn="ctr">
              <a:buNone/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ግጥማዊ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ይትብልሃል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atrix OCRB" pitchFamily="33" charset="0"/>
              </a:rPr>
              <a:t>የግጥም</a:t>
            </a:r>
            <a:r>
              <a:rPr lang="en-US" b="1" dirty="0">
                <a:solidFill>
                  <a:srgbClr val="002060"/>
                </a:solidFill>
                <a:latin typeface="Aatrix OCRB" pitchFamily="33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atrix OCRB" pitchFamily="33" charset="0"/>
              </a:rPr>
              <a:t>መሰረታዊ</a:t>
            </a:r>
            <a:r>
              <a:rPr lang="en-US" b="1" dirty="0">
                <a:solidFill>
                  <a:srgbClr val="002060"/>
                </a:solidFill>
                <a:latin typeface="Aatrix OCRB" pitchFamily="33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atrix OCRB" pitchFamily="33" charset="0"/>
              </a:rPr>
              <a:t>ባህሪያት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ግጥም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ከሌሎች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የስነጽሑፍ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ዘርፎች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ተለይቶ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የሚታወቅባቸው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የራሱ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ባህሪያት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አሉት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እነሱም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፡-</a:t>
            </a:r>
          </a:p>
          <a:p>
            <a:pPr lvl="2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አፈንጋጭነት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ተጨባጭነት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እምቅነት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ቁጥብነት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ዜማዊነት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ምናባዊነት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0"/>
          <a:ext cx="8686800" cy="608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1.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ቤት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(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ቤት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መምታትና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ቤት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መድፋት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708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</a:rPr>
              <a:t>በግጥም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ምትና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ምጣኔ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ውስጥ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ወሳኝ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የሆነ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ድምጽ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</a:rPr>
              <a:t>በግጥም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ውስጥ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አይቀሬ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መዋቅር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</a:rPr>
              <a:t>በግጥም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ድርድር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ውስጥ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የቃጭል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ያህል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እየተደጋጋመና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እየተመላለሰ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ጎልቶ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የሚሰማና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የሚከሰት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ድማጻዊ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ምስል</a:t>
            </a:r>
            <a:endParaRPr lang="en-US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</a:rPr>
              <a:t>በተከታታይ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ግጥማዊ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ቅንጅት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ውስጥ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ራሱን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ከአንድ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ጊዜ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በላይ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በመድገም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ምት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የሚፈጥር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</a:rPr>
              <a:t>በተከታታይ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ወይም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በነጠላ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የሀረግ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ወይም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የስንኝ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መዋቅር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ውስጥ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ከሌሎች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ድምጾች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ተለይቶና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ጎልቶ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የሚሰማ</a:t>
            </a:r>
            <a:r>
              <a:rPr lang="en-US" dirty="0">
                <a:solidFill>
                  <a:srgbClr val="002060"/>
                </a:solidFill>
              </a:rPr>
              <a:t>/</a:t>
            </a:r>
            <a:r>
              <a:rPr lang="en-US" dirty="0" err="1">
                <a:solidFill>
                  <a:srgbClr val="002060"/>
                </a:solidFill>
              </a:rPr>
              <a:t>የሚነ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በብ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የተለመዱ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የቤት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አመታት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አይነቶች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ከአቅጣጫና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ከባህሪ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አንጻር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ቅድመ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ምት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50" name="Picture 2" descr="F:\ማ\Capture.JPG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70596"/>
            <a:ext cx="4724400" cy="5587404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2.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ድግግሞሽ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>
                <a:solidFill>
                  <a:srgbClr val="002060"/>
                </a:solidFill>
              </a:rPr>
              <a:t>ቃሉ</a:t>
            </a:r>
            <a:r>
              <a:rPr lang="en-US" b="1" dirty="0">
                <a:solidFill>
                  <a:srgbClr val="002060"/>
                </a:solidFill>
              </a:rPr>
              <a:t>፣ </a:t>
            </a:r>
            <a:r>
              <a:rPr lang="en-US" b="1" dirty="0" err="1">
                <a:solidFill>
                  <a:srgbClr val="002060"/>
                </a:solidFill>
              </a:rPr>
              <a:t>ድምጹ</a:t>
            </a:r>
            <a:r>
              <a:rPr lang="en-US" b="1" dirty="0">
                <a:solidFill>
                  <a:srgbClr val="002060"/>
                </a:solidFill>
              </a:rPr>
              <a:t>፣ </a:t>
            </a:r>
            <a:r>
              <a:rPr lang="en-US" b="1" dirty="0" err="1">
                <a:solidFill>
                  <a:srgbClr val="002060"/>
                </a:solidFill>
              </a:rPr>
              <a:t>ሀረጉ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ወይም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ስንኙ</a:t>
            </a:r>
            <a:r>
              <a:rPr lang="en-US" b="1" dirty="0">
                <a:solidFill>
                  <a:srgbClr val="002060"/>
                </a:solidFill>
              </a:rPr>
              <a:t>(</a:t>
            </a:r>
            <a:r>
              <a:rPr lang="en-US" b="1" dirty="0" err="1">
                <a:solidFill>
                  <a:srgbClr val="002060"/>
                </a:solidFill>
              </a:rPr>
              <a:t>አንዳንዴ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አዝማቹ</a:t>
            </a:r>
            <a:r>
              <a:rPr lang="en-US" b="1" dirty="0">
                <a:solidFill>
                  <a:srgbClr val="002060"/>
                </a:solidFill>
              </a:rPr>
              <a:t>) </a:t>
            </a:r>
            <a:r>
              <a:rPr lang="en-US" b="1" dirty="0" err="1">
                <a:solidFill>
                  <a:srgbClr val="002060"/>
                </a:solidFill>
              </a:rPr>
              <a:t>በነጠላ</a:t>
            </a:r>
            <a:r>
              <a:rPr lang="en-US" b="1" dirty="0">
                <a:solidFill>
                  <a:srgbClr val="002060"/>
                </a:solidFill>
              </a:rPr>
              <a:t>፣  </a:t>
            </a:r>
            <a:r>
              <a:rPr lang="en-US" b="1" dirty="0" err="1">
                <a:solidFill>
                  <a:srgbClr val="002060"/>
                </a:solidFill>
              </a:rPr>
              <a:t>ወይም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በተከታታይ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dirty="0" err="1">
                <a:solidFill>
                  <a:srgbClr val="002060"/>
                </a:solidFill>
              </a:rPr>
              <a:t>በትይዩ</a:t>
            </a:r>
            <a:r>
              <a:rPr lang="en-US" b="1" dirty="0">
                <a:solidFill>
                  <a:srgbClr val="002060"/>
                </a:solidFill>
              </a:rPr>
              <a:t>) </a:t>
            </a:r>
            <a:r>
              <a:rPr lang="en-US" b="1" dirty="0" err="1">
                <a:solidFill>
                  <a:srgbClr val="002060"/>
                </a:solidFill>
              </a:rPr>
              <a:t>ስንኞች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እየተደጋጋመ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መምጣት</a:t>
            </a:r>
            <a:endParaRPr lang="en-US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        </a:t>
            </a:r>
            <a:r>
              <a:rPr lang="en-US" b="1" dirty="0" err="1">
                <a:solidFill>
                  <a:srgbClr val="002060"/>
                </a:solidFill>
              </a:rPr>
              <a:t>ምሳሌዎች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82678" cy="668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የድግግሞሽ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ፋይዳ</a:t>
            </a:r>
            <a:br>
              <a:rPr lang="en-US" spc="-3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err="1">
                <a:solidFill>
                  <a:srgbClr val="002060"/>
                </a:solidFill>
              </a:rPr>
              <a:t>ሙዚቃን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ማስረጽ</a:t>
            </a:r>
            <a:endParaRPr lang="en-US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>
                <a:solidFill>
                  <a:srgbClr val="002060"/>
                </a:solidFill>
              </a:rPr>
              <a:t>አጽንዖት</a:t>
            </a:r>
            <a:r>
              <a:rPr lang="en-US" b="1" dirty="0">
                <a:solidFill>
                  <a:srgbClr val="002060"/>
                </a:solidFill>
              </a:rPr>
              <a:t>  </a:t>
            </a:r>
            <a:r>
              <a:rPr lang="en-US" b="1" dirty="0" err="1">
                <a:solidFill>
                  <a:srgbClr val="002060"/>
                </a:solidFill>
              </a:rPr>
              <a:t>መግለጽ</a:t>
            </a:r>
            <a:endParaRPr lang="en-US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>
                <a:solidFill>
                  <a:srgbClr val="002060"/>
                </a:solidFill>
              </a:rPr>
              <a:t>እውነትን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ማስረገጥ</a:t>
            </a:r>
            <a:endParaRPr lang="en-US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>
                <a:solidFill>
                  <a:srgbClr val="002060"/>
                </a:solidFill>
              </a:rPr>
              <a:t>የግጥሙን</a:t>
            </a:r>
            <a:r>
              <a:rPr lang="en-US" b="1" dirty="0">
                <a:solidFill>
                  <a:srgbClr val="002060"/>
                </a:solidFill>
              </a:rPr>
              <a:t>  </a:t>
            </a:r>
            <a:r>
              <a:rPr lang="en-US" b="1" dirty="0" err="1">
                <a:solidFill>
                  <a:srgbClr val="002060"/>
                </a:solidFill>
              </a:rPr>
              <a:t>ተናጋሪ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ጥልቅ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መንፈስና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ስሜት</a:t>
            </a:r>
            <a:r>
              <a:rPr lang="en-US" b="1" dirty="0">
                <a:solidFill>
                  <a:srgbClr val="002060"/>
                </a:solidFill>
              </a:rPr>
              <a:t>  </a:t>
            </a:r>
            <a:r>
              <a:rPr lang="en-US" b="1" dirty="0" err="1">
                <a:solidFill>
                  <a:srgbClr val="002060"/>
                </a:solidFill>
              </a:rPr>
              <a:t>የግጥሙን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ድምጸት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ማሳየት</a:t>
            </a:r>
            <a:endParaRPr lang="en-US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>
                <a:solidFill>
                  <a:srgbClr val="002060"/>
                </a:solidFill>
              </a:rPr>
              <a:t>የአንባቢን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ስሜት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መጫን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spc="-300" dirty="0">
                <a:solidFill>
                  <a:srgbClr val="002060"/>
                </a:solidFill>
              </a:rPr>
              <a:t>         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አቻዊነት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</a:rPr>
              <a:t>በግጥም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የስንኝ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ድርድር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ውስጥ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ቃላት</a:t>
            </a:r>
            <a:r>
              <a:rPr lang="en-US" dirty="0">
                <a:solidFill>
                  <a:srgbClr val="002060"/>
                </a:solidFill>
              </a:rPr>
              <a:t>፣ </a:t>
            </a:r>
            <a:r>
              <a:rPr lang="en-US" dirty="0" err="1">
                <a:solidFill>
                  <a:srgbClr val="002060"/>
                </a:solidFill>
              </a:rPr>
              <a:t>ሀረጋት</a:t>
            </a:r>
            <a:r>
              <a:rPr lang="en-US" dirty="0">
                <a:solidFill>
                  <a:srgbClr val="002060"/>
                </a:solidFill>
              </a:rPr>
              <a:t>…. </a:t>
            </a:r>
            <a:r>
              <a:rPr lang="en-US" dirty="0" err="1">
                <a:solidFill>
                  <a:srgbClr val="002060"/>
                </a:solidFill>
              </a:rPr>
              <a:t>በአቻ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ሰዋሰዋዊ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መዋቅር</a:t>
            </a:r>
            <a:r>
              <a:rPr lang="en-US" dirty="0">
                <a:solidFill>
                  <a:srgbClr val="002060"/>
                </a:solidFill>
              </a:rPr>
              <a:t>/</a:t>
            </a:r>
            <a:r>
              <a:rPr lang="en-US" dirty="0" err="1">
                <a:solidFill>
                  <a:srgbClr val="002060"/>
                </a:solidFill>
              </a:rPr>
              <a:t>ቅርጽ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እና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አገናነብ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ስልት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በተለጣጣቂትና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በተከታታይነት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ሲገኙ</a:t>
            </a:r>
            <a:endParaRPr lang="en-US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</a:rPr>
              <a:t>በሰዋሰዋዊ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ቅርጻቸው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መመሳሰል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ምክንያት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በአቻ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የትንፋሽ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መጠን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እና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በተመሳሳይ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የትንፋሽ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ጫና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መነበብ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መቻል</a:t>
            </a:r>
            <a:endParaRPr lang="en-US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      </a:t>
            </a:r>
            <a:r>
              <a:rPr lang="en-US" dirty="0" err="1">
                <a:solidFill>
                  <a:srgbClr val="002060"/>
                </a:solidFill>
              </a:rPr>
              <a:t>አስረጅ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ግጥሞች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4.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አዝማች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አከል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ስንኝ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 err="1">
                <a:solidFill>
                  <a:srgbClr val="002060"/>
                </a:solidFill>
              </a:rPr>
              <a:t>እንደ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ሙዚቃና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መዝሙር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በየአንጓው</a:t>
            </a:r>
            <a:r>
              <a:rPr lang="en-US" b="1" dirty="0">
                <a:solidFill>
                  <a:srgbClr val="002060"/>
                </a:solidFill>
              </a:rPr>
              <a:t>/</a:t>
            </a:r>
            <a:r>
              <a:rPr lang="en-US" b="1" dirty="0" err="1">
                <a:solidFill>
                  <a:srgbClr val="002060"/>
                </a:solidFill>
              </a:rPr>
              <a:t>አርኬው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መጨረሻ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መንቶና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ከመንቶ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በላይ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ስንኞች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ደጋግሞ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ማምጣት</a:t>
            </a:r>
            <a:endParaRPr lang="en-US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   </a:t>
            </a:r>
            <a:r>
              <a:rPr lang="en-US" b="1" dirty="0" err="1">
                <a:solidFill>
                  <a:srgbClr val="002060"/>
                </a:solidFill>
              </a:rPr>
              <a:t>ምሳሌ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azmach afekare ew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895600"/>
            <a:ext cx="1828800" cy="1828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Visual Geez Unicode" pitchFamily="2" charset="0"/>
            </a:endParaRPr>
          </a:p>
          <a:p>
            <a:pPr algn="ctr">
              <a:buNone/>
            </a:pP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1.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አፈንጋጭነት</a:t>
            </a:r>
            <a:endParaRPr lang="en-US" sz="7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400" b="1" dirty="0">
              <a:solidFill>
                <a:srgbClr val="002060"/>
              </a:solidFill>
              <a:latin typeface="Visual Geez Unicode" pitchFamily="2" charset="0"/>
            </a:endParaRPr>
          </a:p>
          <a:p>
            <a:pPr algn="ctr">
              <a:buNone/>
            </a:pPr>
            <a:r>
              <a:rPr lang="en-US" sz="5400" b="1" dirty="0">
                <a:solidFill>
                  <a:srgbClr val="002060"/>
                </a:solidFill>
                <a:latin typeface="Visual Geez Unicode" pitchFamily="2" charset="0"/>
              </a:rPr>
              <a:t>4.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ምናባዊነት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/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ምስላዊነት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en-US" b="1" dirty="0" err="1">
                <a:solidFill>
                  <a:srgbClr val="002060"/>
                </a:solidFill>
              </a:rPr>
              <a:t>ምናብ</a:t>
            </a:r>
            <a:r>
              <a:rPr lang="en-US" b="1" dirty="0">
                <a:solidFill>
                  <a:srgbClr val="002060"/>
                </a:solidFill>
              </a:rPr>
              <a:t>/</a:t>
            </a:r>
            <a:r>
              <a:rPr lang="en-US" b="1" dirty="0" err="1">
                <a:solidFill>
                  <a:srgbClr val="002060"/>
                </a:solidFill>
              </a:rPr>
              <a:t>ምሰላ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እና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ድምጸት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95985"/>
            <a:ext cx="8686800" cy="406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924800" cy="549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686800" cy="236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ድምጸት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7.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ቁጥብነት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8.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እምቅነት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</p:txBody>
      </p:sp>
      <p:pic>
        <p:nvPicPr>
          <p:cNvPr id="4" name="Tone Dereje 08 Track 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667000" y="381000"/>
            <a:ext cx="990600" cy="990600"/>
          </a:xfrm>
          <a:prstGeom prst="rect">
            <a:avLst/>
          </a:prstGeom>
        </p:spPr>
      </p:pic>
      <p:pic>
        <p:nvPicPr>
          <p:cNvPr id="5" name="azmach afekare ewn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2667000" y="2286000"/>
            <a:ext cx="914400" cy="60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7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algn="ctr">
              <a:buNone/>
            </a:pP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4.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ግጥማዊ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ቋንቋ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(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የቃላት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ምርጫ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፣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ዘይቤና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ቅኔ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9.1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የቃላት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ምርጫ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3962400" y="2819400"/>
            <a:ext cx="137160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የቃላት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ምርጫ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3810000"/>
            <a:ext cx="137160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ፍጡር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ፍሉቅ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2133600"/>
            <a:ext cx="137160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እማሬ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1066800"/>
            <a:ext cx="137160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ፍካሬ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0" y="4038600"/>
            <a:ext cx="137160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ዘዬ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886200" y="4572000"/>
            <a:ext cx="137160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የውሰት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0" y="1447800"/>
            <a:ext cx="137160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ድምጸ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ቀድ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600" y="2743200"/>
            <a:ext cx="160020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ወለለታዊ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p Arrow 11"/>
          <p:cNvSpPr/>
          <p:nvPr/>
        </p:nvSpPr>
        <p:spPr>
          <a:xfrm flipH="1">
            <a:off x="4267200" y="2438400"/>
            <a:ext cx="457200" cy="38100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2596332" flipH="1">
            <a:off x="5065153" y="2500160"/>
            <a:ext cx="457200" cy="485901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4880998" flipH="1">
            <a:off x="5424876" y="3140536"/>
            <a:ext cx="457200" cy="493556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7530681" flipH="1">
            <a:off x="5214563" y="3802228"/>
            <a:ext cx="457200" cy="487235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4830620" flipH="1">
            <a:off x="3669231" y="3742639"/>
            <a:ext cx="457200" cy="659559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7754588" flipH="1">
            <a:off x="3490120" y="3058595"/>
            <a:ext cx="457200" cy="422089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 flipH="1">
            <a:off x="4343400" y="4114800"/>
            <a:ext cx="457200" cy="381000"/>
          </a:xfrm>
          <a:prstGeom prst="upArrow">
            <a:avLst>
              <a:gd name="adj1" fmla="val 50000"/>
              <a:gd name="adj2" fmla="val 39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1.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እማሬና</a:t>
            </a:r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ፍካሬ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ገጣምያን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ፍካሬ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ቃላትን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የሚጠቀሙበት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ምክንያት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የተለየ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ስሜት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ለመፍጠር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ሀሳቡን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ለማግዘፍ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/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ለማክረር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አዲስ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/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ትኩስ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አድርጎ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በማቅረብ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ተሰሚነቱን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ለማጉላት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marL="514350" indent="-514350">
              <a:buNone/>
            </a:pP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ምሳሌ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lvl="0"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1.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በውሽንፍር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ንፋስ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ተከቧል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ዘመኑ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ከጀሮዎ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አብልጠው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አይንዎን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ይመኑ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lvl="0"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2.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እሳት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ነደደ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አሉ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ባገራችን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ጓዳ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ጎበዝ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ዝም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አንበል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ሄደን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እንጣዳ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እንለግስ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ጭራሮ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እንለግስ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ማገዶ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እሳቱ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እንዳይጠፋ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ጭሶ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ጭሶ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ነዶ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ድምጸ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ቀድ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ቃላት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ድርጊትን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እንቅስቃሴን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ከድምጽ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ጋር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አዋህደው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የሚያቀርቡ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የነገሮችን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፣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የእንስሳትን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፣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የሁነቶችን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፣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የድርቶችን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ድምጽ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የሚኮርጁ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ቃላት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ናቸው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ምሳሌ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የፈቃደ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አዘዘ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ሕይወት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የሰይፍ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መታፈሪያ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እርካታና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የፒያኖ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ላይ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ምት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ዘዬ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ቃላት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ገጣምያን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ለምን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ዘያዊ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ቃላትን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ይጠቀማሉ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የግጥሙን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ተናጋሪ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ማንነት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፣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የትመጣነትና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ማህበራዊና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ባህላዊ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ዳራ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ለመሳል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ፍች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ለማበልጸግ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፣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ዜማ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ለመፍጠር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ምሳሌ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፡-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ታደለ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ገድሌ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ሽውታ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ሰለሞን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ወልዴ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ማቶት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Visual Geez Unicode" pitchFamily="2" charset="0"/>
              </a:rPr>
              <a:t>1.</a:t>
            </a:r>
            <a:r>
              <a:rPr lang="en-US" sz="44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አፈንጋጭነት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ቋንቋውን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የማዘዝ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የማረቅ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የመቀየጥ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የመፍጠር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ኪናዊ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ብቃት</a:t>
            </a:r>
            <a:endParaRPr lang="en-US" sz="280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የአጻጻፍ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የአገባብ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የሰዋሰዋዊ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ህግጋት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የቃላት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አጠቃቀም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ይሁነኝ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ብሎ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ማፈንገጥ</a:t>
            </a:r>
            <a:endParaRPr lang="en-US" sz="280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ለከያኒ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የተሠጠ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የክየና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የገጣሚ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ፈቃድን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(Poetic License)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በመጠቀም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ግጥም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መጻፍ</a:t>
            </a:r>
            <a:endParaRPr lang="en-US" sz="280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ገጣሚው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አንዳች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ፍቺ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እስካለውና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አንዳች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ሀሳብና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ስሜት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እስካስተላለፈ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ድረስ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ህግ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ተላለፈ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ደንብ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ሻረ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ተብሎ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አይወቀስም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፤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አይከሰስም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፡፡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</a:b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የውሰትና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ፍሉቅ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/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ፈጠራ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ቃላት</a:t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</a:b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ገጣምያን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ለምን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ቃላት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ይዋሳሉ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/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ይፈጠራሉ</a:t>
            </a:r>
            <a:endParaRPr lang="en-US" b="1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በቋንቋው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ሀሳብና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ስሜቱን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የሚሸከምለት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ቃል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ሲያጣ</a:t>
            </a:r>
            <a:endParaRPr lang="en-US" b="1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የግጥሙን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ስልተ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ምት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እና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ስልተ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ፈሰሳ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/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ዜማ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ለመጠበቅ</a:t>
            </a:r>
            <a:endParaRPr lang="en-US" b="1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ቃሉ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ምስል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ከሳችነት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እምቅነትና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ቁጥበነት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እንዲኖረው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ለማስቻል</a:t>
            </a:r>
            <a:endParaRPr lang="en-US" b="1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የግጥሙ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ሀሳብ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የአዲስነት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የአመራማሪነት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የጎትጓችነት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ባህሪ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ለማጎናጸፍ</a:t>
            </a:r>
            <a:endParaRPr lang="en-US" b="1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ድምጸትን</a:t>
            </a:r>
            <a:r>
              <a:rPr lang="en-US" b="1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isual Geez Unicode" pitchFamily="2" charset="0"/>
              </a:rPr>
              <a:t>ለማጉላት</a:t>
            </a:r>
            <a:endParaRPr lang="en-US" b="1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 err="1">
                <a:latin typeface="Visual Geez Unicode" pitchFamily="2" charset="0"/>
              </a:rPr>
              <a:t>ምሳሌ</a:t>
            </a:r>
            <a:endParaRPr lang="en-US" dirty="0">
              <a:latin typeface="Visual Geez Unicode" pitchFamily="2" charset="0"/>
            </a:endParaRPr>
          </a:p>
        </p:txBody>
      </p:sp>
      <p:pic>
        <p:nvPicPr>
          <p:cNvPr id="4" name="Aba ge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676400" y="5638800"/>
            <a:ext cx="1219200" cy="1219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>
                <a:solidFill>
                  <a:srgbClr val="002060"/>
                </a:solidFill>
              </a:rPr>
              <a:t>                    </a:t>
            </a:r>
            <a:r>
              <a:rPr lang="en-US" b="1" i="1" dirty="0" err="1">
                <a:solidFill>
                  <a:srgbClr val="C00000"/>
                </a:solidFill>
              </a:rPr>
              <a:t>ሶምብሬሮ</a:t>
            </a:r>
            <a:endParaRPr lang="en-US" b="1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002060"/>
                </a:solidFill>
              </a:rPr>
              <a:t>            </a:t>
            </a:r>
            <a:r>
              <a:rPr lang="en-US" i="1" dirty="0" err="1">
                <a:solidFill>
                  <a:srgbClr val="002060"/>
                </a:solidFill>
              </a:rPr>
              <a:t>የጥበብ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መታያ</a:t>
            </a:r>
            <a:r>
              <a:rPr lang="en-US" i="1" dirty="0">
                <a:solidFill>
                  <a:srgbClr val="002060"/>
                </a:solidFill>
              </a:rPr>
              <a:t> . . . </a:t>
            </a:r>
            <a:r>
              <a:rPr lang="en-US" i="1" dirty="0" err="1">
                <a:solidFill>
                  <a:srgbClr val="002060"/>
                </a:solidFill>
              </a:rPr>
              <a:t>የደቡብ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ልዩ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ጌጥ</a:t>
            </a:r>
            <a:endParaRPr lang="en-US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002060"/>
                </a:solidFill>
              </a:rPr>
              <a:t>            </a:t>
            </a:r>
            <a:r>
              <a:rPr lang="en-US" i="1" dirty="0" err="1">
                <a:solidFill>
                  <a:srgbClr val="002060"/>
                </a:solidFill>
              </a:rPr>
              <a:t>የፍቅር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አመሀ</a:t>
            </a:r>
            <a:r>
              <a:rPr lang="en-US" i="1" dirty="0">
                <a:solidFill>
                  <a:srgbClr val="002060"/>
                </a:solidFill>
              </a:rPr>
              <a:t> . . .  </a:t>
            </a:r>
            <a:r>
              <a:rPr lang="en-US" i="1" dirty="0" err="1">
                <a:solidFill>
                  <a:srgbClr val="002060"/>
                </a:solidFill>
              </a:rPr>
              <a:t>የሲዳማዎች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ፈርጥ</a:t>
            </a:r>
            <a:endParaRPr lang="en-US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002060"/>
                </a:solidFill>
              </a:rPr>
              <a:t>            </a:t>
            </a:r>
            <a:r>
              <a:rPr lang="en-US" i="1" dirty="0" err="1">
                <a:solidFill>
                  <a:srgbClr val="002060"/>
                </a:solidFill>
              </a:rPr>
              <a:t>ባክናፈ</a:t>
            </a:r>
            <a:r>
              <a:rPr lang="en-US" i="1" dirty="0">
                <a:solidFill>
                  <a:srgbClr val="002060"/>
                </a:solidFill>
              </a:rPr>
              <a:t>- </a:t>
            </a:r>
            <a:r>
              <a:rPr lang="en-US" i="1" dirty="0" err="1">
                <a:solidFill>
                  <a:srgbClr val="002060"/>
                </a:solidFill>
              </a:rPr>
              <a:t>መለዐክ</a:t>
            </a:r>
            <a:r>
              <a:rPr lang="en-US" i="1" dirty="0">
                <a:solidFill>
                  <a:srgbClr val="002060"/>
                </a:solidFill>
              </a:rPr>
              <a:t> . . . </a:t>
            </a:r>
            <a:r>
              <a:rPr lang="en-US" i="1" dirty="0" err="1">
                <a:solidFill>
                  <a:srgbClr val="002060"/>
                </a:solidFill>
              </a:rPr>
              <a:t>ባ‘ጀብ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በከበሮ</a:t>
            </a:r>
            <a:endParaRPr lang="en-US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002060"/>
                </a:solidFill>
              </a:rPr>
              <a:t>            </a:t>
            </a:r>
            <a:r>
              <a:rPr lang="en-US" i="1" dirty="0" err="1">
                <a:solidFill>
                  <a:srgbClr val="002060"/>
                </a:solidFill>
              </a:rPr>
              <a:t>ሕይወት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ነሽ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አንቺዬ</a:t>
            </a:r>
            <a:r>
              <a:rPr lang="en-US" i="1" dirty="0">
                <a:solidFill>
                  <a:srgbClr val="002060"/>
                </a:solidFill>
              </a:rPr>
              <a:t> . . . </a:t>
            </a:r>
            <a:r>
              <a:rPr lang="en-US" i="1" dirty="0" err="1">
                <a:solidFill>
                  <a:srgbClr val="002060"/>
                </a:solidFill>
              </a:rPr>
              <a:t>ነይ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ነይ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ሶምብሬሮ</a:t>
            </a:r>
            <a:r>
              <a:rPr lang="en-US" i="1" dirty="0">
                <a:solidFill>
                  <a:srgbClr val="002060"/>
                </a:solidFill>
              </a:rPr>
              <a:t>፡፡</a:t>
            </a:r>
          </a:p>
          <a:p>
            <a:pPr>
              <a:buNone/>
            </a:pPr>
            <a:r>
              <a:rPr lang="en-US" i="1" dirty="0">
                <a:solidFill>
                  <a:srgbClr val="002060"/>
                </a:solidFill>
              </a:rPr>
              <a:t>            </a:t>
            </a:r>
            <a:r>
              <a:rPr lang="en-US" i="1" dirty="0" err="1">
                <a:solidFill>
                  <a:srgbClr val="002060"/>
                </a:solidFill>
              </a:rPr>
              <a:t>ሰፈርሽ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ሠላም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ነው</a:t>
            </a:r>
            <a:r>
              <a:rPr lang="en-US" i="1" dirty="0">
                <a:solidFill>
                  <a:srgbClr val="002060"/>
                </a:solidFill>
              </a:rPr>
              <a:t> . . . </a:t>
            </a:r>
            <a:r>
              <a:rPr lang="en-US" i="1" dirty="0" err="1">
                <a:solidFill>
                  <a:srgbClr val="002060"/>
                </a:solidFill>
              </a:rPr>
              <a:t>አገርሽ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ፍቅር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አለው</a:t>
            </a:r>
            <a:endParaRPr lang="en-US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002060"/>
                </a:solidFill>
              </a:rPr>
              <a:t>            </a:t>
            </a:r>
            <a:r>
              <a:rPr lang="en-US" i="1" dirty="0" err="1">
                <a:solidFill>
                  <a:srgbClr val="002060"/>
                </a:solidFill>
              </a:rPr>
              <a:t>ፈገግታሽም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ፍትፍት</a:t>
            </a:r>
            <a:r>
              <a:rPr lang="en-US" i="1" dirty="0">
                <a:solidFill>
                  <a:srgbClr val="002060"/>
                </a:solidFill>
              </a:rPr>
              <a:t> . . . </a:t>
            </a:r>
            <a:r>
              <a:rPr lang="en-US" i="1" dirty="0" err="1">
                <a:solidFill>
                  <a:srgbClr val="002060"/>
                </a:solidFill>
              </a:rPr>
              <a:t>ሳቅሽ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ጥም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ቆራጭ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ነው</a:t>
            </a:r>
            <a:r>
              <a:rPr lang="en-US" i="1" dirty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i="1" dirty="0">
                <a:solidFill>
                  <a:srgbClr val="002060"/>
                </a:solidFill>
              </a:rPr>
              <a:t>            </a:t>
            </a:r>
            <a:r>
              <a:rPr lang="en-US" i="1" dirty="0" err="1">
                <a:solidFill>
                  <a:srgbClr val="002060"/>
                </a:solidFill>
              </a:rPr>
              <a:t>ሶምብሬሮ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ውዴ</a:t>
            </a:r>
            <a:r>
              <a:rPr lang="en-US" i="1" dirty="0">
                <a:solidFill>
                  <a:srgbClr val="002060"/>
                </a:solidFill>
              </a:rPr>
              <a:t> . . . </a:t>
            </a:r>
            <a:r>
              <a:rPr lang="en-US" i="1" dirty="0" err="1">
                <a:solidFill>
                  <a:srgbClr val="C00000"/>
                </a:solidFill>
              </a:rPr>
              <a:t>ሶምብሬሮ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እቴ</a:t>
            </a:r>
            <a:r>
              <a:rPr lang="en-US" i="1" dirty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i="1" dirty="0">
                <a:solidFill>
                  <a:srgbClr val="002060"/>
                </a:solidFill>
              </a:rPr>
              <a:t>           </a:t>
            </a:r>
            <a:r>
              <a:rPr lang="en-US" i="1" dirty="0" err="1">
                <a:solidFill>
                  <a:srgbClr val="002060"/>
                </a:solidFill>
              </a:rPr>
              <a:t>ከሩቅ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እንዲለዩሽ</a:t>
            </a:r>
            <a:r>
              <a:rPr lang="en-US" i="1" dirty="0">
                <a:solidFill>
                  <a:srgbClr val="002060"/>
                </a:solidFill>
              </a:rPr>
              <a:t>  . . . </a:t>
            </a:r>
            <a:r>
              <a:rPr lang="en-US" i="1" dirty="0" err="1">
                <a:solidFill>
                  <a:srgbClr val="002060"/>
                </a:solidFill>
              </a:rPr>
              <a:t>ዘውድ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ሁኚ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ካናቴ</a:t>
            </a:r>
            <a:r>
              <a:rPr lang="en-US" i="1" dirty="0">
                <a:solidFill>
                  <a:srgbClr val="002060"/>
                </a:solidFill>
              </a:rPr>
              <a:t>፡፡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9.2.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ዘይቤ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ለግጥም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እምቅነት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ቁጥብነትና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ምናባዊነት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ምክንያት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የሆነ</a:t>
            </a:r>
            <a:endParaRPr lang="en-US" sz="360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የአንዱን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ነገር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ባህሪ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ተፈጥሮ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ቅርጽ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ቀለም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ወዘተ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ለማሳየትና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ለማጉላት</a:t>
            </a:r>
            <a:endParaRPr lang="en-US" sz="3600" dirty="0">
              <a:solidFill>
                <a:srgbClr val="002060"/>
              </a:solidFill>
              <a:latin typeface="Visual Geez Unicode" pitchFamily="2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ነገሮችን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ከሌላ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ጋር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ያመሳስላል</a:t>
            </a:r>
            <a:endParaRPr lang="en-US" sz="3600" dirty="0">
              <a:solidFill>
                <a:srgbClr val="002060"/>
              </a:solidFill>
              <a:latin typeface="Visual Geez Unicode" pitchFamily="2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ተቃራኒዎችን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ያዛምዳል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፤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ዘመዳሞችን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ያለያያል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፡፡</a:t>
            </a:r>
          </a:p>
          <a:p>
            <a:pPr lvl="2">
              <a:buFont typeface="Wingdings" pitchFamily="2" charset="2"/>
              <a:buChar char="ü"/>
            </a:pP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የአንድን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ባህሪ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ተግባር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ወይም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ፍቺ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ለሌላው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ያወርሳል</a:t>
            </a:r>
            <a:endParaRPr lang="en-US" sz="3600" dirty="0">
              <a:solidFill>
                <a:srgbClr val="002060"/>
              </a:solidFill>
              <a:latin typeface="Visual Geez Unicode" pitchFamily="2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አንድን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ነገር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በሌላ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ነገር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ይወክላል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፤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ይለውጣል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ወይም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ይተካል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፡፡</a:t>
            </a:r>
          </a:p>
          <a:p>
            <a:pPr lvl="2">
              <a:buFont typeface="Wingdings" pitchFamily="2" charset="2"/>
              <a:buChar char="ü"/>
            </a:pP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አንድን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ነገር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ከሌላ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ነገር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ጋር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ያሳስላል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፤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ያነጻጽራል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፡፡ </a:t>
            </a:r>
          </a:p>
          <a:p>
            <a:pPr marL="342900" lvl="2" indent="-342900">
              <a:buFont typeface="Wingdings" pitchFamily="2" charset="2"/>
              <a:buChar char="v"/>
            </a:pP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ይህ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አይነት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ግጥማዊ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የቋንቋ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አጠቃቀም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ዘይቤ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ወይም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ዘይቤያዊ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አገላለጽ</a:t>
            </a:r>
            <a:r>
              <a:rPr lang="en-US" sz="36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isual Geez Unicode" pitchFamily="2" charset="0"/>
              </a:rPr>
              <a:t>እንለዋለን</a:t>
            </a:r>
            <a:r>
              <a:rPr lang="en-US" sz="2800">
                <a:solidFill>
                  <a:srgbClr val="002060"/>
                </a:solidFill>
                <a:latin typeface="Visual Geez Unicode" pitchFamily="2" charset="0"/>
              </a:rPr>
              <a:t>፡፡</a:t>
            </a:r>
            <a:endParaRPr lang="en-US" sz="3600" dirty="0">
              <a:solidFill>
                <a:srgbClr val="002060"/>
              </a:solidFill>
              <a:latin typeface="Visual Geez Unicode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በግጥም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ውስጥ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የሚስተዋሉ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የዘይቤ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አይነቶች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Visual Geez Unicode" pitchFamily="2" charset="0"/>
              </a:rPr>
              <a:t> 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አነጻጻሪ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ተነጻጻሪ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6.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ሰውኛ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ተለዋጭ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       7.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አሊጎሪ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ተምሳሌት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      8.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እንቶኔ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ግነት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           9.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ንቡር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ጠቃሽ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ምጸት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          10.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ምስያ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marL="514350" indent="-514350">
              <a:buNone/>
            </a:pPr>
            <a:endParaRPr lang="en-US" dirty="0">
              <a:latin typeface="Visual Geez Unicode" pitchFamily="2" charset="0"/>
            </a:endParaRPr>
          </a:p>
          <a:p>
            <a:pPr marL="514350" indent="-514350">
              <a:buNone/>
            </a:pPr>
            <a:endParaRPr lang="en-US" dirty="0">
              <a:latin typeface="Visual Geez Unicode" pitchFamily="2" charset="0"/>
            </a:endParaRPr>
          </a:p>
        </p:txBody>
      </p:sp>
      <p:pic>
        <p:nvPicPr>
          <p:cNvPr id="4" name="Gint 03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828800" y="3352800"/>
            <a:ext cx="609600" cy="533400"/>
          </a:xfrm>
          <a:prstGeom prst="rect">
            <a:avLst/>
          </a:prstGeom>
        </p:spPr>
      </p:pic>
      <p:pic>
        <p:nvPicPr>
          <p:cNvPr id="5" name="10 መንግሥትሲጋብዝሞገስሀብቱMus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905000" y="3962400"/>
            <a:ext cx="838200" cy="609600"/>
          </a:xfrm>
          <a:prstGeom prst="rect">
            <a:avLst/>
          </a:prstGeom>
        </p:spPr>
      </p:pic>
      <p:pic>
        <p:nvPicPr>
          <p:cNvPr id="6" name="tone fer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8305800" y="3429000"/>
            <a:ext cx="838200" cy="5588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8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ምሳሌዎች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None/>
            </a:pPr>
            <a:r>
              <a:rPr lang="en-US" dirty="0"/>
              <a:t>1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ሳምሶን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እልፍ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ጥሎ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በመዳፉ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ጠቅልሎ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፤                     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ሄደ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ሄደ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ስንል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ከደሊላ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ታየ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ተጠቅልሎ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፡፡ 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       </a:t>
            </a:r>
          </a:p>
          <a:p>
            <a:pPr lvl="0"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2. 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ነግረውን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ነበረ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ጥበብ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ምጥ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ነው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ብለው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፤                     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ጥበብን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ለመውለድ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ያማጡት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አስምጠው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፡፡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          </a:t>
            </a:r>
          </a:p>
          <a:p>
            <a:pPr lvl="0"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3.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ሞት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ሊወስደኝ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መጥቶ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ቀኑ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እንደፈቀደ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፤                   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ሞቼ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ስላገኘኝ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እያዘነ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ሄደ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፡፡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79120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en-US" dirty="0">
                <a:latin typeface="Visual Geez Unicode" pitchFamily="2" charset="0"/>
              </a:rPr>
              <a:t>4.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አባ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በቤተ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መቅደሱ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“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ልጄ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አትጠጣ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ይሉኛል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፤               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ምሽት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ስንገናኝ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ደሞ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ሂሳብ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ይከፍሉልኛል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፡፡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              </a:t>
            </a:r>
          </a:p>
          <a:p>
            <a:pPr lvl="0"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5.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በፕላኔቶች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ላይ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እረማመዳለሁ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፤                              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በጥልቁ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ባህር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ላይ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ቆሜ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እደንሳለሁ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፡፡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ጨረቃ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ላይ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ነው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ተኝቼ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እምዝናና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፤                                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ምንድን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ነህ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ብትሉኝ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ገጣሚ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ነኝና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፡፡</a:t>
            </a:r>
          </a:p>
          <a:p>
            <a:pPr>
              <a:buNone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lvl="0"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6.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እንቢም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አላለችኝ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እሽም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አላለችኝ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እንደ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ጠመዥ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ቆሎ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ስቃ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ዝም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አለቺኝ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፡፡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7.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ተጥዬ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ነበረ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እንደ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አሮጌ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ቁና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ብድግ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አርጎ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አነሳኝ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ኢሕአዴግ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መጣና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8.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ኢሕአዴግ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ከመጣ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አላረኩም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ካልሲ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ይዞልኝ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የመጣ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ባዶ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ዲሞክራሲ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9.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መቀሌ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ታደሰ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ከተማውም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ሰፋ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ትግሬ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ብቻ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ነው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ወይ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ላገሩ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የለፋ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10.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አሰነኛኘት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/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የግጥማዊ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መዋቅራዊ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አካላት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ሐረግ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ስንኝ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Visual Geez Unicode" pitchFamily="2" charset="0"/>
              </a:rPr>
              <a:t>አርኬ</a:t>
            </a:r>
            <a:endParaRPr lang="en-US" dirty="0">
              <a:solidFill>
                <a:srgbClr val="002060"/>
              </a:solidFill>
              <a:latin typeface="Visual Geez Unicode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የአማርኛ</a:t>
            </a:r>
            <a:r>
              <a:rPr lang="en-US" dirty="0"/>
              <a:t> </a:t>
            </a:r>
            <a:r>
              <a:rPr lang="en-US" dirty="0" err="1"/>
              <a:t>ግጥም</a:t>
            </a:r>
            <a:r>
              <a:rPr lang="en-US" dirty="0"/>
              <a:t> </a:t>
            </a:r>
            <a:r>
              <a:rPr lang="en-US" dirty="0" err="1"/>
              <a:t>አይነቶች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ከቀለም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ምጣኔ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አንጻር</a:t>
            </a:r>
            <a:endParaRPr lang="en-US" b="1" dirty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en-US" dirty="0"/>
              <a:t>         1. </a:t>
            </a:r>
            <a:r>
              <a:rPr lang="en-US" dirty="0" err="1">
                <a:solidFill>
                  <a:schemeClr val="tx1"/>
                </a:solidFill>
              </a:rPr>
              <a:t>ቡሄ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በሉ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en-US" dirty="0">
                <a:solidFill>
                  <a:schemeClr val="tx1"/>
                </a:solidFill>
              </a:rPr>
              <a:t>          2. </a:t>
            </a:r>
            <a:r>
              <a:rPr lang="en-US" dirty="0" err="1">
                <a:solidFill>
                  <a:schemeClr val="tx1"/>
                </a:solidFill>
              </a:rPr>
              <a:t>ሰንጎ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መገን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en-US" dirty="0">
                <a:solidFill>
                  <a:schemeClr val="tx1"/>
                </a:solidFill>
              </a:rPr>
              <a:t>          3. </a:t>
            </a:r>
            <a:r>
              <a:rPr lang="en-US" dirty="0" err="1">
                <a:solidFill>
                  <a:schemeClr val="tx1"/>
                </a:solidFill>
              </a:rPr>
              <a:t>የወል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en-US" dirty="0">
                <a:solidFill>
                  <a:schemeClr val="tx1"/>
                </a:solidFill>
              </a:rPr>
              <a:t>          4. </a:t>
            </a:r>
            <a:r>
              <a:rPr lang="en-US" dirty="0" err="1">
                <a:solidFill>
                  <a:schemeClr val="tx1"/>
                </a:solidFill>
              </a:rPr>
              <a:t>የበገና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ሰላምታ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en-US" dirty="0">
                <a:solidFill>
                  <a:schemeClr val="tx1"/>
                </a:solidFill>
              </a:rPr>
              <a:t>          5. </a:t>
            </a:r>
            <a:r>
              <a:rPr lang="en-US" dirty="0" err="1">
                <a:solidFill>
                  <a:schemeClr val="tx1"/>
                </a:solidFill>
              </a:rPr>
              <a:t>ወዳጅ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ዘመዴ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ምነው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en-US" dirty="0">
                <a:solidFill>
                  <a:schemeClr val="tx1"/>
                </a:solidFill>
              </a:rPr>
              <a:t>          6.  </a:t>
            </a:r>
            <a:r>
              <a:rPr lang="en-US" dirty="0" err="1">
                <a:solidFill>
                  <a:schemeClr val="tx1"/>
                </a:solidFill>
              </a:rPr>
              <a:t>እና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ሌሎች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የአማርኛ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ግጥም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አይነቶች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Visual Geez Unicode" pitchFamily="2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Visual Geez Unicode" pitchFamily="2" charset="0"/>
              </a:rPr>
              <a:t>ከአተራረክ</a:t>
            </a:r>
            <a:r>
              <a:rPr lang="en-US" dirty="0">
                <a:solidFill>
                  <a:schemeClr val="tx1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isual Geez Unicode" pitchFamily="2" charset="0"/>
              </a:rPr>
              <a:t>ቴክኒክ</a:t>
            </a:r>
            <a:r>
              <a:rPr lang="en-US" dirty="0">
                <a:solidFill>
                  <a:schemeClr val="tx1"/>
                </a:solidFill>
                <a:latin typeface="Visual Geez Unicode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isual Geez Unicode" pitchFamily="2" charset="0"/>
              </a:rPr>
              <a:t>አንጻር</a:t>
            </a:r>
            <a:r>
              <a:rPr lang="en-US" dirty="0">
                <a:solidFill>
                  <a:schemeClr val="tx1"/>
                </a:solidFill>
                <a:latin typeface="Visual Geez Unicode" pitchFamily="2" charset="0"/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Visual Geez Unicode" pitchFamily="2" charset="0"/>
              </a:rPr>
              <a:t>      1. </a:t>
            </a:r>
            <a:r>
              <a:rPr lang="en-US" dirty="0" err="1">
                <a:solidFill>
                  <a:schemeClr val="tx1"/>
                </a:solidFill>
                <a:latin typeface="Visual Geez Unicode" pitchFamily="2" charset="0"/>
              </a:rPr>
              <a:t>ሌሪክ</a:t>
            </a:r>
            <a:endParaRPr lang="en-US" dirty="0">
              <a:solidFill>
                <a:schemeClr val="tx1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Visual Geez Unicode" pitchFamily="2" charset="0"/>
              </a:rPr>
              <a:t>      2. </a:t>
            </a:r>
            <a:r>
              <a:rPr lang="en-US" dirty="0" err="1">
                <a:solidFill>
                  <a:schemeClr val="tx1"/>
                </a:solidFill>
                <a:latin typeface="Visual Geez Unicode" pitchFamily="2" charset="0"/>
              </a:rPr>
              <a:t>ትረካ</a:t>
            </a:r>
            <a:endParaRPr lang="en-US" dirty="0">
              <a:solidFill>
                <a:schemeClr val="tx1"/>
              </a:solidFill>
              <a:latin typeface="Visual Geez Unicode" pitchFamily="2" charset="0"/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Visual Geez Unicode" pitchFamily="2" charset="0"/>
              </a:rPr>
              <a:t>      3. </a:t>
            </a:r>
            <a:r>
              <a:rPr lang="en-US" dirty="0" err="1">
                <a:solidFill>
                  <a:schemeClr val="tx1"/>
                </a:solidFill>
                <a:latin typeface="Visual Geez Unicode" pitchFamily="2" charset="0"/>
              </a:rPr>
              <a:t>ተውኔታዊ</a:t>
            </a:r>
            <a:endParaRPr lang="en-US" dirty="0">
              <a:solidFill>
                <a:schemeClr val="tx1"/>
              </a:solidFill>
              <a:latin typeface="Visual Geez Unicode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1.1.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የፍንገጣ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አይነቶች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(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ግጥማዊ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አፈነጋገጥ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ስልቶች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1.1.1. </a:t>
            </a:r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ገፀ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ጽሑፋዊ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ፍንገጣ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ከጽሑፍ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አቀማመጥ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አሰፋፈር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ህዳግ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አጠባበቅ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ፊዳላት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አጣጣል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ስርዓተ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ነጥብ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አጠቃቀና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ሌሎች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ከአጻጻፍ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ስርዓት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የተያያዙ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ስምምነቶች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መጣስ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አለመከተል</a:t>
            </a:r>
            <a:endParaRPr lang="en-US" sz="280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የቁዋንቁዋን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ጽሁፋዊ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ስምምነቶች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ደንቦች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አለመከተል</a:t>
            </a:r>
            <a:endParaRPr lang="en-US" sz="280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ለአንዳች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አላማ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ቁም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ነገር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ሲባል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ግድፈት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ማከናወን</a:t>
            </a:r>
            <a:endParaRPr lang="en-US" sz="280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solidFill>
                <a:srgbClr val="002060"/>
              </a:solidFill>
              <a:latin typeface="Visual Geez Unicode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የአማርኛ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ግጥም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አይነቶች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 startAt="3"/>
            </a:pPr>
            <a:r>
              <a:rPr lang="en-US" b="1" dirty="0" err="1">
                <a:latin typeface="Visual Geez Unicode" pitchFamily="2" charset="0"/>
              </a:rPr>
              <a:t>ከጭብጥ</a:t>
            </a:r>
            <a:r>
              <a:rPr lang="en-US" b="1" dirty="0">
                <a:latin typeface="Visual Geez Unicode" pitchFamily="2" charset="0"/>
              </a:rPr>
              <a:t> </a:t>
            </a:r>
            <a:r>
              <a:rPr lang="en-US" b="1" dirty="0" err="1">
                <a:latin typeface="Visual Geez Unicode" pitchFamily="2" charset="0"/>
              </a:rPr>
              <a:t>አኳያ</a:t>
            </a:r>
            <a:endParaRPr lang="en-US" b="1" dirty="0">
              <a:latin typeface="Visual Geez Unicode" pitchFamily="2" charset="0"/>
            </a:endParaRPr>
          </a:p>
          <a:p>
            <a:pPr marL="514350" indent="-514350">
              <a:buNone/>
            </a:pPr>
            <a:r>
              <a:rPr lang="en-US" b="1" dirty="0">
                <a:latin typeface="Visual Geez Unicode" pitchFamily="2" charset="0"/>
              </a:rPr>
              <a:t>    1. </a:t>
            </a:r>
            <a:r>
              <a:rPr lang="en-US" b="1" dirty="0" err="1">
                <a:latin typeface="Visual Geez Unicode" pitchFamily="2" charset="0"/>
              </a:rPr>
              <a:t>ሐይማኖታዊ</a:t>
            </a:r>
            <a:endParaRPr lang="en-US" b="1" dirty="0">
              <a:latin typeface="Visual Geez Unicode" pitchFamily="2" charset="0"/>
            </a:endParaRPr>
          </a:p>
          <a:p>
            <a:pPr marL="514350" indent="-514350">
              <a:buNone/>
            </a:pPr>
            <a:r>
              <a:rPr lang="en-US" b="1" dirty="0">
                <a:latin typeface="Visual Geez Unicode" pitchFamily="2" charset="0"/>
              </a:rPr>
              <a:t>    2. </a:t>
            </a:r>
            <a:r>
              <a:rPr lang="en-US" b="1" dirty="0" err="1">
                <a:latin typeface="Visual Geez Unicode" pitchFamily="2" charset="0"/>
              </a:rPr>
              <a:t>ስነ</a:t>
            </a:r>
            <a:r>
              <a:rPr lang="en-US" b="1" dirty="0">
                <a:latin typeface="Visual Geez Unicode" pitchFamily="2" charset="0"/>
              </a:rPr>
              <a:t> </a:t>
            </a:r>
            <a:r>
              <a:rPr lang="en-US" b="1" dirty="0" err="1">
                <a:latin typeface="Visual Geez Unicode" pitchFamily="2" charset="0"/>
              </a:rPr>
              <a:t>ምግባራዊ</a:t>
            </a:r>
            <a:r>
              <a:rPr lang="en-US" b="1" dirty="0">
                <a:latin typeface="Visual Geez Unicode" pitchFamily="2" charset="0"/>
              </a:rPr>
              <a:t> </a:t>
            </a:r>
          </a:p>
          <a:p>
            <a:pPr marL="514350" indent="-514350">
              <a:buNone/>
            </a:pPr>
            <a:r>
              <a:rPr lang="en-US" b="1" dirty="0">
                <a:latin typeface="Visual Geez Unicode" pitchFamily="2" charset="0"/>
              </a:rPr>
              <a:t>    3. </a:t>
            </a:r>
            <a:r>
              <a:rPr lang="en-US" b="1" dirty="0" err="1">
                <a:latin typeface="Visual Geez Unicode" pitchFamily="2" charset="0"/>
              </a:rPr>
              <a:t>ፖለቲካዊ</a:t>
            </a:r>
            <a:endParaRPr lang="en-US" b="1" dirty="0">
              <a:latin typeface="Visual Geez Unicode" pitchFamily="2" charset="0"/>
            </a:endParaRPr>
          </a:p>
          <a:p>
            <a:pPr marL="514350" indent="-514350">
              <a:buNone/>
            </a:pPr>
            <a:r>
              <a:rPr lang="en-US" b="1" dirty="0">
                <a:latin typeface="Visual Geez Unicode" pitchFamily="2" charset="0"/>
              </a:rPr>
              <a:t>    4.  </a:t>
            </a:r>
            <a:r>
              <a:rPr lang="en-US" b="1" dirty="0" err="1">
                <a:latin typeface="Visual Geez Unicode" pitchFamily="2" charset="0"/>
              </a:rPr>
              <a:t>የጀግንነት</a:t>
            </a:r>
            <a:endParaRPr lang="en-US" b="1" dirty="0">
              <a:latin typeface="Visual Geez Unicode" pitchFamily="2" charset="0"/>
            </a:endParaRPr>
          </a:p>
          <a:p>
            <a:pPr marL="514350" indent="-514350">
              <a:buNone/>
            </a:pPr>
            <a:r>
              <a:rPr lang="en-US" b="1" dirty="0">
                <a:latin typeface="Visual Geez Unicode" pitchFamily="2" charset="0"/>
              </a:rPr>
              <a:t>    5. </a:t>
            </a:r>
            <a:r>
              <a:rPr lang="en-US" b="1" dirty="0" err="1">
                <a:latin typeface="Visual Geez Unicode" pitchFamily="2" charset="0"/>
              </a:rPr>
              <a:t>ፍልስፍናዊ</a:t>
            </a:r>
            <a:r>
              <a:rPr lang="en-US" b="1" dirty="0">
                <a:latin typeface="Visual Geez Unicode" pitchFamily="2" charset="0"/>
              </a:rPr>
              <a:t>  </a:t>
            </a:r>
          </a:p>
          <a:p>
            <a:pPr marL="514350" indent="-514350">
              <a:buNone/>
            </a:pPr>
            <a:r>
              <a:rPr lang="en-US" b="1" dirty="0">
                <a:latin typeface="Visual Geez Unicode" pitchFamily="2" charset="0"/>
              </a:rPr>
              <a:t>    6. </a:t>
            </a:r>
            <a:r>
              <a:rPr lang="en-US" b="1" dirty="0" err="1">
                <a:latin typeface="Visual Geez Unicode" pitchFamily="2" charset="0"/>
              </a:rPr>
              <a:t>ሥነ</a:t>
            </a:r>
            <a:r>
              <a:rPr lang="en-US" b="1" dirty="0">
                <a:latin typeface="Visual Geez Unicode" pitchFamily="2" charset="0"/>
              </a:rPr>
              <a:t> </a:t>
            </a:r>
            <a:r>
              <a:rPr lang="en-US" b="1" dirty="0" err="1">
                <a:latin typeface="Visual Geez Unicode" pitchFamily="2" charset="0"/>
              </a:rPr>
              <a:t>ሰብዓዊ</a:t>
            </a:r>
            <a:endParaRPr lang="en-US" b="1" dirty="0">
              <a:latin typeface="Visual Geez Unicode" pitchFamily="2" charset="0"/>
            </a:endParaRPr>
          </a:p>
          <a:p>
            <a:pPr marL="514350" indent="-514350">
              <a:buNone/>
            </a:pPr>
            <a:r>
              <a:rPr lang="en-US" b="1" dirty="0">
                <a:latin typeface="Visual Geez Unicode" pitchFamily="2" charset="0"/>
              </a:rPr>
              <a:t>    7. </a:t>
            </a:r>
            <a:r>
              <a:rPr lang="en-US" b="1" dirty="0" err="1">
                <a:latin typeface="Visual Geez Unicode" pitchFamily="2" charset="0"/>
              </a:rPr>
              <a:t>ገጸ</a:t>
            </a:r>
            <a:r>
              <a:rPr lang="en-US" b="1" dirty="0">
                <a:latin typeface="Visual Geez Unicode" pitchFamily="2" charset="0"/>
              </a:rPr>
              <a:t> </a:t>
            </a:r>
            <a:r>
              <a:rPr lang="en-US" b="1" dirty="0" err="1">
                <a:latin typeface="Visual Geez Unicode" pitchFamily="2" charset="0"/>
              </a:rPr>
              <a:t>ምድራዊ</a:t>
            </a:r>
            <a:endParaRPr lang="en-US" b="1" dirty="0">
              <a:latin typeface="Visual Geez Unicode" pitchFamily="2" charset="0"/>
            </a:endParaRPr>
          </a:p>
          <a:p>
            <a:pPr marL="514350" indent="-514350">
              <a:buNone/>
            </a:pPr>
            <a:r>
              <a:rPr lang="en-US" b="1" dirty="0">
                <a:latin typeface="Visual Geez Unicode" pitchFamily="2" charset="0"/>
              </a:rPr>
              <a:t>    8. </a:t>
            </a:r>
            <a:r>
              <a:rPr lang="en-US" b="1" dirty="0" err="1">
                <a:latin typeface="Visual Geez Unicode" pitchFamily="2" charset="0"/>
              </a:rPr>
              <a:t>ታሪካዊ</a:t>
            </a:r>
            <a:r>
              <a:rPr lang="en-US" b="1" dirty="0">
                <a:latin typeface="Visual Geez Unicode" pitchFamily="2" charset="0"/>
              </a:rPr>
              <a:t> </a:t>
            </a:r>
          </a:p>
          <a:p>
            <a:pPr marL="514350" indent="-514350">
              <a:buNone/>
            </a:pPr>
            <a:r>
              <a:rPr lang="en-US" b="1" dirty="0">
                <a:latin typeface="Visual Geez Unicode" pitchFamily="2" charset="0"/>
              </a:rPr>
              <a:t>    9.  </a:t>
            </a:r>
            <a:r>
              <a:rPr lang="en-US" b="1" dirty="0" err="1">
                <a:latin typeface="Visual Geez Unicode" pitchFamily="2" charset="0"/>
              </a:rPr>
              <a:t>የፍቅር</a:t>
            </a:r>
            <a:endParaRPr lang="en-US" b="1" dirty="0">
              <a:latin typeface="Visual Geez Unicode" pitchFamily="2" charset="0"/>
            </a:endParaRPr>
          </a:p>
          <a:p>
            <a:pPr marL="514350" indent="-514350">
              <a:buNone/>
            </a:pPr>
            <a:r>
              <a:rPr lang="en-US" dirty="0">
                <a:latin typeface="Visual Geez Unicode" pitchFamily="2" charset="0"/>
              </a:rPr>
              <a:t>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ኤፍሬም ብዙ ተበዙ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3505200"/>
            <a:ext cx="533400" cy="304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የግጥም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አተናተን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Visual Geez Unicode" pitchFamily="2" charset="0"/>
              </a:rPr>
              <a:t>ስልት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ርዕሱን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ማጤን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የግጥሙን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ተናጋሪ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ማወቅ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የግጥሙን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ጥቅል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ሀሳብ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መመርመር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/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ማውጣት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የግጥሙን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ዝርዝር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ሃሳቦች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መለየት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የአዳዲስና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እንግዳ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ቃላትን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ፍች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መመርመር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የዘይቤያዊ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አገላለጾችን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ተግባር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መገንዘብ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የግጥሙን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ማዕከላዊና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ሀሳብ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/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ጭብጥ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በራስ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አገላለጽ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መተርጎም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/>
          <a:lstStyle/>
          <a:p>
            <a:r>
              <a:rPr lang="en-US" dirty="0" err="1"/>
              <a:t>ምሳሌ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1527"/>
            <a:ext cx="8603673" cy="615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3074" name="Picture 2" descr="F:\ማ\Capture 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"/>
            <a:ext cx="6324600" cy="6189511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1.1.2.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ቃላዊ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ፍንገጣ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ቃላትን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በቋንቋው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ከተለመደው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ፍች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ሙያ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ውጭ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ለተለየ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ሁኔታ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መገልገል</a:t>
            </a:r>
            <a:endParaRPr lang="en-US" sz="240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አዳዲስ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ቃላትን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መፍጠር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ሙያዊ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ቡድናዊ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፣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ቀበልኛ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እና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የውሰት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ቃላትን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መገልገል</a:t>
            </a:r>
            <a:endParaRPr lang="en-US" sz="280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ነባሩን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ሐበተ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ቋንቋው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በመለጠጥ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ለተለየና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ለአዳዲስ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ፋይዳ</a:t>
            </a:r>
            <a:r>
              <a:rPr lang="en-US" sz="2800" dirty="0">
                <a:solidFill>
                  <a:srgbClr val="002060"/>
                </a:solidFill>
                <a:latin typeface="Visual Geez Unicod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isual Geez Unicode" pitchFamily="2" charset="0"/>
              </a:rPr>
              <a:t>መገልገል</a:t>
            </a:r>
            <a:endParaRPr lang="en-US" sz="2800" dirty="0">
              <a:solidFill>
                <a:srgbClr val="002060"/>
              </a:solidFill>
              <a:latin typeface="Visual Geez Unicode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endParaRPr lang="en-US" dirty="0">
              <a:latin typeface="Visual Geez Unicode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m-ET"/>
              <a:t>የአማርኛ ስነ ግጥም ኮርስ በሙሉቀን ዘመነ ጎንደር ዩኒቨርስቲ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2117</TotalTime>
  <Words>1812</Words>
  <Application>Microsoft Office PowerPoint</Application>
  <PresentationFormat>On-screen Show (4:3)</PresentationFormat>
  <Paragraphs>332</Paragraphs>
  <Slides>51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Aatrix OCRB</vt:lpstr>
      <vt:lpstr>Calibri</vt:lpstr>
      <vt:lpstr>Franklin Gothic Book</vt:lpstr>
      <vt:lpstr>Franklin Gothic Medium</vt:lpstr>
      <vt:lpstr>Nyala</vt:lpstr>
      <vt:lpstr>Visual Geez Unicode</vt:lpstr>
      <vt:lpstr>Wingdings</vt:lpstr>
      <vt:lpstr>Wingdings 2</vt:lpstr>
      <vt:lpstr>Trek</vt:lpstr>
      <vt:lpstr>የግጥም መሰረታዊ ባህሪያት</vt:lpstr>
      <vt:lpstr>የግጥም መሰረታዊ ባህሪያት </vt:lpstr>
      <vt:lpstr>.</vt:lpstr>
      <vt:lpstr>1. አፈንጋጭነት</vt:lpstr>
      <vt:lpstr>1.1. የፍንገጣ አይነቶች (ግጥማዊ አፈነጋገጥ ስልቶች)</vt:lpstr>
      <vt:lpstr>ምሳሌ</vt:lpstr>
      <vt:lpstr>.</vt:lpstr>
      <vt:lpstr>.</vt:lpstr>
      <vt:lpstr>1.1.2. ቃላዊ ፍንገጣ</vt:lpstr>
      <vt:lpstr>1.1.3. አገባባዊ ፍንገጣ</vt:lpstr>
      <vt:lpstr>2. ተጨባጭነት</vt:lpstr>
      <vt:lpstr>3. ቁጥብነት/እምቅነት</vt:lpstr>
      <vt:lpstr>ምሳሌዎች</vt:lpstr>
      <vt:lpstr>.</vt:lpstr>
      <vt:lpstr>.</vt:lpstr>
      <vt:lpstr>2.1. ምጣኔ</vt:lpstr>
      <vt:lpstr>2. ምት- (ስልተ  ምት)</vt:lpstr>
      <vt:lpstr>2.3. ዜማ (ስልተ ፈሰሳ)</vt:lpstr>
      <vt:lpstr>PowerPoint Presentation</vt:lpstr>
      <vt:lpstr>PowerPoint Presentation</vt:lpstr>
      <vt:lpstr>1. ቤት (ቤት መምታትና  ቤት መድፋት</vt:lpstr>
      <vt:lpstr>የተለመዱ የቤት አመታት አይነቶች ከአቅጣጫና ከባህሪ አንጻር </vt:lpstr>
      <vt:lpstr>ቅድመ ምት</vt:lpstr>
      <vt:lpstr>PowerPoint Presentation</vt:lpstr>
      <vt:lpstr>2. ድግግሞሽ </vt:lpstr>
      <vt:lpstr>.</vt:lpstr>
      <vt:lpstr>የድግግሞሽ  ፋይዳ </vt:lpstr>
      <vt:lpstr>3. አቻዊነት </vt:lpstr>
      <vt:lpstr>4. አዝማች አከል ስንኝ</vt:lpstr>
      <vt:lpstr>‘</vt:lpstr>
      <vt:lpstr>4. ምናብ/ምሰላ እና ድምጸት</vt:lpstr>
      <vt:lpstr>PowerPoint Presentation</vt:lpstr>
      <vt:lpstr>PowerPoint Presentation</vt:lpstr>
      <vt:lpstr>6. ድምጸት</vt:lpstr>
      <vt:lpstr>.</vt:lpstr>
      <vt:lpstr>9.1 የቃላት ምርጫ</vt:lpstr>
      <vt:lpstr> 1. እማሬና ፍካሬ </vt:lpstr>
      <vt:lpstr>ድምጸ ቀድ ቃላት </vt:lpstr>
      <vt:lpstr> ዘዬ ቃላት </vt:lpstr>
      <vt:lpstr> የውሰትና ፍሉቅ/ፈጠራ ቃላት </vt:lpstr>
      <vt:lpstr>.</vt:lpstr>
      <vt:lpstr>9.2. ዘይቤ</vt:lpstr>
      <vt:lpstr>በግጥም ውስጥ የሚስተዋሉ የዘይቤ አይነቶች</vt:lpstr>
      <vt:lpstr>ምሳሌዎች</vt:lpstr>
      <vt:lpstr>.</vt:lpstr>
      <vt:lpstr>.</vt:lpstr>
      <vt:lpstr>10. አሰነኛኘት/ የግጥማዊ መዋቅራዊ አካላት</vt:lpstr>
      <vt:lpstr>የአማርኛ ግጥም አይነቶች</vt:lpstr>
      <vt:lpstr>የአማርኛ ግጥም አይነቶች</vt:lpstr>
      <vt:lpstr>የአማርኛ ግጥም አይነቶች</vt:lpstr>
      <vt:lpstr>የግጥም አተናተን ስልት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ግጥማዊ ስልተ ምት</dc:title>
  <dc:creator>DELL</dc:creator>
  <cp:lastModifiedBy>ሙሉቀን ዘመነ</cp:lastModifiedBy>
  <cp:revision>109</cp:revision>
  <dcterms:created xsi:type="dcterms:W3CDTF">2017-05-21T15:33:06Z</dcterms:created>
  <dcterms:modified xsi:type="dcterms:W3CDTF">2020-04-26T06:26:34Z</dcterms:modified>
</cp:coreProperties>
</file>