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6"/>
  </p:notesMasterIdLst>
  <p:handoutMasterIdLst>
    <p:handoutMasterId r:id="rId67"/>
  </p:handoutMasterIdLst>
  <p:sldIdLst>
    <p:sldId id="256" r:id="rId2"/>
    <p:sldId id="257" r:id="rId3"/>
    <p:sldId id="278" r:id="rId4"/>
    <p:sldId id="258" r:id="rId5"/>
    <p:sldId id="259" r:id="rId6"/>
    <p:sldId id="261" r:id="rId7"/>
    <p:sldId id="274" r:id="rId8"/>
    <p:sldId id="275" r:id="rId9"/>
    <p:sldId id="276" r:id="rId10"/>
    <p:sldId id="262" r:id="rId11"/>
    <p:sldId id="263" r:id="rId12"/>
    <p:sldId id="260" r:id="rId13"/>
    <p:sldId id="264" r:id="rId14"/>
    <p:sldId id="265" r:id="rId15"/>
    <p:sldId id="266" r:id="rId16"/>
    <p:sldId id="268" r:id="rId17"/>
    <p:sldId id="269" r:id="rId18"/>
    <p:sldId id="270" r:id="rId19"/>
    <p:sldId id="271" r:id="rId20"/>
    <p:sldId id="272" r:id="rId21"/>
    <p:sldId id="273" r:id="rId22"/>
    <p:sldId id="279" r:id="rId23"/>
    <p:sldId id="291" r:id="rId24"/>
    <p:sldId id="280" r:id="rId25"/>
    <p:sldId id="292" r:id="rId26"/>
    <p:sldId id="281" r:id="rId27"/>
    <p:sldId id="293" r:id="rId28"/>
    <p:sldId id="282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9" r:id="rId41"/>
    <p:sldId id="310" r:id="rId42"/>
    <p:sldId id="311" r:id="rId43"/>
    <p:sldId id="312" r:id="rId44"/>
    <p:sldId id="314" r:id="rId45"/>
    <p:sldId id="319" r:id="rId46"/>
    <p:sldId id="320" r:id="rId47"/>
    <p:sldId id="321" r:id="rId48"/>
    <p:sldId id="322" r:id="rId49"/>
    <p:sldId id="329" r:id="rId50"/>
    <p:sldId id="330" r:id="rId51"/>
    <p:sldId id="331" r:id="rId52"/>
    <p:sldId id="332" r:id="rId53"/>
    <p:sldId id="333" r:id="rId54"/>
    <p:sldId id="334" r:id="rId55"/>
    <p:sldId id="336" r:id="rId56"/>
    <p:sldId id="338" r:id="rId57"/>
    <p:sldId id="345" r:id="rId58"/>
    <p:sldId id="340" r:id="rId59"/>
    <p:sldId id="346" r:id="rId60"/>
    <p:sldId id="347" r:id="rId61"/>
    <p:sldId id="348" r:id="rId62"/>
    <p:sldId id="349" r:id="rId63"/>
    <p:sldId id="350" r:id="rId64"/>
    <p:sldId id="355" r:id="rId6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0DF50-A20C-4FB7-B8F6-A1559FDD4C9F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A94EF-DBEA-4C40-AE00-AD41AC3F50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27577-7D4C-4D9D-9D6A-4635D42F672C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264BE-6CBC-4467-B64D-24F6FC4AC1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264BE-6CBC-4467-B64D-24F6FC4AC117}" type="slidenum">
              <a:rPr lang="en-US" smtClean="0"/>
              <a:t>62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heel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planetozkids.com/store/animal-tshirts.ht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3143251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err="1" smtClean="0"/>
              <a:t>Hafuura</a:t>
            </a:r>
            <a:r>
              <a:rPr lang="en-US" sz="2700" dirty="0" smtClean="0"/>
              <a:t> </a:t>
            </a:r>
            <a:r>
              <a:rPr lang="en-US" sz="2700" dirty="0" err="1" smtClean="0"/>
              <a:t>Adhdha</a:t>
            </a:r>
            <a:r>
              <a:rPr lang="en-US" sz="2700" dirty="0" smtClean="0"/>
              <a:t> </a:t>
            </a:r>
            <a:r>
              <a:rPr lang="en-US" sz="2700" dirty="0" err="1" smtClean="0"/>
              <a:t>Mitte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Bahnschrift Light Condensed" pitchFamily="34" charset="0"/>
              </a:rPr>
              <a:t>Haaso’ile</a:t>
            </a:r>
            <a:r>
              <a:rPr lang="en-US" dirty="0" smtClean="0">
                <a:latin typeface="Bahnschrift Light Condensed" pitchFamily="34" charset="0"/>
              </a:rPr>
              <a:t>  </a:t>
            </a:r>
            <a:r>
              <a:rPr lang="en-US" dirty="0" err="1" smtClean="0">
                <a:latin typeface="Bahnschrift Light Condensed" pitchFamily="34" charset="0"/>
              </a:rPr>
              <a:t>Borreessaato</a:t>
            </a:r>
            <a:r>
              <a:rPr lang="en-US" dirty="0" smtClean="0">
                <a:latin typeface="Bahnschrift Light Condensed" pitchFamily="34" charset="0"/>
              </a:rPr>
              <a:t/>
            </a:r>
            <a:br>
              <a:rPr lang="en-US" dirty="0" smtClean="0">
                <a:latin typeface="Bahnschrift Light Condensed" pitchFamily="34" charset="0"/>
              </a:rPr>
            </a:br>
            <a:r>
              <a:rPr lang="en-US" dirty="0" smtClean="0">
                <a:latin typeface="Bahnschrift Light Condensed" pitchFamily="34" charset="0"/>
              </a:rPr>
              <a:t>(Oral  Literature)</a:t>
            </a:r>
            <a:endParaRPr lang="en-US" dirty="0">
              <a:latin typeface="Bahnschrift Light Condense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err="1" smtClean="0"/>
              <a:t>Gede</a:t>
            </a:r>
            <a:r>
              <a:rPr lang="en-US" dirty="0" smtClean="0"/>
              <a:t> (2076)</a:t>
            </a:r>
          </a:p>
          <a:p>
            <a:r>
              <a:rPr lang="en-US" dirty="0" err="1" smtClean="0"/>
              <a:t>Ifisalli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Feqaadu</a:t>
            </a:r>
            <a:r>
              <a:rPr lang="en-US" dirty="0" smtClean="0"/>
              <a:t> </a:t>
            </a:r>
            <a:r>
              <a:rPr lang="en-US" dirty="0" err="1" smtClean="0"/>
              <a:t>Nugusse</a:t>
            </a:r>
            <a:endParaRPr lang="en-US" dirty="0"/>
          </a:p>
        </p:txBody>
      </p:sp>
      <p:pic>
        <p:nvPicPr>
          <p:cNvPr id="4" name="Picture 3" descr="Description: D:\Researches\Logo_Final_3b.jpg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81000"/>
            <a:ext cx="1600200" cy="9144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808080"/>
            </a:outerShdw>
          </a:effectLst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</a:t>
            </a:r>
            <a:r>
              <a:rPr lang="en-US" dirty="0" smtClean="0"/>
              <a:t> </a:t>
            </a:r>
            <a:r>
              <a:rPr lang="en-US" dirty="0" err="1" smtClean="0"/>
              <a:t>tika</a:t>
            </a:r>
            <a:r>
              <a:rPr lang="en-US" dirty="0" smtClean="0"/>
              <a:t> </a:t>
            </a:r>
            <a:r>
              <a:rPr lang="en-US" dirty="0" err="1" smtClean="0"/>
              <a:t>isexxa</a:t>
            </a:r>
            <a:r>
              <a:rPr lang="en-US" dirty="0" smtClean="0"/>
              <a:t> </a:t>
            </a:r>
            <a:r>
              <a:rPr lang="en-US" dirty="0" err="1" smtClean="0"/>
              <a:t>alfate’e</a:t>
            </a:r>
            <a:r>
              <a:rPr lang="en-US" dirty="0" smtClean="0"/>
              <a:t>;</a:t>
            </a:r>
          </a:p>
          <a:p>
            <a:pPr algn="just">
              <a:buNone/>
            </a:pPr>
            <a:r>
              <a:rPr lang="en-US" dirty="0" err="1" smtClean="0"/>
              <a:t>memmekisate’e;saadate’e</a:t>
            </a:r>
            <a:r>
              <a:rPr lang="en-US" dirty="0" smtClean="0"/>
              <a:t> </a:t>
            </a:r>
            <a:r>
              <a:rPr lang="en-US" dirty="0" err="1" smtClean="0"/>
              <a:t>hundaayye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iseka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ege’na</a:t>
            </a:r>
            <a:r>
              <a:rPr lang="en-US" dirty="0" smtClean="0"/>
              <a:t> </a:t>
            </a:r>
            <a:r>
              <a:rPr lang="en-US" dirty="0" err="1" smtClean="0"/>
              <a:t>lumosha</a:t>
            </a:r>
            <a:r>
              <a:rPr lang="en-US" dirty="0" smtClean="0"/>
              <a:t> </a:t>
            </a:r>
            <a:r>
              <a:rPr lang="en-US" dirty="0" err="1" smtClean="0"/>
              <a:t>hasissaan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r>
              <a:rPr lang="en-US" dirty="0" smtClean="0"/>
              <a:t>‘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kaddeexxa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leellisheexxi</a:t>
            </a:r>
            <a:r>
              <a:rPr lang="en-US" dirty="0" smtClean="0"/>
              <a:t> </a:t>
            </a:r>
            <a:r>
              <a:rPr lang="en-US" dirty="0" err="1" smtClean="0"/>
              <a:t>kulatixxa</a:t>
            </a:r>
            <a:r>
              <a:rPr lang="en-US" dirty="0" smtClean="0"/>
              <a:t> </a:t>
            </a:r>
            <a:r>
              <a:rPr lang="en-US" dirty="0" err="1" smtClean="0"/>
              <a:t>dandeennon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Wele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borreesaato</a:t>
            </a:r>
            <a:r>
              <a:rPr lang="en-US" dirty="0" smtClean="0"/>
              <a:t> </a:t>
            </a:r>
            <a:r>
              <a:rPr lang="en-US" dirty="0" err="1" smtClean="0"/>
              <a:t>gargar</a:t>
            </a:r>
            <a:r>
              <a:rPr lang="en-US" dirty="0" smtClean="0"/>
              <a:t> </a:t>
            </a:r>
            <a:r>
              <a:rPr lang="en-US" dirty="0" err="1" smtClean="0"/>
              <a:t>assitaaxxi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gargarunteten.buutotinna</a:t>
            </a:r>
            <a:r>
              <a:rPr lang="en-US" dirty="0" smtClean="0"/>
              <a:t> </a:t>
            </a:r>
            <a:r>
              <a:rPr lang="en-US" dirty="0" err="1" smtClean="0"/>
              <a:t>sammote’n</a:t>
            </a:r>
            <a:r>
              <a:rPr lang="en-US" dirty="0" smtClean="0"/>
              <a:t> calla </a:t>
            </a:r>
            <a:r>
              <a:rPr lang="en-US" dirty="0" err="1" smtClean="0"/>
              <a:t>hedhatenaa’n</a:t>
            </a:r>
            <a:r>
              <a:rPr lang="en-US" dirty="0" smtClean="0"/>
              <a:t> </a:t>
            </a:r>
            <a:r>
              <a:rPr lang="en-US" dirty="0" err="1" smtClean="0"/>
              <a:t>kexxeexxa</a:t>
            </a:r>
            <a:r>
              <a:rPr lang="en-US" dirty="0" smtClean="0"/>
              <a:t> </a:t>
            </a:r>
            <a:r>
              <a:rPr lang="en-US" dirty="0" err="1" smtClean="0"/>
              <a:t>dedhendaan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erga</a:t>
            </a:r>
            <a:r>
              <a:rPr lang="en-US" dirty="0" smtClean="0"/>
              <a:t> </a:t>
            </a:r>
            <a:r>
              <a:rPr lang="en-US" dirty="0" err="1" smtClean="0"/>
              <a:t>affeexxi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heddo</a:t>
            </a:r>
            <a:r>
              <a:rPr lang="en-US" dirty="0" smtClean="0"/>
              <a:t> </a:t>
            </a:r>
            <a:r>
              <a:rPr lang="en-US" dirty="0" err="1" smtClean="0"/>
              <a:t>orinni</a:t>
            </a:r>
            <a:r>
              <a:rPr lang="en-US" dirty="0" smtClean="0"/>
              <a:t> </a:t>
            </a:r>
            <a:r>
              <a:rPr lang="en-US" dirty="0" err="1" smtClean="0"/>
              <a:t>ifisema</a:t>
            </a:r>
            <a:r>
              <a:rPr lang="en-US" dirty="0" smtClean="0"/>
              <a:t> </a:t>
            </a:r>
            <a:r>
              <a:rPr lang="en-US" dirty="0" err="1" smtClean="0"/>
              <a:t>dandeettaan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 1.2 </a:t>
            </a:r>
            <a:r>
              <a:rPr lang="en-US" b="1" dirty="0" err="1" smtClean="0"/>
              <a:t>Adaba</a:t>
            </a:r>
            <a:r>
              <a:rPr lang="en-US" b="1" dirty="0" smtClean="0"/>
              <a:t>  </a:t>
            </a:r>
            <a:r>
              <a:rPr lang="en-US" b="1" dirty="0" err="1" smtClean="0"/>
              <a:t>Yookin</a:t>
            </a:r>
            <a:r>
              <a:rPr lang="en-US" b="1" dirty="0" smtClean="0"/>
              <a:t> </a:t>
            </a:r>
            <a:r>
              <a:rPr lang="en-US" b="1" dirty="0" err="1" smtClean="0"/>
              <a:t>Jeeja</a:t>
            </a:r>
            <a:r>
              <a:rPr lang="en-US" b="1" dirty="0" smtClean="0"/>
              <a:t> </a:t>
            </a:r>
            <a:r>
              <a:rPr lang="en-US" b="1" dirty="0" err="1" smtClean="0"/>
              <a:t>Haaso’ile</a:t>
            </a:r>
            <a:r>
              <a:rPr lang="en-US" b="1" dirty="0" smtClean="0"/>
              <a:t> </a:t>
            </a:r>
            <a:r>
              <a:rPr lang="en-US" b="1" dirty="0" err="1" smtClean="0"/>
              <a:t>Borreessatoka</a:t>
            </a:r>
            <a:r>
              <a:rPr lang="en-US" b="1" dirty="0" smtClean="0"/>
              <a:t>  </a:t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848600" cy="5791200"/>
          </a:xfrm>
          <a:ln>
            <a:solidFill>
              <a:srgbClr val="00B050"/>
            </a:solidFill>
          </a:ln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err="1" smtClean="0"/>
              <a:t>Borreesaato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ifissaaxxi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manjiinxa</a:t>
            </a:r>
            <a:r>
              <a:rPr lang="en-US" dirty="0" smtClean="0"/>
              <a:t> </a:t>
            </a:r>
            <a:r>
              <a:rPr lang="en-US" dirty="0" err="1" smtClean="0"/>
              <a:t>adde</a:t>
            </a:r>
            <a:r>
              <a:rPr lang="en-US" dirty="0" smtClean="0"/>
              <a:t>, </a:t>
            </a:r>
            <a:r>
              <a:rPr lang="en-US" dirty="0" err="1" smtClean="0"/>
              <a:t>wodaniinxa</a:t>
            </a:r>
            <a:r>
              <a:rPr lang="en-US" dirty="0" smtClean="0"/>
              <a:t> </a:t>
            </a:r>
            <a:r>
              <a:rPr lang="en-US" dirty="0" err="1" smtClean="0"/>
              <a:t>uushsho</a:t>
            </a:r>
            <a:r>
              <a:rPr lang="en-US" dirty="0" smtClean="0"/>
              <a:t> </a:t>
            </a:r>
            <a:r>
              <a:rPr lang="en-US" dirty="0" err="1" smtClean="0"/>
              <a:t>manjinke</a:t>
            </a:r>
            <a:r>
              <a:rPr lang="en-US" dirty="0" smtClean="0"/>
              <a:t> </a:t>
            </a:r>
            <a:r>
              <a:rPr lang="en-US" dirty="0" err="1" smtClean="0"/>
              <a:t>jeejin</a:t>
            </a:r>
            <a:r>
              <a:rPr lang="en-US" dirty="0" smtClean="0"/>
              <a:t> welt </a:t>
            </a:r>
            <a:r>
              <a:rPr lang="en-US" dirty="0" err="1" smtClean="0"/>
              <a:t>afensisatixxa</a:t>
            </a:r>
            <a:r>
              <a:rPr lang="en-US" dirty="0" smtClean="0"/>
              <a:t> </a:t>
            </a:r>
            <a:r>
              <a:rPr lang="en-US" dirty="0" err="1" smtClean="0"/>
              <a:t>dandeenno</a:t>
            </a:r>
            <a:r>
              <a:rPr lang="en-US" dirty="0" smtClean="0"/>
              <a:t> </a:t>
            </a:r>
            <a:r>
              <a:rPr lang="en-US" dirty="0" err="1" smtClean="0"/>
              <a:t>affeexxe</a:t>
            </a:r>
            <a:r>
              <a:rPr lang="en-US" dirty="0" smtClean="0"/>
              <a:t> </a:t>
            </a:r>
            <a:r>
              <a:rPr lang="en-US" dirty="0" err="1" smtClean="0"/>
              <a:t>yaanen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Abishsho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umi</a:t>
            </a:r>
            <a:r>
              <a:rPr lang="en-US" dirty="0" smtClean="0"/>
              <a:t> </a:t>
            </a:r>
            <a:r>
              <a:rPr lang="en-US" dirty="0" err="1" smtClean="0"/>
              <a:t>yaadi’a</a:t>
            </a:r>
            <a:r>
              <a:rPr lang="en-US" dirty="0" smtClean="0"/>
              <a:t>  </a:t>
            </a:r>
            <a:r>
              <a:rPr lang="en-US" dirty="0" err="1" smtClean="0"/>
              <a:t>ha’nurate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etten</a:t>
            </a:r>
            <a:r>
              <a:rPr lang="en-US" dirty="0" smtClean="0"/>
              <a:t> </a:t>
            </a:r>
            <a:r>
              <a:rPr lang="en-US" dirty="0" err="1" smtClean="0"/>
              <a:t>ha’nura</a:t>
            </a:r>
            <a:r>
              <a:rPr lang="en-US" dirty="0" smtClean="0"/>
              <a:t> </a:t>
            </a:r>
            <a:r>
              <a:rPr lang="en-US" dirty="0" err="1" smtClean="0"/>
              <a:t>wirto</a:t>
            </a:r>
            <a:r>
              <a:rPr lang="en-US" dirty="0" smtClean="0"/>
              <a:t> </a:t>
            </a:r>
            <a:r>
              <a:rPr lang="en-US" dirty="0" err="1" smtClean="0"/>
              <a:t>kadeeka</a:t>
            </a:r>
            <a:r>
              <a:rPr lang="en-US" dirty="0" smtClean="0"/>
              <a:t> </a:t>
            </a:r>
            <a:r>
              <a:rPr lang="en-US" dirty="0" err="1" smtClean="0"/>
              <a:t>yaado</a:t>
            </a:r>
            <a:r>
              <a:rPr lang="en-US" dirty="0" smtClean="0"/>
              <a:t> </a:t>
            </a:r>
            <a:r>
              <a:rPr lang="en-US" dirty="0" err="1" smtClean="0"/>
              <a:t>gargarixxe</a:t>
            </a:r>
            <a:r>
              <a:rPr lang="en-US" dirty="0" smtClean="0"/>
              <a:t> </a:t>
            </a:r>
            <a:r>
              <a:rPr lang="en-US" dirty="0" err="1" smtClean="0"/>
              <a:t>bifanni</a:t>
            </a:r>
            <a:r>
              <a:rPr lang="en-US" dirty="0" smtClean="0"/>
              <a:t> </a:t>
            </a:r>
            <a:r>
              <a:rPr lang="en-US" dirty="0" err="1" smtClean="0"/>
              <a:t>ifissaan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Ergatinna</a:t>
            </a:r>
            <a:r>
              <a:rPr lang="en-US" dirty="0" smtClean="0"/>
              <a:t> </a:t>
            </a:r>
            <a:r>
              <a:rPr lang="en-US" dirty="0" err="1" smtClean="0"/>
              <a:t>butta</a:t>
            </a:r>
            <a:r>
              <a:rPr lang="en-US" dirty="0" smtClean="0"/>
              <a:t> </a:t>
            </a:r>
            <a:r>
              <a:rPr lang="en-US" dirty="0" err="1" smtClean="0"/>
              <a:t>duuchcha’n</a:t>
            </a:r>
            <a:r>
              <a:rPr lang="en-US" dirty="0" smtClean="0"/>
              <a:t> </a:t>
            </a:r>
            <a:r>
              <a:rPr lang="en-US" dirty="0" err="1" smtClean="0"/>
              <a:t>duuchchin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higge-higgeenni</a:t>
            </a:r>
            <a:r>
              <a:rPr lang="en-US" dirty="0" smtClean="0"/>
              <a:t> </a:t>
            </a:r>
            <a:r>
              <a:rPr lang="en-US" dirty="0" err="1" smtClean="0"/>
              <a:t>kaddaaxxenna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hana</a:t>
            </a:r>
            <a:r>
              <a:rPr lang="en-US" dirty="0" smtClean="0"/>
              <a:t> </a:t>
            </a:r>
            <a:r>
              <a:rPr lang="en-US" dirty="0" err="1" smtClean="0"/>
              <a:t>mi’lachcho</a:t>
            </a:r>
            <a:r>
              <a:rPr lang="en-US" dirty="0" smtClean="0"/>
              <a:t> </a:t>
            </a:r>
            <a:r>
              <a:rPr lang="en-US" dirty="0" err="1" smtClean="0"/>
              <a:t>uwwatika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affe’en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belti’a</a:t>
            </a:r>
            <a:r>
              <a:rPr lang="en-US" dirty="0" smtClean="0"/>
              <a:t> </a:t>
            </a:r>
            <a:r>
              <a:rPr lang="en-US" dirty="0" err="1" smtClean="0"/>
              <a:t>hedhotee</a:t>
            </a:r>
            <a:r>
              <a:rPr lang="en-US" dirty="0" smtClean="0"/>
              <a:t> </a:t>
            </a:r>
            <a:r>
              <a:rPr lang="en-US" dirty="0" err="1" smtClean="0"/>
              <a:t>kaddaaxxa</a:t>
            </a:r>
            <a:r>
              <a:rPr lang="en-US" dirty="0" smtClean="0"/>
              <a:t> </a:t>
            </a:r>
            <a:r>
              <a:rPr lang="en-US" dirty="0" err="1" smtClean="0"/>
              <a:t>barachcho</a:t>
            </a:r>
            <a:r>
              <a:rPr lang="en-US" dirty="0" smtClean="0"/>
              <a:t> </a:t>
            </a:r>
            <a:r>
              <a:rPr lang="en-US" dirty="0" err="1" smtClean="0"/>
              <a:t>uutaaka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affe’en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Janna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baroke’n</a:t>
            </a:r>
            <a:r>
              <a:rPr lang="en-US" dirty="0" smtClean="0"/>
              <a:t> </a:t>
            </a:r>
            <a:r>
              <a:rPr lang="en-US" dirty="0" err="1" smtClean="0"/>
              <a:t>eloxxa</a:t>
            </a:r>
            <a:r>
              <a:rPr lang="en-US" dirty="0" smtClean="0"/>
              <a:t> </a:t>
            </a:r>
            <a:r>
              <a:rPr lang="en-US" dirty="0" err="1" smtClean="0"/>
              <a:t>hujeeka</a:t>
            </a:r>
            <a:r>
              <a:rPr lang="en-US" dirty="0" smtClean="0"/>
              <a:t> </a:t>
            </a:r>
            <a:r>
              <a:rPr lang="en-US" dirty="0" err="1" smtClean="0"/>
              <a:t>manjo</a:t>
            </a:r>
            <a:r>
              <a:rPr lang="en-US" dirty="0" smtClean="0"/>
              <a:t> </a:t>
            </a:r>
            <a:r>
              <a:rPr lang="en-US" dirty="0" err="1" smtClean="0"/>
              <a:t>duuchchi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jajatixxanna</a:t>
            </a:r>
            <a:r>
              <a:rPr lang="en-US" dirty="0" smtClean="0"/>
              <a:t> </a:t>
            </a:r>
            <a:r>
              <a:rPr lang="en-US" dirty="0" err="1" smtClean="0"/>
              <a:t>faarisatika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ulfeesatika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affe’en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Adaba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dirty="0" err="1" smtClean="0"/>
              <a:t>Kunni</a:t>
            </a:r>
            <a:r>
              <a:rPr lang="en-US" dirty="0" smtClean="0"/>
              <a:t> </a:t>
            </a:r>
            <a:r>
              <a:rPr lang="en-US" dirty="0" err="1" smtClean="0"/>
              <a:t>raaginna</a:t>
            </a:r>
            <a:r>
              <a:rPr lang="en-US" dirty="0" smtClean="0"/>
              <a:t> </a:t>
            </a:r>
            <a:r>
              <a:rPr lang="en-US" dirty="0" err="1" smtClean="0"/>
              <a:t>kulemaaki</a:t>
            </a:r>
            <a:r>
              <a:rPr lang="en-US" dirty="0" smtClean="0"/>
              <a:t> </a:t>
            </a:r>
            <a:r>
              <a:rPr lang="en-US" dirty="0" err="1" smtClean="0"/>
              <a:t>xingotike</a:t>
            </a:r>
            <a:r>
              <a:rPr lang="en-US" dirty="0" smtClean="0"/>
              <a:t> </a:t>
            </a:r>
            <a:r>
              <a:rPr lang="en-US" dirty="0" err="1" smtClean="0"/>
              <a:t>jeejinite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xingali</a:t>
            </a:r>
            <a:r>
              <a:rPr lang="en-US" dirty="0" smtClean="0"/>
              <a:t> </a:t>
            </a:r>
            <a:r>
              <a:rPr lang="en-US" dirty="0" err="1" smtClean="0"/>
              <a:t>jajatinna</a:t>
            </a:r>
            <a:r>
              <a:rPr lang="en-US" dirty="0" smtClean="0"/>
              <a:t> </a:t>
            </a:r>
            <a:r>
              <a:rPr lang="en-US" dirty="0" err="1" smtClean="0"/>
              <a:t>saadati</a:t>
            </a:r>
            <a:r>
              <a:rPr lang="en-US" dirty="0" smtClean="0"/>
              <a:t> </a:t>
            </a:r>
            <a:r>
              <a:rPr lang="en-US" dirty="0" err="1" smtClean="0"/>
              <a:t>shiqisaan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Manjo</a:t>
            </a:r>
            <a:r>
              <a:rPr lang="en-US" dirty="0" smtClean="0"/>
              <a:t> </a:t>
            </a:r>
            <a:r>
              <a:rPr lang="en-US" dirty="0" err="1" smtClean="0"/>
              <a:t>kaddebaaxxe</a:t>
            </a:r>
            <a:r>
              <a:rPr lang="en-US" dirty="0" smtClean="0"/>
              <a:t> </a:t>
            </a:r>
            <a:r>
              <a:rPr lang="en-US" dirty="0" err="1" smtClean="0"/>
              <a:t>yaane’a</a:t>
            </a:r>
            <a:r>
              <a:rPr lang="en-US" dirty="0" smtClean="0"/>
              <a:t> </a:t>
            </a:r>
            <a:r>
              <a:rPr lang="en-US" dirty="0" err="1" smtClean="0"/>
              <a:t>manjiinka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uwwa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Ege’nedeexxe</a:t>
            </a:r>
            <a:r>
              <a:rPr lang="en-US" dirty="0" smtClean="0"/>
              <a:t> </a:t>
            </a:r>
            <a:r>
              <a:rPr lang="en-US" dirty="0" err="1" smtClean="0"/>
              <a:t>bakka’ninna</a:t>
            </a:r>
            <a:r>
              <a:rPr lang="en-US" dirty="0" smtClean="0"/>
              <a:t>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raaginni</a:t>
            </a:r>
            <a:r>
              <a:rPr lang="en-US" dirty="0" smtClean="0"/>
              <a:t> </a:t>
            </a:r>
            <a:r>
              <a:rPr lang="en-US" dirty="0" err="1" smtClean="0"/>
              <a:t>afensisatika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err="1" smtClean="0"/>
              <a:t>Eloxxanna</a:t>
            </a:r>
            <a:r>
              <a:rPr lang="en-US" dirty="0" smtClean="0"/>
              <a:t> </a:t>
            </a:r>
            <a:r>
              <a:rPr lang="en-US" dirty="0" err="1" smtClean="0"/>
              <a:t>elobaaxxa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afensisatika</a:t>
            </a:r>
            <a:r>
              <a:rPr lang="en-US" dirty="0" smtClean="0"/>
              <a:t> </a:t>
            </a:r>
            <a:r>
              <a:rPr lang="en-US" dirty="0" err="1" smtClean="0"/>
              <a:t>jeeja</a:t>
            </a:r>
            <a:r>
              <a:rPr lang="en-US" dirty="0" smtClean="0"/>
              <a:t> </a:t>
            </a:r>
            <a:r>
              <a:rPr lang="en-US" dirty="0" err="1" smtClean="0"/>
              <a:t>afeechchon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err="1" smtClean="0"/>
              <a:t>Annichchi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borreeseeki</a:t>
            </a:r>
            <a:r>
              <a:rPr lang="en-US" dirty="0" smtClean="0"/>
              <a:t> </a:t>
            </a:r>
            <a:r>
              <a:rPr lang="en-US" dirty="0" err="1" smtClean="0"/>
              <a:t>aatema</a:t>
            </a:r>
            <a:r>
              <a:rPr lang="en-US" dirty="0" smtClean="0"/>
              <a:t>? </a:t>
            </a:r>
            <a:r>
              <a:rPr lang="en-US" dirty="0" err="1" smtClean="0"/>
              <a:t>hineechcho</a:t>
            </a:r>
            <a:r>
              <a:rPr lang="en-US" dirty="0" smtClean="0"/>
              <a:t> </a:t>
            </a:r>
            <a:r>
              <a:rPr lang="en-US" dirty="0" err="1" smtClean="0"/>
              <a:t>kaddoole</a:t>
            </a:r>
            <a:r>
              <a:rPr lang="en-US" dirty="0" smtClean="0"/>
              <a:t> </a:t>
            </a:r>
            <a:r>
              <a:rPr lang="en-US" dirty="0" err="1" smtClean="0"/>
              <a:t>annichcho</a:t>
            </a:r>
            <a:r>
              <a:rPr lang="en-US" dirty="0" smtClean="0"/>
              <a:t> </a:t>
            </a:r>
            <a:r>
              <a:rPr lang="en-US" dirty="0" err="1" smtClean="0"/>
              <a:t>affebaan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Mi’lachcho</a:t>
            </a:r>
            <a:r>
              <a:rPr lang="en-US" dirty="0" smtClean="0"/>
              <a:t> </a:t>
            </a:r>
            <a:r>
              <a:rPr lang="en-US" dirty="0" err="1" smtClean="0"/>
              <a:t>aato</a:t>
            </a:r>
            <a:r>
              <a:rPr lang="en-US" dirty="0" smtClean="0"/>
              <a:t> </a:t>
            </a:r>
            <a:r>
              <a:rPr lang="en-US" dirty="0" err="1" smtClean="0"/>
              <a:t>haaso’iletixxi</a:t>
            </a:r>
            <a:r>
              <a:rPr lang="en-US" dirty="0" smtClean="0"/>
              <a:t> </a:t>
            </a:r>
            <a:r>
              <a:rPr lang="en-US" dirty="0" err="1" smtClean="0"/>
              <a:t>uutaaki</a:t>
            </a:r>
            <a:r>
              <a:rPr lang="en-US" dirty="0" smtClean="0"/>
              <a:t> </a:t>
            </a:r>
            <a:r>
              <a:rPr lang="en-US" dirty="0" err="1" smtClean="0"/>
              <a:t>annichchakee</a:t>
            </a:r>
            <a:r>
              <a:rPr lang="en-US" dirty="0" smtClean="0"/>
              <a:t> </a:t>
            </a:r>
            <a:r>
              <a:rPr lang="en-US" dirty="0" err="1" smtClean="0"/>
              <a:t>kaddebangi</a:t>
            </a:r>
            <a:r>
              <a:rPr lang="en-US" dirty="0" smtClean="0"/>
              <a:t> </a:t>
            </a:r>
            <a:r>
              <a:rPr lang="en-US" dirty="0" err="1" smtClean="0"/>
              <a:t>mittoomaketen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Karoominna</a:t>
            </a:r>
            <a:r>
              <a:rPr lang="en-US" dirty="0" smtClean="0"/>
              <a:t> </a:t>
            </a:r>
            <a:r>
              <a:rPr lang="en-US" dirty="0" err="1" smtClean="0"/>
              <a:t>ardiinxe</a:t>
            </a:r>
            <a:r>
              <a:rPr lang="en-US" dirty="0" smtClean="0"/>
              <a:t> </a:t>
            </a:r>
            <a:r>
              <a:rPr lang="en-US" dirty="0" err="1" smtClean="0"/>
              <a:t>karran.La’effataakinna</a:t>
            </a:r>
            <a:r>
              <a:rPr lang="en-US" dirty="0" smtClean="0"/>
              <a:t> </a:t>
            </a:r>
            <a:r>
              <a:rPr lang="en-US" dirty="0" err="1" smtClean="0"/>
              <a:t>araddangeen</a:t>
            </a:r>
            <a:r>
              <a:rPr lang="en-US" dirty="0" smtClean="0"/>
              <a:t>.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err="1" smtClean="0"/>
              <a:t>Haaso’aalokkanna</a:t>
            </a:r>
            <a:r>
              <a:rPr lang="en-US" dirty="0" smtClean="0"/>
              <a:t> </a:t>
            </a:r>
            <a:r>
              <a:rPr lang="en-US" dirty="0" err="1" smtClean="0"/>
              <a:t>caqasallo</a:t>
            </a:r>
            <a:r>
              <a:rPr lang="en-US" dirty="0" smtClean="0"/>
              <a:t> </a:t>
            </a:r>
            <a:r>
              <a:rPr lang="en-US" dirty="0" err="1" smtClean="0"/>
              <a:t>hassaaxxe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Lumoxxa</a:t>
            </a:r>
            <a:r>
              <a:rPr lang="en-US" dirty="0" smtClean="0"/>
              <a:t> </a:t>
            </a:r>
            <a:r>
              <a:rPr lang="en-US" dirty="0" err="1" smtClean="0"/>
              <a:t>yanna</a:t>
            </a:r>
            <a:r>
              <a:rPr lang="en-US" dirty="0" smtClean="0"/>
              <a:t> </a:t>
            </a:r>
            <a:r>
              <a:rPr lang="en-US" dirty="0" err="1" smtClean="0"/>
              <a:t>harumaa-harumaake</a:t>
            </a:r>
            <a:r>
              <a:rPr lang="en-US" dirty="0" smtClean="0"/>
              <a:t> </a:t>
            </a:r>
            <a:r>
              <a:rPr lang="en-US" dirty="0" err="1" smtClean="0"/>
              <a:t>haaso’inni</a:t>
            </a:r>
            <a:r>
              <a:rPr lang="en-US" dirty="0" smtClean="0"/>
              <a:t> </a:t>
            </a:r>
            <a:r>
              <a:rPr lang="en-US" dirty="0" err="1" smtClean="0"/>
              <a:t>shiqqaan.Buutotinna</a:t>
            </a:r>
            <a:r>
              <a:rPr lang="en-US" dirty="0" smtClean="0"/>
              <a:t> </a:t>
            </a:r>
            <a:r>
              <a:rPr lang="en-US" dirty="0" err="1" smtClean="0"/>
              <a:t>dedhendamaxxeeten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Tinni</a:t>
            </a:r>
            <a:r>
              <a:rPr lang="en-US" dirty="0" smtClean="0"/>
              <a:t>  </a:t>
            </a:r>
            <a:r>
              <a:rPr lang="en-US" dirty="0" err="1" smtClean="0"/>
              <a:t>haaso’ile</a:t>
            </a:r>
            <a:r>
              <a:rPr lang="en-US" dirty="0" smtClean="0"/>
              <a:t>  </a:t>
            </a:r>
            <a:r>
              <a:rPr lang="en-US" dirty="0" err="1" smtClean="0"/>
              <a:t>borreesaato</a:t>
            </a:r>
            <a:r>
              <a:rPr lang="en-US" dirty="0" smtClean="0"/>
              <a:t> </a:t>
            </a:r>
            <a:r>
              <a:rPr lang="en-US" dirty="0" err="1" smtClean="0"/>
              <a:t>haranga</a:t>
            </a:r>
            <a:r>
              <a:rPr lang="en-US" dirty="0" smtClean="0"/>
              <a:t> </a:t>
            </a:r>
            <a:r>
              <a:rPr lang="en-US" dirty="0" err="1" smtClean="0"/>
              <a:t>lumoka</a:t>
            </a:r>
            <a:r>
              <a:rPr lang="en-US" dirty="0" smtClean="0"/>
              <a:t> </a:t>
            </a:r>
            <a:r>
              <a:rPr lang="en-US" dirty="0" err="1" smtClean="0"/>
              <a:t>jabeenna</a:t>
            </a:r>
            <a:r>
              <a:rPr lang="en-US" dirty="0" smtClean="0"/>
              <a:t> </a:t>
            </a:r>
            <a:r>
              <a:rPr lang="en-US" dirty="0" err="1" smtClean="0"/>
              <a:t>no’oke</a:t>
            </a:r>
            <a:r>
              <a:rPr lang="en-US" dirty="0" smtClean="0"/>
              <a:t> </a:t>
            </a:r>
            <a:r>
              <a:rPr lang="en-US" dirty="0" err="1" smtClean="0"/>
              <a:t>Tophiinke</a:t>
            </a:r>
            <a:r>
              <a:rPr lang="en-US" dirty="0" smtClean="0"/>
              <a:t> </a:t>
            </a:r>
            <a:r>
              <a:rPr lang="en-US" dirty="0" err="1" smtClean="0"/>
              <a:t>bogisha</a:t>
            </a:r>
            <a:r>
              <a:rPr lang="en-US" dirty="0" smtClean="0"/>
              <a:t> </a:t>
            </a:r>
            <a:r>
              <a:rPr lang="en-US" dirty="0" err="1" smtClean="0"/>
              <a:t>affeexxa</a:t>
            </a:r>
            <a:r>
              <a:rPr lang="en-US" dirty="0" smtClean="0"/>
              <a:t> </a:t>
            </a:r>
            <a:r>
              <a:rPr lang="en-US" dirty="0" err="1" smtClean="0"/>
              <a:t>ogeeyye</a:t>
            </a:r>
            <a:r>
              <a:rPr lang="en-US" dirty="0" smtClean="0"/>
              <a:t> </a:t>
            </a:r>
            <a:r>
              <a:rPr lang="en-US" dirty="0" err="1" smtClean="0"/>
              <a:t>ifissaan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Beekkuma</a:t>
            </a:r>
            <a:r>
              <a:rPr lang="en-US" dirty="0" smtClean="0"/>
              <a:t> </a:t>
            </a:r>
            <a:r>
              <a:rPr lang="en-US" dirty="0" err="1" smtClean="0"/>
              <a:t>sa’eeka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tursiteexxi</a:t>
            </a:r>
            <a:r>
              <a:rPr lang="en-US" dirty="0" smtClean="0"/>
              <a:t> </a:t>
            </a:r>
            <a:r>
              <a:rPr lang="en-US" dirty="0" err="1" smtClean="0"/>
              <a:t>borreesemaashsha</a:t>
            </a:r>
            <a:r>
              <a:rPr lang="en-US" dirty="0" smtClean="0"/>
              <a:t> </a:t>
            </a:r>
            <a:r>
              <a:rPr lang="en-US" dirty="0" err="1" smtClean="0"/>
              <a:t>assiteexxi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Techcho</a:t>
            </a:r>
            <a:r>
              <a:rPr lang="en-US" dirty="0" smtClean="0"/>
              <a:t> </a:t>
            </a:r>
            <a:r>
              <a:rPr lang="en-US" dirty="0" err="1" smtClean="0"/>
              <a:t>kulema’neeki</a:t>
            </a:r>
            <a:r>
              <a:rPr lang="en-US" dirty="0" smtClean="0"/>
              <a:t> </a:t>
            </a:r>
            <a:r>
              <a:rPr lang="en-US" dirty="0" err="1" smtClean="0"/>
              <a:t>raaga</a:t>
            </a:r>
            <a:r>
              <a:rPr lang="en-US" dirty="0" smtClean="0"/>
              <a:t> </a:t>
            </a:r>
            <a:r>
              <a:rPr lang="en-US" dirty="0" err="1" smtClean="0"/>
              <a:t>massiteeexxi</a:t>
            </a:r>
            <a:r>
              <a:rPr lang="en-US" dirty="0" smtClean="0"/>
              <a:t> </a:t>
            </a:r>
            <a:r>
              <a:rPr lang="en-US" dirty="0" err="1" smtClean="0"/>
              <a:t>tursitemaxxeenna</a:t>
            </a:r>
            <a:r>
              <a:rPr lang="en-US" dirty="0" smtClean="0"/>
              <a:t> </a:t>
            </a:r>
            <a:r>
              <a:rPr lang="en-US" dirty="0" err="1" smtClean="0"/>
              <a:t>abidemaaxxee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Ardiinkanna</a:t>
            </a:r>
            <a:r>
              <a:rPr lang="en-US" dirty="0" smtClean="0"/>
              <a:t> </a:t>
            </a:r>
            <a:r>
              <a:rPr lang="en-US" dirty="0" err="1" smtClean="0"/>
              <a:t>bogiinka</a:t>
            </a:r>
            <a:r>
              <a:rPr lang="en-US" dirty="0" smtClean="0"/>
              <a:t> </a:t>
            </a:r>
            <a:r>
              <a:rPr lang="en-US" dirty="0" err="1" smtClean="0"/>
              <a:t>mittooma</a:t>
            </a:r>
            <a:r>
              <a:rPr lang="en-US" dirty="0" smtClean="0"/>
              <a:t> </a:t>
            </a:r>
            <a:r>
              <a:rPr lang="en-US" dirty="0" err="1" smtClean="0"/>
              <a:t>jabeessatixxa</a:t>
            </a:r>
            <a:r>
              <a:rPr lang="en-US" dirty="0" smtClean="0"/>
              <a:t> </a:t>
            </a:r>
            <a:r>
              <a:rPr lang="en-US" dirty="0" err="1" smtClean="0"/>
              <a:t>hunna</a:t>
            </a:r>
            <a:r>
              <a:rPr lang="en-US" dirty="0" smtClean="0"/>
              <a:t> </a:t>
            </a:r>
            <a:r>
              <a:rPr lang="en-US" dirty="0" err="1" smtClean="0"/>
              <a:t>affe’en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1.3  </a:t>
            </a:r>
            <a:r>
              <a:rPr lang="en-US" sz="4000" b="1" dirty="0" err="1" smtClean="0"/>
              <a:t>Haaso’ile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Borreesatoxxa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Hasensha</a:t>
            </a:r>
            <a:r>
              <a:rPr lang="en-US" sz="4000" b="1" dirty="0" smtClean="0"/>
              <a:t> (The Significance of Oral Literature)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r>
              <a:rPr lang="en-US" dirty="0" err="1" smtClean="0"/>
              <a:t>yaansisalli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caqasalli</a:t>
            </a:r>
            <a:r>
              <a:rPr lang="en-US" dirty="0" smtClean="0"/>
              <a:t>: </a:t>
            </a:r>
            <a:r>
              <a:rPr lang="en-US" dirty="0" err="1" smtClean="0"/>
              <a:t>yaansisaashsha;caqasaashsha;mari’ataashshanna</a:t>
            </a:r>
            <a:r>
              <a:rPr lang="en-US" dirty="0" smtClean="0"/>
              <a:t> </a:t>
            </a:r>
            <a:r>
              <a:rPr lang="en-US" dirty="0" err="1" smtClean="0"/>
              <a:t>borreessaashsha</a:t>
            </a:r>
            <a:r>
              <a:rPr lang="en-US" dirty="0" smtClean="0"/>
              <a:t> </a:t>
            </a:r>
            <a:r>
              <a:rPr lang="en-US" dirty="0" err="1" smtClean="0"/>
              <a:t>assat</a:t>
            </a:r>
            <a:r>
              <a:rPr lang="en-US" dirty="0" smtClean="0"/>
              <a:t> </a:t>
            </a:r>
            <a:r>
              <a:rPr lang="en-US" dirty="0" err="1" smtClean="0"/>
              <a:t>beekkumi</a:t>
            </a:r>
            <a:r>
              <a:rPr lang="en-US" dirty="0" smtClean="0"/>
              <a:t>  </a:t>
            </a:r>
            <a:r>
              <a:rPr lang="en-US" dirty="0" err="1" smtClean="0"/>
              <a:t>nophphaashsha</a:t>
            </a:r>
            <a:r>
              <a:rPr lang="en-US" dirty="0" smtClean="0"/>
              <a:t> </a:t>
            </a:r>
            <a:r>
              <a:rPr lang="en-US" dirty="0" err="1" smtClean="0"/>
              <a:t>assitaan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Giddi’ninni</a:t>
            </a:r>
            <a:r>
              <a:rPr lang="en-US" dirty="0" smtClean="0"/>
              <a:t> </a:t>
            </a:r>
            <a:r>
              <a:rPr lang="en-US" dirty="0" err="1" smtClean="0"/>
              <a:t>mari’achchotixxenna</a:t>
            </a:r>
            <a:r>
              <a:rPr lang="en-US" dirty="0" smtClean="0"/>
              <a:t> </a:t>
            </a:r>
            <a:r>
              <a:rPr lang="en-US" dirty="0" err="1" smtClean="0"/>
              <a:t>hedatixxe</a:t>
            </a:r>
            <a:r>
              <a:rPr lang="en-US" dirty="0" smtClean="0"/>
              <a:t> </a:t>
            </a:r>
            <a:r>
              <a:rPr lang="en-US" dirty="0" err="1" smtClean="0"/>
              <a:t>huje’a</a:t>
            </a:r>
            <a:r>
              <a:rPr lang="en-US" dirty="0" smtClean="0"/>
              <a:t> </a:t>
            </a:r>
            <a:r>
              <a:rPr lang="en-US" dirty="0" err="1" smtClean="0"/>
              <a:t>affeexxi</a:t>
            </a:r>
            <a:r>
              <a:rPr lang="en-US" dirty="0" smtClean="0"/>
              <a:t> </a:t>
            </a:r>
            <a:r>
              <a:rPr lang="en-US" dirty="0" err="1" smtClean="0"/>
              <a:t>bakka</a:t>
            </a:r>
            <a:r>
              <a:rPr lang="en-US" dirty="0" smtClean="0"/>
              <a:t> </a:t>
            </a:r>
            <a:r>
              <a:rPr lang="en-US" dirty="0" err="1" smtClean="0"/>
              <a:t>haranga</a:t>
            </a:r>
            <a:r>
              <a:rPr lang="en-US" dirty="0" smtClean="0"/>
              <a:t> </a:t>
            </a:r>
            <a:r>
              <a:rPr lang="en-US" dirty="0" err="1" smtClean="0"/>
              <a:t>lumoxen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/>
          <a:lstStyle/>
          <a:p>
            <a:r>
              <a:rPr lang="en-US" dirty="0" err="1" smtClean="0"/>
              <a:t>Caqasallo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haaso’allo</a:t>
            </a:r>
            <a:r>
              <a:rPr lang="en-US" dirty="0" smtClean="0"/>
              <a:t> </a:t>
            </a:r>
            <a:r>
              <a:rPr lang="en-US" dirty="0" err="1" smtClean="0"/>
              <a:t>borreesaatto</a:t>
            </a:r>
            <a:r>
              <a:rPr lang="en-US" dirty="0" smtClean="0"/>
              <a:t> </a:t>
            </a:r>
            <a:r>
              <a:rPr lang="en-US" dirty="0" err="1" smtClean="0"/>
              <a:t>yaansisaalli</a:t>
            </a:r>
            <a:r>
              <a:rPr lang="en-US" dirty="0" smtClean="0"/>
              <a:t> </a:t>
            </a:r>
            <a:r>
              <a:rPr lang="en-US" dirty="0" err="1" smtClean="0"/>
              <a:t>ba’liseexxinna</a:t>
            </a:r>
            <a:r>
              <a:rPr lang="en-US" dirty="0" smtClean="0"/>
              <a:t> </a:t>
            </a:r>
            <a:r>
              <a:rPr lang="en-US" dirty="0" err="1" smtClean="0"/>
              <a:t>memmekisat</a:t>
            </a:r>
            <a:r>
              <a:rPr lang="en-US" dirty="0" smtClean="0"/>
              <a:t> </a:t>
            </a:r>
            <a:r>
              <a:rPr lang="en-US" dirty="0" err="1" smtClean="0"/>
              <a:t>yaansisaashsha</a:t>
            </a:r>
            <a:r>
              <a:rPr lang="en-US" dirty="0" smtClean="0"/>
              <a:t> </a:t>
            </a:r>
            <a:r>
              <a:rPr lang="en-US" dirty="0" err="1" smtClean="0"/>
              <a:t>assitaan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Wele</a:t>
            </a:r>
            <a:r>
              <a:rPr lang="en-US" dirty="0" smtClean="0"/>
              <a:t> </a:t>
            </a:r>
            <a:r>
              <a:rPr lang="en-US" dirty="0" err="1" smtClean="0"/>
              <a:t>manjo’n</a:t>
            </a:r>
            <a:r>
              <a:rPr lang="en-US" dirty="0" smtClean="0"/>
              <a:t> </a:t>
            </a:r>
            <a:r>
              <a:rPr lang="en-US" dirty="0" err="1" smtClean="0"/>
              <a:t>geltaaxxa</a:t>
            </a:r>
            <a:r>
              <a:rPr lang="en-US" dirty="0" smtClean="0"/>
              <a:t> </a:t>
            </a:r>
            <a:r>
              <a:rPr lang="en-US" dirty="0" err="1" smtClean="0"/>
              <a:t>rakko</a:t>
            </a:r>
            <a:r>
              <a:rPr lang="en-US" dirty="0" smtClean="0"/>
              <a:t> </a:t>
            </a:r>
            <a:r>
              <a:rPr lang="en-US" dirty="0" err="1" smtClean="0"/>
              <a:t>qooxxa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What is the importance of studying literature?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514600"/>
            <a:ext cx="5562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/>
              <a:t> </a:t>
            </a:r>
            <a:r>
              <a:rPr lang="en-US" sz="2000" dirty="0" err="1" smtClean="0"/>
              <a:t>Aada</a:t>
            </a:r>
            <a:r>
              <a:rPr lang="en-US" sz="2000" dirty="0" smtClean="0"/>
              <a:t> </a:t>
            </a:r>
            <a:r>
              <a:rPr lang="en-US" sz="2000" dirty="0" err="1" smtClean="0"/>
              <a:t>turse</a:t>
            </a:r>
            <a:r>
              <a:rPr lang="en-US" sz="2000" dirty="0" smtClean="0"/>
              <a:t> </a:t>
            </a:r>
            <a:r>
              <a:rPr lang="en-US" sz="2000" dirty="0" err="1" smtClean="0"/>
              <a:t>abidatixxi</a:t>
            </a:r>
            <a:r>
              <a:rPr lang="en-US" sz="2000" dirty="0" smtClean="0"/>
              <a:t> </a:t>
            </a:r>
            <a:r>
              <a:rPr lang="en-US" sz="2000" dirty="0" err="1" smtClean="0"/>
              <a:t>bakka</a:t>
            </a:r>
            <a:r>
              <a:rPr lang="en-US" sz="2000" dirty="0" smtClean="0"/>
              <a:t> </a:t>
            </a:r>
            <a:r>
              <a:rPr lang="en-US" sz="2000" dirty="0" err="1" smtClean="0"/>
              <a:t>haranga</a:t>
            </a:r>
            <a:r>
              <a:rPr lang="en-US" sz="2000" dirty="0" smtClean="0"/>
              <a:t> </a:t>
            </a:r>
            <a:r>
              <a:rPr lang="en-US" sz="2000" dirty="0" err="1" smtClean="0"/>
              <a:t>lumoxxe</a:t>
            </a:r>
            <a:r>
              <a:rPr lang="en-US" sz="2000" dirty="0" smtClean="0"/>
              <a:t> </a:t>
            </a:r>
            <a:r>
              <a:rPr lang="en-US" sz="2000" dirty="0" err="1" smtClean="0"/>
              <a:t>kaddemaxxee</a:t>
            </a:r>
            <a:endParaRPr lang="en-US" sz="2000" dirty="0" smtClean="0"/>
          </a:p>
          <a:p>
            <a:pPr lvl="0"/>
            <a:r>
              <a:rPr lang="en-US" sz="2000" dirty="0" err="1" smtClean="0"/>
              <a:t>Daggaaxxe</a:t>
            </a:r>
            <a:r>
              <a:rPr lang="en-US" sz="2000" dirty="0" smtClean="0"/>
              <a:t> </a:t>
            </a:r>
            <a:r>
              <a:rPr lang="en-US" sz="2000" dirty="0" err="1" smtClean="0"/>
              <a:t>ila’a</a:t>
            </a:r>
            <a:r>
              <a:rPr lang="en-US" sz="2000" dirty="0" smtClean="0"/>
              <a:t> </a:t>
            </a:r>
            <a:r>
              <a:rPr lang="en-US" sz="2000" dirty="0" err="1" smtClean="0"/>
              <a:t>manjinxi</a:t>
            </a:r>
            <a:r>
              <a:rPr lang="en-US" sz="2000" dirty="0" smtClean="0"/>
              <a:t> </a:t>
            </a:r>
            <a:r>
              <a:rPr lang="en-US" sz="2000" dirty="0" err="1" smtClean="0"/>
              <a:t>afensha</a:t>
            </a:r>
            <a:r>
              <a:rPr lang="en-US" sz="2000" dirty="0" smtClean="0"/>
              <a:t> </a:t>
            </a:r>
            <a:r>
              <a:rPr lang="en-US" sz="2000" dirty="0" err="1" smtClean="0"/>
              <a:t>mitte</a:t>
            </a:r>
            <a:r>
              <a:rPr lang="en-US" sz="2000" dirty="0" smtClean="0"/>
              <a:t> </a:t>
            </a:r>
            <a:r>
              <a:rPr lang="en-US" sz="2000" dirty="0" err="1" smtClean="0"/>
              <a:t>aada</a:t>
            </a:r>
            <a:r>
              <a:rPr lang="en-US" sz="2000" dirty="0" smtClean="0"/>
              <a:t> </a:t>
            </a:r>
            <a:r>
              <a:rPr lang="en-US" sz="2000" dirty="0" err="1" smtClean="0"/>
              <a:t>giddo</a:t>
            </a:r>
            <a:r>
              <a:rPr lang="en-US" sz="2000" dirty="0" smtClean="0"/>
              <a:t> </a:t>
            </a:r>
            <a:r>
              <a:rPr lang="en-US" sz="2000" dirty="0" err="1" smtClean="0"/>
              <a:t>hitta</a:t>
            </a:r>
            <a:r>
              <a:rPr lang="en-US" sz="2000" dirty="0" smtClean="0"/>
              <a:t> </a:t>
            </a:r>
            <a:r>
              <a:rPr lang="en-US" sz="2000" dirty="0" err="1" smtClean="0"/>
              <a:t>hexxemaxxa</a:t>
            </a:r>
            <a:r>
              <a:rPr lang="en-US" sz="2000" dirty="0" smtClean="0"/>
              <a:t> </a:t>
            </a:r>
            <a:r>
              <a:rPr lang="en-US" sz="2000" dirty="0" err="1" smtClean="0"/>
              <a:t>kuldamaxxee</a:t>
            </a:r>
            <a:endParaRPr lang="en-US" sz="2000" dirty="0" smtClean="0"/>
          </a:p>
          <a:p>
            <a:pPr lvl="0"/>
            <a:r>
              <a:rPr lang="en-US" sz="2000" dirty="0" err="1" smtClean="0"/>
              <a:t>Manji</a:t>
            </a:r>
            <a:r>
              <a:rPr lang="en-US" sz="2000" dirty="0" smtClean="0"/>
              <a:t> </a:t>
            </a:r>
            <a:r>
              <a:rPr lang="en-US" sz="2000" dirty="0" err="1" smtClean="0"/>
              <a:t>beltixxi</a:t>
            </a:r>
            <a:r>
              <a:rPr lang="en-US" sz="2000" dirty="0" smtClean="0"/>
              <a:t> </a:t>
            </a:r>
            <a:r>
              <a:rPr lang="en-US" sz="2000" dirty="0" err="1" smtClean="0"/>
              <a:t>surre</a:t>
            </a:r>
            <a:r>
              <a:rPr lang="en-US" sz="2000" dirty="0" smtClean="0"/>
              <a:t> </a:t>
            </a:r>
            <a:r>
              <a:rPr lang="en-US" sz="2000" dirty="0" err="1" smtClean="0"/>
              <a:t>heddaashsha</a:t>
            </a:r>
            <a:r>
              <a:rPr lang="en-US" sz="2000" dirty="0" smtClean="0"/>
              <a:t>, </a:t>
            </a:r>
            <a:r>
              <a:rPr lang="en-US" sz="2000" dirty="0" err="1" smtClean="0"/>
              <a:t>herregaashsha</a:t>
            </a:r>
            <a:r>
              <a:rPr lang="en-US" sz="2000" dirty="0" smtClean="0"/>
              <a:t>.. </a:t>
            </a:r>
            <a:r>
              <a:rPr lang="en-US" sz="2000" dirty="0" err="1" smtClean="0"/>
              <a:t>Assitammaxxee</a:t>
            </a:r>
            <a:r>
              <a:rPr lang="en-US" sz="2000" dirty="0" smtClean="0"/>
              <a:t> </a:t>
            </a:r>
          </a:p>
          <a:p>
            <a:pPr lvl="0"/>
            <a:r>
              <a:rPr lang="en-US" sz="2000" dirty="0" err="1" smtClean="0"/>
              <a:t>Mitte</a:t>
            </a:r>
            <a:r>
              <a:rPr lang="en-US" sz="2000" dirty="0" smtClean="0"/>
              <a:t> </a:t>
            </a:r>
            <a:r>
              <a:rPr lang="en-US" sz="2000" dirty="0" err="1" smtClean="0"/>
              <a:t>eloka</a:t>
            </a:r>
            <a:r>
              <a:rPr lang="en-US" sz="2000" dirty="0" smtClean="0"/>
              <a:t> </a:t>
            </a:r>
            <a:r>
              <a:rPr lang="en-US" sz="2000" dirty="0" err="1" smtClean="0"/>
              <a:t>yaada</a:t>
            </a:r>
            <a:r>
              <a:rPr lang="en-US" sz="2000" dirty="0" smtClean="0"/>
              <a:t> </a:t>
            </a:r>
            <a:r>
              <a:rPr lang="en-US" sz="2000" dirty="0" err="1" smtClean="0"/>
              <a:t>yookin</a:t>
            </a:r>
            <a:r>
              <a:rPr lang="en-US" sz="2000" dirty="0" smtClean="0"/>
              <a:t> </a:t>
            </a:r>
            <a:r>
              <a:rPr lang="en-US" sz="2000" dirty="0" err="1" smtClean="0"/>
              <a:t>beekkuma</a:t>
            </a:r>
            <a:r>
              <a:rPr lang="en-US" sz="2000" dirty="0" smtClean="0"/>
              <a:t> </a:t>
            </a:r>
            <a:r>
              <a:rPr lang="en-US" sz="2000" dirty="0" err="1" smtClean="0"/>
              <a:t>kadi</a:t>
            </a:r>
            <a:r>
              <a:rPr lang="en-US" sz="2000" dirty="0" smtClean="0"/>
              <a:t> </a:t>
            </a:r>
            <a:r>
              <a:rPr lang="en-US" sz="2000" dirty="0" err="1" smtClean="0"/>
              <a:t>erga</a:t>
            </a:r>
            <a:r>
              <a:rPr lang="en-US" sz="2000" dirty="0" smtClean="0"/>
              <a:t> </a:t>
            </a:r>
            <a:r>
              <a:rPr lang="en-US" sz="2000" dirty="0" err="1" smtClean="0"/>
              <a:t>sa’isi’naake</a:t>
            </a:r>
            <a:r>
              <a:rPr lang="en-US" sz="2000" dirty="0" smtClean="0"/>
              <a:t> </a:t>
            </a:r>
            <a:r>
              <a:rPr lang="en-US" sz="2000" dirty="0" err="1" smtClean="0"/>
              <a:t>ora</a:t>
            </a:r>
            <a:r>
              <a:rPr lang="en-US" sz="2000" dirty="0" smtClean="0"/>
              <a:t> </a:t>
            </a:r>
            <a:r>
              <a:rPr lang="en-US" sz="2000" dirty="0" err="1" smtClean="0"/>
              <a:t>kaddaa</a:t>
            </a:r>
            <a:r>
              <a:rPr lang="en-US" sz="2000" dirty="0" smtClean="0"/>
              <a:t> </a:t>
            </a:r>
            <a:r>
              <a:rPr lang="en-US" sz="2000" dirty="0" err="1" smtClean="0"/>
              <a:t>wodda</a:t>
            </a:r>
            <a:r>
              <a:rPr lang="en-US" sz="2000" dirty="0" smtClean="0"/>
              <a:t>; </a:t>
            </a:r>
            <a:r>
              <a:rPr lang="en-US" sz="2000" dirty="0" err="1" smtClean="0"/>
              <a:t>yaado</a:t>
            </a:r>
            <a:r>
              <a:rPr lang="en-US" sz="2000" dirty="0" smtClean="0"/>
              <a:t>(thought).</a:t>
            </a:r>
            <a:r>
              <a:rPr lang="en-US" sz="2000" dirty="0" err="1" smtClean="0"/>
              <a:t>dhugaa</a:t>
            </a:r>
            <a:r>
              <a:rPr lang="en-US" sz="2000" dirty="0" smtClean="0"/>
              <a:t>(fact),</a:t>
            </a:r>
            <a:r>
              <a:rPr lang="en-US" sz="2000" dirty="0" err="1" smtClean="0"/>
              <a:t>raaga,sa’isatee</a:t>
            </a:r>
            <a:r>
              <a:rPr lang="en-US" sz="2000" dirty="0" smtClean="0"/>
              <a:t> </a:t>
            </a:r>
            <a:r>
              <a:rPr lang="en-US" sz="2000" dirty="0" err="1" smtClean="0"/>
              <a:t>la’o</a:t>
            </a:r>
            <a:r>
              <a:rPr lang="en-US" sz="2000" dirty="0" smtClean="0"/>
              <a:t>  </a:t>
            </a:r>
            <a:r>
              <a:rPr lang="en-US" sz="2000" dirty="0" err="1" smtClean="0"/>
              <a:t>affemmaxxee</a:t>
            </a:r>
            <a:endParaRPr lang="en-US" sz="2000" dirty="0" smtClean="0"/>
          </a:p>
          <a:p>
            <a:pPr lvl="0"/>
            <a:r>
              <a:rPr lang="en-US" sz="2000" dirty="0" err="1" smtClean="0"/>
              <a:t>Yaane</a:t>
            </a:r>
            <a:r>
              <a:rPr lang="en-US" sz="2000" dirty="0" smtClean="0"/>
              <a:t> </a:t>
            </a:r>
            <a:r>
              <a:rPr lang="en-US" sz="2000" dirty="0" err="1" smtClean="0"/>
              <a:t>uundannoshsha</a:t>
            </a:r>
            <a:r>
              <a:rPr lang="en-US" sz="2000" dirty="0" smtClean="0"/>
              <a:t> </a:t>
            </a:r>
            <a:r>
              <a:rPr lang="en-US" sz="2000" dirty="0" err="1" smtClean="0"/>
              <a:t>sammote’n</a:t>
            </a:r>
            <a:r>
              <a:rPr lang="en-US" sz="2000" dirty="0" smtClean="0"/>
              <a:t> fake </a:t>
            </a:r>
            <a:r>
              <a:rPr lang="en-US" sz="2000" dirty="0" err="1" smtClean="0"/>
              <a:t>daddaamaxxee</a:t>
            </a:r>
            <a:endParaRPr lang="en-US" sz="2000" dirty="0" smtClean="0"/>
          </a:p>
          <a:p>
            <a:pPr lvl="0"/>
            <a:r>
              <a:rPr lang="en-US" sz="2000" dirty="0" err="1" smtClean="0"/>
              <a:t>Sho’iki</a:t>
            </a:r>
            <a:r>
              <a:rPr lang="en-US" sz="2000" dirty="0" smtClean="0"/>
              <a:t> </a:t>
            </a:r>
            <a:r>
              <a:rPr lang="en-US" sz="2000" dirty="0" err="1" smtClean="0"/>
              <a:t>kaddaaxxa</a:t>
            </a:r>
            <a:r>
              <a:rPr lang="en-US" sz="2000" dirty="0" smtClean="0"/>
              <a:t> </a:t>
            </a:r>
            <a:r>
              <a:rPr lang="en-US" sz="2000" dirty="0" err="1" smtClean="0"/>
              <a:t>yaane</a:t>
            </a:r>
            <a:r>
              <a:rPr lang="en-US" sz="2000" dirty="0" smtClean="0"/>
              <a:t> </a:t>
            </a:r>
            <a:r>
              <a:rPr lang="en-US" sz="2000" dirty="0" err="1" smtClean="0"/>
              <a:t>farri</a:t>
            </a:r>
            <a:r>
              <a:rPr lang="en-US" sz="2000" dirty="0" smtClean="0"/>
              <a:t> </a:t>
            </a:r>
            <a:r>
              <a:rPr lang="en-US" sz="2000" dirty="0" err="1" smtClean="0"/>
              <a:t>assiteexxi</a:t>
            </a:r>
            <a:r>
              <a:rPr lang="en-US" sz="2000" dirty="0" smtClean="0"/>
              <a:t> </a:t>
            </a:r>
            <a:r>
              <a:rPr lang="en-US" sz="2000" dirty="0" err="1" smtClean="0"/>
              <a:t>leellishshamaxxee</a:t>
            </a:r>
            <a:r>
              <a:rPr lang="en-US" sz="2000" dirty="0" smtClean="0"/>
              <a:t> </a:t>
            </a:r>
          </a:p>
          <a:p>
            <a:pPr lvl="0"/>
            <a:r>
              <a:rPr lang="en-US" sz="2000" dirty="0" err="1" smtClean="0"/>
              <a:t>Elobaaxxa</a:t>
            </a:r>
            <a:r>
              <a:rPr lang="en-US" sz="2000" dirty="0" smtClean="0"/>
              <a:t> </a:t>
            </a:r>
            <a:r>
              <a:rPr lang="en-US" sz="2000" dirty="0" err="1" smtClean="0"/>
              <a:t>bakka</a:t>
            </a:r>
            <a:r>
              <a:rPr lang="en-US" sz="2000" dirty="0" smtClean="0"/>
              <a:t> </a:t>
            </a:r>
            <a:r>
              <a:rPr lang="en-US" sz="2000" dirty="0" err="1" smtClean="0"/>
              <a:t>imarteexxi</a:t>
            </a:r>
            <a:r>
              <a:rPr lang="en-US" sz="2000" dirty="0" smtClean="0"/>
              <a:t> </a:t>
            </a:r>
            <a:r>
              <a:rPr lang="en-US" sz="2000" dirty="0" err="1" smtClean="0"/>
              <a:t>leellishammaxxee</a:t>
            </a:r>
            <a:r>
              <a:rPr lang="en-US" sz="2000" dirty="0" smtClean="0"/>
              <a:t> </a:t>
            </a:r>
          </a:p>
          <a:p>
            <a:pPr lvl="0"/>
            <a:r>
              <a:rPr lang="en-US" sz="2000" dirty="0" err="1" smtClean="0"/>
              <a:t>Eloxxa</a:t>
            </a:r>
            <a:r>
              <a:rPr lang="en-US" sz="2000" dirty="0" smtClean="0"/>
              <a:t> </a:t>
            </a:r>
            <a:r>
              <a:rPr lang="en-US" sz="2000" dirty="0" err="1" smtClean="0"/>
              <a:t>yaane</a:t>
            </a:r>
            <a:r>
              <a:rPr lang="en-US" sz="2000" dirty="0" smtClean="0"/>
              <a:t>, </a:t>
            </a:r>
            <a:r>
              <a:rPr lang="en-US" sz="2000" dirty="0" err="1" smtClean="0"/>
              <a:t>menaaka</a:t>
            </a:r>
            <a:r>
              <a:rPr lang="en-US" sz="2000" dirty="0" smtClean="0"/>
              <a:t> </a:t>
            </a:r>
            <a:r>
              <a:rPr lang="en-US" sz="2000" dirty="0" err="1" smtClean="0"/>
              <a:t>ora</a:t>
            </a:r>
            <a:r>
              <a:rPr lang="en-US" sz="2000" dirty="0" smtClean="0"/>
              <a:t> </a:t>
            </a:r>
            <a:r>
              <a:rPr lang="en-US" sz="2000" dirty="0" err="1" smtClean="0"/>
              <a:t>leellishshamaxxee</a:t>
            </a:r>
            <a:r>
              <a:rPr lang="en-US" sz="2000" dirty="0" smtClean="0"/>
              <a:t> 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err="1" smtClean="0"/>
              <a:t>Elobaaka</a:t>
            </a:r>
            <a:r>
              <a:rPr lang="en-US" sz="2000" dirty="0" smtClean="0"/>
              <a:t> </a:t>
            </a:r>
            <a:r>
              <a:rPr lang="en-US" sz="2000" dirty="0" err="1" smtClean="0"/>
              <a:t>dedhanna</a:t>
            </a:r>
            <a:r>
              <a:rPr lang="en-US" sz="2000" dirty="0" smtClean="0"/>
              <a:t> </a:t>
            </a:r>
            <a:r>
              <a:rPr lang="en-US" sz="2000" dirty="0" err="1" smtClean="0"/>
              <a:t>kuldaaxxa</a:t>
            </a:r>
            <a:r>
              <a:rPr lang="en-US" sz="2000" dirty="0" smtClean="0"/>
              <a:t> </a:t>
            </a:r>
            <a:r>
              <a:rPr lang="en-US" sz="2000" dirty="0" err="1" smtClean="0"/>
              <a:t>bado</a:t>
            </a:r>
            <a:r>
              <a:rPr lang="en-US" sz="2000" dirty="0" smtClean="0"/>
              <a:t> </a:t>
            </a:r>
            <a:r>
              <a:rPr lang="en-US" sz="2000" dirty="0" err="1" smtClean="0"/>
              <a:t>affe’exxe</a:t>
            </a:r>
            <a:r>
              <a:rPr lang="en-US" sz="2000" dirty="0" smtClean="0"/>
              <a:t> </a:t>
            </a:r>
            <a:r>
              <a:rPr lang="en-US" sz="2000" dirty="0" err="1" smtClean="0"/>
              <a:t>kademaxxee</a:t>
            </a:r>
            <a:r>
              <a:rPr lang="en-US" sz="2000" dirty="0" smtClean="0"/>
              <a:t> 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err="1" smtClean="0"/>
              <a:t>Eloki</a:t>
            </a:r>
            <a:r>
              <a:rPr lang="en-US" sz="2000" dirty="0" smtClean="0"/>
              <a:t> </a:t>
            </a:r>
            <a:r>
              <a:rPr lang="en-US" sz="2000" dirty="0" err="1" smtClean="0"/>
              <a:t>manni,shaqaki</a:t>
            </a:r>
            <a:r>
              <a:rPr lang="en-US" sz="2000" dirty="0" smtClean="0"/>
              <a:t>, </a:t>
            </a:r>
            <a:r>
              <a:rPr lang="en-US" sz="2000" dirty="0" err="1" smtClean="0"/>
              <a:t>ardakee</a:t>
            </a:r>
            <a:r>
              <a:rPr lang="en-US" sz="2000" dirty="0" smtClean="0"/>
              <a:t> </a:t>
            </a:r>
            <a:r>
              <a:rPr lang="en-US" sz="2000" dirty="0" err="1" smtClean="0"/>
              <a:t>hedaaki</a:t>
            </a:r>
            <a:r>
              <a:rPr lang="en-US" sz="2000" dirty="0" smtClean="0"/>
              <a:t> </a:t>
            </a:r>
            <a:r>
              <a:rPr lang="en-US" sz="2000" dirty="0" err="1" smtClean="0"/>
              <a:t>manji</a:t>
            </a:r>
            <a:r>
              <a:rPr lang="en-US" sz="2000" dirty="0" smtClean="0"/>
              <a:t> </a:t>
            </a:r>
            <a:r>
              <a:rPr lang="en-US" sz="2000" dirty="0" err="1" smtClean="0"/>
              <a:t>geyaaxxa</a:t>
            </a:r>
            <a:r>
              <a:rPr lang="en-US" sz="2000" dirty="0" smtClean="0"/>
              <a:t> </a:t>
            </a:r>
            <a:r>
              <a:rPr lang="en-US" sz="2000" dirty="0" err="1" smtClean="0"/>
              <a:t>bakka</a:t>
            </a:r>
            <a:r>
              <a:rPr lang="en-US" sz="2000" dirty="0" smtClean="0"/>
              <a:t> </a:t>
            </a:r>
            <a:r>
              <a:rPr lang="en-US" sz="2000" dirty="0" err="1" smtClean="0"/>
              <a:t>duuchcha</a:t>
            </a:r>
            <a:r>
              <a:rPr lang="en-US" sz="2000" dirty="0" smtClean="0"/>
              <a:t> </a:t>
            </a:r>
            <a:r>
              <a:rPr lang="en-US" sz="2000" dirty="0" err="1" smtClean="0"/>
              <a:t>leellishshaan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Haaso’ile</a:t>
            </a:r>
            <a:r>
              <a:rPr lang="en-US" sz="2800" dirty="0" smtClean="0"/>
              <a:t> </a:t>
            </a:r>
            <a:r>
              <a:rPr lang="en-US" sz="2800" dirty="0" err="1" smtClean="0"/>
              <a:t>borreesato</a:t>
            </a:r>
            <a:r>
              <a:rPr lang="en-US" sz="2800" dirty="0" smtClean="0"/>
              <a:t> </a:t>
            </a:r>
            <a:r>
              <a:rPr lang="en-US" sz="2800" dirty="0" err="1" smtClean="0"/>
              <a:t>barata</a:t>
            </a:r>
            <a:r>
              <a:rPr lang="en-US" sz="2800" dirty="0" smtClean="0"/>
              <a:t> </a:t>
            </a:r>
            <a:r>
              <a:rPr lang="en-US" sz="2800" dirty="0" err="1" smtClean="0"/>
              <a:t>hasiseechchi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err="1" smtClean="0"/>
              <a:t>Araddikinna</a:t>
            </a:r>
            <a:r>
              <a:rPr lang="en-US" dirty="0" smtClean="0"/>
              <a:t> </a:t>
            </a:r>
            <a:r>
              <a:rPr lang="en-US" dirty="0" err="1" smtClean="0"/>
              <a:t>olminaa’n</a:t>
            </a:r>
            <a:r>
              <a:rPr lang="en-US" dirty="0" smtClean="0"/>
              <a:t> </a:t>
            </a:r>
            <a:r>
              <a:rPr lang="en-US" dirty="0" err="1" smtClean="0"/>
              <a:t>safeexxi</a:t>
            </a:r>
            <a:r>
              <a:rPr lang="en-US" dirty="0" smtClean="0"/>
              <a:t> </a:t>
            </a:r>
            <a:r>
              <a:rPr lang="en-US" dirty="0" err="1" smtClean="0"/>
              <a:t>ellenna</a:t>
            </a:r>
            <a:r>
              <a:rPr lang="en-US" dirty="0" smtClean="0"/>
              <a:t> </a:t>
            </a:r>
            <a:r>
              <a:rPr lang="en-US" dirty="0" err="1" smtClean="0"/>
              <a:t>yo’ne</a:t>
            </a:r>
            <a:r>
              <a:rPr lang="en-US" dirty="0" smtClean="0"/>
              <a:t>; </a:t>
            </a:r>
            <a:r>
              <a:rPr lang="en-US" dirty="0" err="1" smtClean="0"/>
              <a:t>yaaddotanna</a:t>
            </a:r>
            <a:r>
              <a:rPr lang="en-US" dirty="0" smtClean="0"/>
              <a:t> </a:t>
            </a:r>
            <a:r>
              <a:rPr lang="en-US" dirty="0" err="1" smtClean="0"/>
              <a:t>gammashsho;halcha</a:t>
            </a:r>
            <a:r>
              <a:rPr lang="en-US" dirty="0" smtClean="0"/>
              <a:t> </a:t>
            </a:r>
            <a:r>
              <a:rPr lang="en-US" dirty="0" err="1" smtClean="0"/>
              <a:t>ifixxa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yorte</a:t>
            </a:r>
            <a:r>
              <a:rPr lang="en-US" dirty="0" smtClean="0"/>
              <a:t> </a:t>
            </a:r>
            <a:r>
              <a:rPr lang="en-US" dirty="0" err="1" smtClean="0"/>
              <a:t>buttate’n</a:t>
            </a:r>
            <a:r>
              <a:rPr lang="en-US" dirty="0" smtClean="0"/>
              <a:t> </a:t>
            </a:r>
            <a:r>
              <a:rPr lang="en-US" dirty="0" err="1" smtClean="0"/>
              <a:t>uudaaxxe</a:t>
            </a:r>
            <a:r>
              <a:rPr lang="en-US" dirty="0" smtClean="0"/>
              <a:t> </a:t>
            </a:r>
            <a:r>
              <a:rPr lang="en-US" dirty="0" err="1" smtClean="0"/>
              <a:t>yaanenni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jeeja</a:t>
            </a:r>
            <a:r>
              <a:rPr lang="en-US" dirty="0" smtClean="0"/>
              <a:t> </a:t>
            </a:r>
            <a:r>
              <a:rPr lang="en-US" dirty="0" err="1" smtClean="0"/>
              <a:t>faarotixxe</a:t>
            </a:r>
            <a:r>
              <a:rPr lang="en-US" dirty="0" smtClean="0"/>
              <a:t> </a:t>
            </a:r>
            <a:r>
              <a:rPr lang="en-US" dirty="0" err="1" smtClean="0"/>
              <a:t>bifa’n</a:t>
            </a:r>
            <a:r>
              <a:rPr lang="en-US" dirty="0" smtClean="0"/>
              <a:t> </a:t>
            </a:r>
            <a:r>
              <a:rPr lang="en-US" dirty="0" err="1" smtClean="0"/>
              <a:t>sa’issaan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Kunni</a:t>
            </a:r>
            <a:r>
              <a:rPr lang="en-US" dirty="0" smtClean="0"/>
              <a:t> </a:t>
            </a:r>
            <a:r>
              <a:rPr lang="en-US" dirty="0" err="1" smtClean="0"/>
              <a:t>haaso’inna</a:t>
            </a:r>
            <a:r>
              <a:rPr lang="en-US" dirty="0" smtClean="0"/>
              <a:t> </a:t>
            </a:r>
            <a:r>
              <a:rPr lang="en-US" dirty="0" err="1" smtClean="0"/>
              <a:t>gencet,faarot</a:t>
            </a:r>
            <a:r>
              <a:rPr lang="en-US" dirty="0" smtClean="0"/>
              <a:t>…,</a:t>
            </a:r>
            <a:r>
              <a:rPr lang="en-US" dirty="0" err="1" smtClean="0"/>
              <a:t>gelelet,sirbiki</a:t>
            </a:r>
            <a:r>
              <a:rPr lang="en-US" dirty="0" smtClean="0"/>
              <a:t> </a:t>
            </a:r>
            <a:r>
              <a:rPr lang="en-US" dirty="0" err="1" smtClean="0"/>
              <a:t>qeexalik</a:t>
            </a:r>
            <a:r>
              <a:rPr lang="en-US" dirty="0" smtClean="0"/>
              <a:t> </a:t>
            </a:r>
            <a:r>
              <a:rPr lang="en-US" dirty="0" err="1" smtClean="0"/>
              <a:t>sa’issa</a:t>
            </a:r>
            <a:r>
              <a:rPr lang="en-US" dirty="0" smtClean="0"/>
              <a:t> </a:t>
            </a:r>
            <a:r>
              <a:rPr lang="en-US" dirty="0" err="1" smtClean="0"/>
              <a:t>dandesissaan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1.4  </a:t>
            </a:r>
            <a:r>
              <a:rPr lang="en-US" b="1" dirty="0" err="1" smtClean="0"/>
              <a:t>Haaso’ile</a:t>
            </a:r>
            <a:r>
              <a:rPr lang="en-US" b="1" dirty="0" smtClean="0"/>
              <a:t> </a:t>
            </a:r>
            <a:r>
              <a:rPr lang="en-US" b="1" dirty="0" err="1" smtClean="0"/>
              <a:t>Gence</a:t>
            </a:r>
            <a:r>
              <a:rPr lang="en-US" b="1" dirty="0" smtClean="0"/>
              <a:t>/ </a:t>
            </a:r>
            <a:r>
              <a:rPr lang="en-US" b="1" dirty="0" err="1" smtClean="0"/>
              <a:t>Faaro</a:t>
            </a:r>
            <a:r>
              <a:rPr lang="en-US" b="1" dirty="0" smtClean="0"/>
              <a:t> (Songs/oral poetry) </a:t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/>
          </a:p>
          <a:p>
            <a:pPr marL="514350" lvl="0" indent="-514350">
              <a:buFont typeface="+mj-lt"/>
              <a:buAutoNum type="alphaLcParenR"/>
            </a:pPr>
            <a:r>
              <a:rPr lang="en-US" dirty="0" err="1" smtClean="0"/>
              <a:t>Dila</a:t>
            </a:r>
            <a:r>
              <a:rPr lang="en-US" dirty="0" smtClean="0"/>
              <a:t> </a:t>
            </a:r>
            <a:r>
              <a:rPr lang="en-US" dirty="0" err="1" smtClean="0"/>
              <a:t>borreesilexxa</a:t>
            </a:r>
            <a:r>
              <a:rPr lang="en-US" dirty="0" smtClean="0"/>
              <a:t> </a:t>
            </a:r>
            <a:r>
              <a:rPr lang="en-US" dirty="0" err="1" smtClean="0"/>
              <a:t>dhagga</a:t>
            </a:r>
            <a:r>
              <a:rPr lang="en-US" dirty="0" smtClean="0"/>
              <a:t>:</a:t>
            </a:r>
          </a:p>
          <a:p>
            <a:pPr marL="514350" lvl="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ke’to-oddo-muuxama</a:t>
            </a:r>
            <a:r>
              <a:rPr lang="en-US" dirty="0" smtClean="0"/>
              <a:t> </a:t>
            </a:r>
            <a:r>
              <a:rPr lang="en-US" dirty="0" err="1" smtClean="0"/>
              <a:t>affaaxxen</a:t>
            </a:r>
            <a:r>
              <a:rPr lang="en-US" dirty="0" smtClean="0"/>
              <a:t>.</a:t>
            </a:r>
          </a:p>
          <a:p>
            <a:pPr marL="514350" lvl="0" indent="-514350"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Fakkeennake</a:t>
            </a:r>
            <a:r>
              <a:rPr lang="en-US" dirty="0" smtClean="0"/>
              <a:t>: </a:t>
            </a:r>
            <a:r>
              <a:rPr lang="en-US" dirty="0" err="1" smtClean="0"/>
              <a:t>xingo,raaga</a:t>
            </a:r>
            <a:r>
              <a:rPr lang="en-US" dirty="0" smtClean="0"/>
              <a:t>…</a:t>
            </a:r>
          </a:p>
          <a:p>
            <a:pPr marL="514350" lvl="0" indent="-514350">
              <a:buNone/>
            </a:pPr>
            <a:endParaRPr lang="en-US" dirty="0" smtClean="0"/>
          </a:p>
          <a:p>
            <a:pPr marL="514350" lvl="0" indent="-514350">
              <a:buNone/>
            </a:pPr>
            <a:r>
              <a:rPr lang="en-US" dirty="0" smtClean="0"/>
              <a:t>b) </a:t>
            </a:r>
            <a:r>
              <a:rPr lang="en-US" dirty="0" err="1" smtClean="0"/>
              <a:t>Gencetixxa</a:t>
            </a:r>
            <a:r>
              <a:rPr lang="en-US" dirty="0" smtClean="0"/>
              <a:t> </a:t>
            </a:r>
            <a:r>
              <a:rPr lang="en-US" dirty="0" err="1" smtClean="0"/>
              <a:t>dhagga</a:t>
            </a:r>
            <a:r>
              <a:rPr lang="en-US" dirty="0" smtClean="0"/>
              <a:t> (</a:t>
            </a:r>
            <a:r>
              <a:rPr lang="en-US" dirty="0" err="1" smtClean="0"/>
              <a:t>faarotixxi</a:t>
            </a:r>
            <a:r>
              <a:rPr lang="en-US" dirty="0" smtClean="0"/>
              <a:t>)</a:t>
            </a:r>
          </a:p>
          <a:p>
            <a:pPr marL="514350" lvl="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fakkeennaakee</a:t>
            </a:r>
            <a:r>
              <a:rPr lang="en-US" dirty="0" smtClean="0"/>
              <a:t> </a:t>
            </a:r>
            <a:r>
              <a:rPr lang="en-US" dirty="0" err="1" smtClean="0"/>
              <a:t>dali</a:t>
            </a:r>
            <a:r>
              <a:rPr lang="en-US" dirty="0" smtClean="0"/>
              <a:t> </a:t>
            </a:r>
            <a:r>
              <a:rPr lang="en-US" dirty="0" err="1" smtClean="0"/>
              <a:t>iimikinna</a:t>
            </a:r>
            <a:r>
              <a:rPr lang="en-US" dirty="0" smtClean="0"/>
              <a:t> </a:t>
            </a:r>
            <a:r>
              <a:rPr lang="en-US" dirty="0" err="1" smtClean="0"/>
              <a:t>hundik</a:t>
            </a:r>
            <a:r>
              <a:rPr lang="en-US" dirty="0" smtClean="0"/>
              <a:t> </a:t>
            </a:r>
            <a:r>
              <a:rPr lang="en-US" dirty="0" err="1" smtClean="0"/>
              <a:t>genceyatixxa</a:t>
            </a:r>
            <a:r>
              <a:rPr lang="en-US" dirty="0" smtClean="0"/>
              <a:t> </a:t>
            </a:r>
            <a:r>
              <a:rPr lang="en-US" dirty="0" err="1" smtClean="0"/>
              <a:t>afemat</a:t>
            </a:r>
            <a:r>
              <a:rPr lang="en-US" dirty="0" smtClean="0"/>
              <a:t> </a:t>
            </a:r>
            <a:r>
              <a:rPr lang="en-US" dirty="0" err="1" smtClean="0"/>
              <a:t>zeema</a:t>
            </a:r>
            <a:r>
              <a:rPr lang="en-US" dirty="0" smtClean="0"/>
              <a:t> </a:t>
            </a:r>
            <a:r>
              <a:rPr lang="en-US" dirty="0" err="1" smtClean="0"/>
              <a:t>dadatixxa</a:t>
            </a:r>
            <a:r>
              <a:rPr lang="en-US" dirty="0" smtClean="0"/>
              <a:t>.</a:t>
            </a:r>
          </a:p>
          <a:p>
            <a:pPr marL="514350" lvl="0" indent="-514350">
              <a:buNone/>
            </a:pPr>
            <a:endParaRPr lang="en-US" dirty="0" smtClean="0"/>
          </a:p>
          <a:p>
            <a:pPr marL="514350" lvl="0" indent="-514350">
              <a:buNone/>
            </a:pPr>
            <a:r>
              <a:rPr lang="en-US" dirty="0" smtClean="0"/>
              <a:t>c) </a:t>
            </a:r>
            <a:r>
              <a:rPr lang="en-US" dirty="0" err="1" smtClean="0"/>
              <a:t>Harumamma</a:t>
            </a:r>
            <a:r>
              <a:rPr lang="en-US" dirty="0" smtClean="0"/>
              <a:t> </a:t>
            </a:r>
            <a:r>
              <a:rPr lang="en-US" dirty="0" err="1" smtClean="0"/>
              <a:t>dhaggaxxe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dandettaan</a:t>
            </a:r>
            <a:endParaRPr lang="en-US" dirty="0" smtClean="0"/>
          </a:p>
          <a:p>
            <a:pPr marL="514350" lvl="0" indent="-51435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Fakkeennaakke</a:t>
            </a:r>
            <a:r>
              <a:rPr lang="en-US" dirty="0" smtClean="0"/>
              <a:t>: </a:t>
            </a:r>
            <a:r>
              <a:rPr lang="en-US" dirty="0" err="1" smtClean="0"/>
              <a:t>xingo</a:t>
            </a:r>
            <a:r>
              <a:rPr lang="en-US" dirty="0" smtClean="0"/>
              <a:t> </a:t>
            </a:r>
            <a:r>
              <a:rPr lang="en-US" dirty="0" err="1" smtClean="0"/>
              <a:t>mammaasi</a:t>
            </a:r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borreesatoxxi</a:t>
            </a:r>
            <a:r>
              <a:rPr lang="en-US" dirty="0" smtClean="0"/>
              <a:t> </a:t>
            </a:r>
            <a:r>
              <a:rPr lang="en-US" dirty="0" err="1" smtClean="0"/>
              <a:t>dhagga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Dila</a:t>
            </a:r>
            <a:r>
              <a:rPr lang="en-US" dirty="0" smtClean="0"/>
              <a:t> </a:t>
            </a:r>
            <a:r>
              <a:rPr lang="en-US" dirty="0" err="1" smtClean="0"/>
              <a:t>borreesile</a:t>
            </a:r>
            <a:r>
              <a:rPr lang="en-US" dirty="0" smtClean="0"/>
              <a:t> </a:t>
            </a:r>
            <a:r>
              <a:rPr lang="en-US" dirty="0" err="1" smtClean="0"/>
              <a:t>bifa</a:t>
            </a:r>
            <a:r>
              <a:rPr lang="en-US" dirty="0" smtClean="0"/>
              <a:t> </a:t>
            </a:r>
            <a:r>
              <a:rPr lang="en-US" dirty="0" err="1" smtClean="0"/>
              <a:t>affaaxxi</a:t>
            </a:r>
            <a:r>
              <a:rPr lang="en-US" dirty="0" smtClean="0"/>
              <a:t> </a:t>
            </a:r>
            <a:r>
              <a:rPr lang="en-US" dirty="0" err="1" smtClean="0"/>
              <a:t>aato</a:t>
            </a:r>
            <a:r>
              <a:rPr lang="en-US" dirty="0" smtClean="0"/>
              <a:t>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raaga</a:t>
            </a:r>
            <a:r>
              <a:rPr lang="en-US" dirty="0" smtClean="0"/>
              <a:t> </a:t>
            </a:r>
            <a:r>
              <a:rPr lang="en-US" dirty="0" err="1" smtClean="0"/>
              <a:t>kulamashsha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yaanenaa’n</a:t>
            </a:r>
            <a:r>
              <a:rPr lang="en-US" dirty="0" smtClean="0"/>
              <a:t> </a:t>
            </a:r>
            <a:r>
              <a:rPr lang="en-US" dirty="0" err="1" smtClean="0"/>
              <a:t>safeexxi</a:t>
            </a:r>
            <a:r>
              <a:rPr lang="en-US" dirty="0" smtClean="0"/>
              <a:t> </a:t>
            </a:r>
            <a:r>
              <a:rPr lang="en-US" dirty="0" err="1" smtClean="0"/>
              <a:t>gargar</a:t>
            </a:r>
            <a:r>
              <a:rPr lang="en-US" dirty="0" smtClean="0"/>
              <a:t> </a:t>
            </a:r>
            <a:r>
              <a:rPr lang="en-US" dirty="0" err="1" smtClean="0"/>
              <a:t>kadeeka</a:t>
            </a:r>
            <a:r>
              <a:rPr lang="en-US" dirty="0" smtClean="0"/>
              <a:t> </a:t>
            </a:r>
            <a:r>
              <a:rPr lang="en-US" dirty="0" err="1" smtClean="0"/>
              <a:t>ora</a:t>
            </a:r>
            <a:r>
              <a:rPr lang="en-US" dirty="0" smtClean="0"/>
              <a:t> </a:t>
            </a:r>
            <a:r>
              <a:rPr lang="en-US" dirty="0" err="1" smtClean="0"/>
              <a:t>meteechchin</a:t>
            </a:r>
            <a:r>
              <a:rPr lang="en-US" dirty="0" smtClean="0"/>
              <a:t> </a:t>
            </a:r>
            <a:r>
              <a:rPr lang="en-US" dirty="0" err="1" smtClean="0"/>
              <a:t>uduma</a:t>
            </a:r>
            <a:r>
              <a:rPr lang="en-US" dirty="0" smtClean="0"/>
              <a:t> </a:t>
            </a:r>
            <a:r>
              <a:rPr lang="en-US" dirty="0" err="1" smtClean="0"/>
              <a:t>muuxendaaxxe</a:t>
            </a:r>
            <a:r>
              <a:rPr lang="en-US" dirty="0" smtClean="0"/>
              <a:t> </a:t>
            </a:r>
            <a:r>
              <a:rPr lang="en-US" dirty="0" err="1" smtClean="0"/>
              <a:t>kaddaan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Fakkeennake</a:t>
            </a:r>
            <a:r>
              <a:rPr lang="en-US" dirty="0" smtClean="0"/>
              <a:t>: </a:t>
            </a:r>
            <a:r>
              <a:rPr lang="en-US" dirty="0" err="1" smtClean="0"/>
              <a:t>xingo,raaga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err="1" smtClean="0"/>
              <a:t>Dila</a:t>
            </a:r>
            <a:r>
              <a:rPr lang="en-US" dirty="0" smtClean="0"/>
              <a:t> </a:t>
            </a:r>
            <a:r>
              <a:rPr lang="en-US" dirty="0" err="1" smtClean="0"/>
              <a:t>borreesilexxa</a:t>
            </a:r>
            <a:r>
              <a:rPr lang="en-US" dirty="0" smtClean="0"/>
              <a:t> </a:t>
            </a:r>
            <a:r>
              <a:rPr lang="en-US" dirty="0" err="1" smtClean="0"/>
              <a:t>dhagga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nimal T-Shirts &amp; Wildlife T-Shirts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24000" y="1752600"/>
            <a:ext cx="5410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borreessile</a:t>
            </a:r>
            <a:r>
              <a:rPr lang="en-US" dirty="0" smtClean="0"/>
              <a:t> </a:t>
            </a:r>
            <a:r>
              <a:rPr lang="en-US" dirty="0" err="1" smtClean="0"/>
              <a:t>maachchoke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yaansisendaa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qillisaachchon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bilbilendaan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hiyya</a:t>
            </a:r>
            <a:r>
              <a:rPr lang="en-US" dirty="0" smtClean="0"/>
              <a:t> </a:t>
            </a:r>
            <a:r>
              <a:rPr lang="en-US" dirty="0" err="1" smtClean="0"/>
              <a:t>mellendeexxa</a:t>
            </a:r>
            <a:r>
              <a:rPr lang="en-US" dirty="0" smtClean="0"/>
              <a:t> </a:t>
            </a:r>
            <a:r>
              <a:rPr lang="en-US" dirty="0" err="1" smtClean="0"/>
              <a:t>qusik</a:t>
            </a:r>
            <a:r>
              <a:rPr lang="en-US" dirty="0" smtClean="0"/>
              <a:t> </a:t>
            </a:r>
            <a:r>
              <a:rPr lang="en-US" dirty="0" err="1" smtClean="0"/>
              <a:t>la’effattaan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hiyya</a:t>
            </a:r>
            <a:r>
              <a:rPr lang="en-US" dirty="0" smtClean="0"/>
              <a:t> </a:t>
            </a:r>
            <a:r>
              <a:rPr lang="en-US" dirty="0" err="1" smtClean="0"/>
              <a:t>wele</a:t>
            </a:r>
            <a:r>
              <a:rPr lang="en-US" dirty="0" smtClean="0"/>
              <a:t> </a:t>
            </a:r>
            <a:r>
              <a:rPr lang="en-US" dirty="0" err="1" smtClean="0"/>
              <a:t>laagadanaa’n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ogetixxa</a:t>
            </a:r>
            <a:r>
              <a:rPr lang="en-US" dirty="0" smtClean="0"/>
              <a:t> </a:t>
            </a:r>
            <a:r>
              <a:rPr lang="en-US" dirty="0" err="1" smtClean="0"/>
              <a:t>hiyya</a:t>
            </a:r>
            <a:r>
              <a:rPr lang="en-US" dirty="0" smtClean="0"/>
              <a:t> </a:t>
            </a:r>
            <a:r>
              <a:rPr lang="en-US" dirty="0" err="1" smtClean="0"/>
              <a:t>karsa</a:t>
            </a:r>
            <a:r>
              <a:rPr lang="en-US" dirty="0" smtClean="0"/>
              <a:t> </a:t>
            </a:r>
            <a:r>
              <a:rPr lang="en-US" dirty="0" err="1" smtClean="0"/>
              <a:t>dandettaan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Genceti</a:t>
            </a:r>
            <a:r>
              <a:rPr lang="en-US" dirty="0" smtClean="0"/>
              <a:t> </a:t>
            </a:r>
            <a:r>
              <a:rPr lang="en-US" dirty="0" err="1" smtClean="0"/>
              <a:t>deeri</a:t>
            </a:r>
            <a:r>
              <a:rPr lang="en-US" dirty="0" smtClean="0"/>
              <a:t> </a:t>
            </a:r>
            <a:r>
              <a:rPr lang="en-US" dirty="0" err="1" smtClean="0"/>
              <a:t>gufo</a:t>
            </a:r>
            <a:r>
              <a:rPr lang="en-US" dirty="0" smtClean="0"/>
              <a:t> </a:t>
            </a:r>
            <a:r>
              <a:rPr lang="en-US" dirty="0" err="1" smtClean="0"/>
              <a:t>hiyyemaa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dhagga</a:t>
            </a:r>
            <a:r>
              <a:rPr lang="en-US" dirty="0" smtClean="0"/>
              <a:t> </a:t>
            </a:r>
            <a:r>
              <a:rPr lang="en-US" dirty="0" err="1" smtClean="0"/>
              <a:t>afeechchon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hafuura</a:t>
            </a:r>
            <a:r>
              <a:rPr lang="en-US" dirty="0" smtClean="0"/>
              <a:t> </a:t>
            </a:r>
            <a:r>
              <a:rPr lang="en-US" dirty="0" err="1" smtClean="0"/>
              <a:t>caqaseeka</a:t>
            </a:r>
            <a:r>
              <a:rPr lang="en-US" dirty="0" smtClean="0"/>
              <a:t> </a:t>
            </a:r>
            <a:r>
              <a:rPr lang="en-US" dirty="0" err="1" smtClean="0"/>
              <a:t>fakkeesiteexxi</a:t>
            </a:r>
            <a:r>
              <a:rPr lang="en-US" dirty="0" smtClean="0"/>
              <a:t> </a:t>
            </a:r>
            <a:r>
              <a:rPr lang="en-US" dirty="0" err="1" smtClean="0"/>
              <a:t>la’effachchotika</a:t>
            </a:r>
            <a:r>
              <a:rPr lang="en-US" dirty="0" smtClean="0"/>
              <a:t> </a:t>
            </a:r>
            <a:r>
              <a:rPr lang="en-US" dirty="0" err="1" smtClean="0"/>
              <a:t>jeeja</a:t>
            </a:r>
            <a:r>
              <a:rPr lang="en-US" dirty="0" smtClean="0"/>
              <a:t> </a:t>
            </a:r>
            <a:r>
              <a:rPr lang="en-US" dirty="0" err="1" smtClean="0"/>
              <a:t>affe’en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Gence</a:t>
            </a:r>
            <a:r>
              <a:rPr lang="en-US" dirty="0" smtClean="0"/>
              <a:t>  </a:t>
            </a:r>
            <a:r>
              <a:rPr lang="en-US" dirty="0" err="1" smtClean="0"/>
              <a:t>hiyyatanna</a:t>
            </a:r>
            <a:r>
              <a:rPr lang="en-US" dirty="0" smtClean="0"/>
              <a:t> </a:t>
            </a:r>
            <a:r>
              <a:rPr lang="en-US" dirty="0" err="1" smtClean="0"/>
              <a:t>lebbe-lebbeexxi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giddii’n</a:t>
            </a:r>
            <a:r>
              <a:rPr lang="en-US" dirty="0" smtClean="0"/>
              <a:t> </a:t>
            </a:r>
            <a:r>
              <a:rPr lang="en-US" dirty="0" err="1" smtClean="0"/>
              <a:t>muuxiinka</a:t>
            </a:r>
            <a:r>
              <a:rPr lang="en-US" dirty="0" smtClean="0"/>
              <a:t> </a:t>
            </a:r>
            <a:r>
              <a:rPr lang="en-US" dirty="0" err="1" smtClean="0"/>
              <a:t>hafuura</a:t>
            </a:r>
            <a:r>
              <a:rPr lang="en-US" dirty="0" smtClean="0"/>
              <a:t> </a:t>
            </a:r>
            <a:r>
              <a:rPr lang="en-US" dirty="0" err="1" smtClean="0"/>
              <a:t>lebbe-lebbeexxi</a:t>
            </a:r>
            <a:r>
              <a:rPr lang="en-US" dirty="0" smtClean="0"/>
              <a:t> </a:t>
            </a:r>
            <a:r>
              <a:rPr lang="en-US" dirty="0" err="1" smtClean="0"/>
              <a:t>la’effachchotika</a:t>
            </a:r>
            <a:r>
              <a:rPr lang="en-US" dirty="0" smtClean="0"/>
              <a:t> </a:t>
            </a:r>
            <a:r>
              <a:rPr lang="en-US" dirty="0" err="1" smtClean="0"/>
              <a:t>jeejea</a:t>
            </a:r>
            <a:r>
              <a:rPr lang="en-US" dirty="0" smtClean="0"/>
              <a:t> </a:t>
            </a:r>
            <a:r>
              <a:rPr lang="en-US" dirty="0" err="1" smtClean="0"/>
              <a:t>affe’een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harooxxa</a:t>
            </a:r>
            <a:r>
              <a:rPr lang="en-US" dirty="0" smtClean="0"/>
              <a:t> </a:t>
            </a:r>
            <a:r>
              <a:rPr lang="en-US" dirty="0" err="1" smtClean="0"/>
              <a:t>hiyya</a:t>
            </a:r>
            <a:r>
              <a:rPr lang="en-US" dirty="0" smtClean="0"/>
              <a:t> </a:t>
            </a:r>
            <a:r>
              <a:rPr lang="en-US" dirty="0" err="1" smtClean="0"/>
              <a:t>edo</a:t>
            </a:r>
            <a:r>
              <a:rPr lang="en-US" dirty="0" smtClean="0"/>
              <a:t> </a:t>
            </a:r>
            <a:r>
              <a:rPr lang="en-US" dirty="0" err="1" smtClean="0"/>
              <a:t>ege’nedebaaxxa</a:t>
            </a:r>
            <a:r>
              <a:rPr lang="en-US" dirty="0" smtClean="0"/>
              <a:t> </a:t>
            </a:r>
            <a:r>
              <a:rPr lang="en-US" dirty="0" err="1" smtClean="0"/>
              <a:t>okkone</a:t>
            </a:r>
            <a:r>
              <a:rPr lang="en-US" dirty="0" smtClean="0"/>
              <a:t> </a:t>
            </a:r>
            <a:r>
              <a:rPr lang="en-US" dirty="0" err="1" smtClean="0"/>
              <a:t>laagadike</a:t>
            </a:r>
            <a:r>
              <a:rPr lang="en-US" dirty="0" smtClean="0"/>
              <a:t> </a:t>
            </a:r>
            <a:r>
              <a:rPr lang="en-US" dirty="0" err="1" smtClean="0"/>
              <a:t>seerixe</a:t>
            </a:r>
            <a:r>
              <a:rPr lang="en-US" dirty="0" smtClean="0"/>
              <a:t> </a:t>
            </a:r>
            <a:r>
              <a:rPr lang="en-US" dirty="0" err="1" smtClean="0"/>
              <a:t>hundaayye’n</a:t>
            </a:r>
            <a:r>
              <a:rPr lang="en-US" dirty="0" smtClean="0"/>
              <a:t> dada </a:t>
            </a:r>
            <a:r>
              <a:rPr lang="en-US" dirty="0" err="1" smtClean="0"/>
              <a:t>dandettaan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hiyya</a:t>
            </a:r>
            <a:r>
              <a:rPr lang="en-US" dirty="0" smtClean="0"/>
              <a:t> </a:t>
            </a:r>
            <a:r>
              <a:rPr lang="en-US" dirty="0" err="1" smtClean="0"/>
              <a:t>looluntetixxa</a:t>
            </a:r>
            <a:r>
              <a:rPr lang="en-US" dirty="0" smtClean="0"/>
              <a:t> </a:t>
            </a:r>
            <a:r>
              <a:rPr lang="en-US" dirty="0" err="1" smtClean="0"/>
              <a:t>la’effachcho</a:t>
            </a:r>
            <a:r>
              <a:rPr lang="en-US" dirty="0" smtClean="0"/>
              <a:t> </a:t>
            </a:r>
            <a:r>
              <a:rPr lang="en-US" dirty="0" err="1" smtClean="0"/>
              <a:t>dandettaan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Gencetika</a:t>
            </a:r>
            <a:r>
              <a:rPr lang="en-US" dirty="0" smtClean="0"/>
              <a:t> </a:t>
            </a:r>
            <a:r>
              <a:rPr lang="en-US" dirty="0" err="1" smtClean="0"/>
              <a:t>jeeja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borreesatotixxe</a:t>
            </a:r>
            <a:r>
              <a:rPr lang="en-US" dirty="0" smtClean="0"/>
              <a:t> </a:t>
            </a:r>
            <a:r>
              <a:rPr lang="en-US" dirty="0" err="1" smtClean="0"/>
              <a:t>dhagganaa’n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harumamma</a:t>
            </a:r>
            <a:r>
              <a:rPr lang="en-US" dirty="0" smtClean="0"/>
              <a:t> </a:t>
            </a:r>
            <a:r>
              <a:rPr lang="en-US" dirty="0" err="1" smtClean="0"/>
              <a:t>dhagga</a:t>
            </a:r>
            <a:r>
              <a:rPr lang="en-US" dirty="0" smtClean="0"/>
              <a:t> </a:t>
            </a:r>
            <a:r>
              <a:rPr lang="en-US" dirty="0" err="1" smtClean="0"/>
              <a:t>affeexxe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dalinni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harumammi</a:t>
            </a:r>
            <a:r>
              <a:rPr lang="en-US" dirty="0" smtClean="0"/>
              <a:t> lame </a:t>
            </a:r>
            <a:r>
              <a:rPr lang="en-US" dirty="0" err="1" smtClean="0"/>
              <a:t>dalinni</a:t>
            </a:r>
            <a:r>
              <a:rPr lang="en-US" dirty="0" smtClean="0"/>
              <a:t> </a:t>
            </a:r>
            <a:r>
              <a:rPr lang="en-US" dirty="0" err="1" smtClean="0"/>
              <a:t>ifisema</a:t>
            </a:r>
            <a:r>
              <a:rPr lang="en-US" dirty="0" smtClean="0"/>
              <a:t> </a:t>
            </a:r>
            <a:r>
              <a:rPr lang="en-US" dirty="0" err="1" smtClean="0"/>
              <a:t>dandeettan</a:t>
            </a:r>
            <a:endParaRPr lang="en-US" dirty="0" smtClean="0"/>
          </a:p>
          <a:p>
            <a:r>
              <a:rPr lang="en-US" dirty="0" err="1" smtClean="0"/>
              <a:t>Fakkeennake</a:t>
            </a:r>
            <a:r>
              <a:rPr lang="en-US" dirty="0" smtClean="0"/>
              <a:t>: </a:t>
            </a:r>
            <a:r>
              <a:rPr lang="en-US" dirty="0" err="1" smtClean="0"/>
              <a:t>mammaasi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                                </a:t>
            </a:r>
            <a:r>
              <a:rPr lang="en-US" dirty="0" err="1" smtClean="0"/>
              <a:t>hiibbo</a:t>
            </a:r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 smtClean="0"/>
              <a:t>Harumamma</a:t>
            </a:r>
            <a:r>
              <a:rPr lang="en-US" b="1" dirty="0" smtClean="0"/>
              <a:t> </a:t>
            </a:r>
            <a:r>
              <a:rPr lang="en-US" b="1" dirty="0" err="1" smtClean="0"/>
              <a:t>Dhagga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2.Haaso’ile  </a:t>
            </a:r>
            <a:r>
              <a:rPr lang="en-US" sz="4400" dirty="0" err="1" smtClean="0"/>
              <a:t>Jireenna</a:t>
            </a:r>
            <a:r>
              <a:rPr lang="en-US" sz="4400" dirty="0" smtClean="0"/>
              <a:t>/</a:t>
            </a:r>
            <a:r>
              <a:rPr lang="en-US" sz="4400" dirty="0" err="1" smtClean="0"/>
              <a:t>Aada</a:t>
            </a:r>
            <a:r>
              <a:rPr lang="en-US" sz="4400" dirty="0" smtClean="0"/>
              <a:t>   </a:t>
            </a:r>
            <a:br>
              <a:rPr lang="en-US" sz="4400" dirty="0" smtClean="0"/>
            </a:br>
            <a:r>
              <a:rPr lang="en-US" sz="4400" dirty="0" smtClean="0"/>
              <a:t>                 (Oral Tradition )</a:t>
            </a:r>
            <a:br>
              <a:rPr lang="en-US" sz="4400" dirty="0" smtClean="0"/>
            </a:br>
            <a:endParaRPr lang="en-US" dirty="0"/>
          </a:p>
        </p:txBody>
      </p:sp>
    </p:spTree>
  </p:cSld>
  <p:clrMapOvr>
    <a:masterClrMapping/>
  </p:clrMapOvr>
  <p:transition spd="slow">
    <p:whee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Aada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borreesatoxxa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Manji</a:t>
            </a:r>
            <a:r>
              <a:rPr lang="en-US" dirty="0" smtClean="0"/>
              <a:t> belt </a:t>
            </a:r>
            <a:r>
              <a:rPr lang="en-US" dirty="0" err="1" smtClean="0"/>
              <a:t>techcho</a:t>
            </a:r>
            <a:r>
              <a:rPr lang="en-US" dirty="0" smtClean="0"/>
              <a:t> </a:t>
            </a:r>
            <a:r>
              <a:rPr lang="en-US" dirty="0" err="1" smtClean="0"/>
              <a:t>la’efataaxxe</a:t>
            </a:r>
            <a:r>
              <a:rPr lang="en-US" dirty="0" smtClean="0"/>
              <a:t> </a:t>
            </a:r>
            <a:r>
              <a:rPr lang="en-US" dirty="0" err="1" smtClean="0"/>
              <a:t>tekinooleje’a</a:t>
            </a:r>
            <a:r>
              <a:rPr lang="en-US" dirty="0" smtClean="0"/>
              <a:t> </a:t>
            </a:r>
            <a:r>
              <a:rPr lang="en-US" dirty="0" err="1" smtClean="0"/>
              <a:t>hundaayye</a:t>
            </a:r>
            <a:r>
              <a:rPr lang="en-US" dirty="0" smtClean="0"/>
              <a:t> </a:t>
            </a:r>
            <a:r>
              <a:rPr lang="en-US" dirty="0" err="1" smtClean="0"/>
              <a:t>ke’it</a:t>
            </a:r>
            <a:r>
              <a:rPr lang="en-US" dirty="0" smtClean="0"/>
              <a:t> </a:t>
            </a:r>
            <a:r>
              <a:rPr lang="en-US" dirty="0" err="1" smtClean="0"/>
              <a:t>aadatike</a:t>
            </a:r>
            <a:r>
              <a:rPr lang="en-US" dirty="0" smtClean="0"/>
              <a:t> </a:t>
            </a:r>
            <a:r>
              <a:rPr lang="en-US" dirty="0" err="1" smtClean="0"/>
              <a:t>beekuman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Hedhotixxa</a:t>
            </a:r>
            <a:r>
              <a:rPr lang="en-US" dirty="0" smtClean="0"/>
              <a:t> </a:t>
            </a:r>
            <a:r>
              <a:rPr lang="en-US" dirty="0" err="1" smtClean="0"/>
              <a:t>gumma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nna</a:t>
            </a:r>
            <a:r>
              <a:rPr lang="en-US" dirty="0" smtClean="0"/>
              <a:t> </a:t>
            </a:r>
            <a:r>
              <a:rPr lang="en-US" dirty="0" err="1" smtClean="0"/>
              <a:t>masse’naaki</a:t>
            </a:r>
            <a:r>
              <a:rPr lang="en-US" dirty="0" smtClean="0"/>
              <a:t> 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borreesatonitten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28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2.1 </a:t>
            </a:r>
            <a:r>
              <a:rPr lang="en-US" b="1" dirty="0" err="1" smtClean="0"/>
              <a:t>Haaso’ile</a:t>
            </a:r>
            <a:r>
              <a:rPr lang="en-US" b="1" dirty="0" smtClean="0"/>
              <a:t> </a:t>
            </a:r>
            <a:r>
              <a:rPr lang="en-US" b="1" dirty="0" err="1" smtClean="0"/>
              <a:t>Borreesaatixxa</a:t>
            </a:r>
            <a:r>
              <a:rPr lang="en-US" b="1" dirty="0" smtClean="0"/>
              <a:t> </a:t>
            </a:r>
            <a:r>
              <a:rPr lang="en-US" b="1" dirty="0" err="1" smtClean="0"/>
              <a:t>Bifa</a:t>
            </a:r>
            <a:r>
              <a:rPr lang="en-US" b="1" dirty="0" smtClean="0"/>
              <a:t> (</a:t>
            </a:r>
            <a:r>
              <a:rPr lang="en-US" b="1" dirty="0" err="1" smtClean="0"/>
              <a:t>Geners</a:t>
            </a:r>
            <a:r>
              <a:rPr lang="en-US" b="1" dirty="0" smtClean="0"/>
              <a:t> of oral literature)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2514600"/>
            <a:ext cx="8229600" cy="2819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Borreesato</a:t>
            </a:r>
            <a:r>
              <a:rPr lang="en-US" dirty="0" smtClean="0"/>
              <a:t> lame </a:t>
            </a:r>
            <a:r>
              <a:rPr lang="en-US" dirty="0" err="1" smtClean="0"/>
              <a:t>bifa</a:t>
            </a:r>
            <a:r>
              <a:rPr lang="en-US" dirty="0" smtClean="0"/>
              <a:t> </a:t>
            </a:r>
            <a:r>
              <a:rPr lang="en-US" dirty="0" err="1" smtClean="0"/>
              <a:t>affe’en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</a:t>
            </a:r>
            <a:r>
              <a:rPr lang="en-US" dirty="0" smtClean="0"/>
              <a:t> (Oral literature)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 smtClean="0"/>
              <a:t>Borreesile</a:t>
            </a:r>
            <a:r>
              <a:rPr lang="en-US" dirty="0" smtClean="0"/>
              <a:t> </a:t>
            </a:r>
            <a:r>
              <a:rPr lang="en-US" dirty="0" err="1" smtClean="0"/>
              <a:t>borreesato</a:t>
            </a:r>
            <a:r>
              <a:rPr lang="en-US" dirty="0" smtClean="0"/>
              <a:t> (written </a:t>
            </a:r>
            <a:r>
              <a:rPr lang="en-US" dirty="0" err="1" smtClean="0"/>
              <a:t>Literture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Haaso’ile</a:t>
            </a:r>
            <a:r>
              <a:rPr lang="en-US" b="1" dirty="0" smtClean="0"/>
              <a:t> </a:t>
            </a:r>
            <a:r>
              <a:rPr lang="en-US" b="1" dirty="0" err="1" smtClean="0"/>
              <a:t>Borreesaato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>(Oral Literature)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</a:t>
            </a:r>
            <a:r>
              <a:rPr lang="en-US" dirty="0" smtClean="0"/>
              <a:t> </a:t>
            </a:r>
            <a:r>
              <a:rPr lang="en-US" dirty="0" err="1" smtClean="0"/>
              <a:t>la’efantaabi</a:t>
            </a:r>
            <a:r>
              <a:rPr lang="en-US" dirty="0" smtClean="0"/>
              <a:t> lame </a:t>
            </a:r>
            <a:r>
              <a:rPr lang="en-US" dirty="0" err="1" smtClean="0"/>
              <a:t>manjixxe</a:t>
            </a:r>
            <a:r>
              <a:rPr lang="en-US" dirty="0" smtClean="0"/>
              <a:t> </a:t>
            </a:r>
            <a:r>
              <a:rPr lang="en-US" dirty="0" err="1" smtClean="0"/>
              <a:t>oddo’n</a:t>
            </a:r>
            <a:r>
              <a:rPr lang="en-US" dirty="0" smtClean="0"/>
              <a:t> </a:t>
            </a:r>
            <a:r>
              <a:rPr lang="en-US" dirty="0" err="1" smtClean="0"/>
              <a:t>kadaaki</a:t>
            </a:r>
            <a:r>
              <a:rPr lang="en-US" dirty="0" smtClean="0"/>
              <a:t> </a:t>
            </a:r>
            <a:r>
              <a:rPr lang="en-US" dirty="0" err="1" smtClean="0"/>
              <a:t>haaso’i</a:t>
            </a:r>
            <a:r>
              <a:rPr lang="en-US" dirty="0" smtClean="0"/>
              <a:t> </a:t>
            </a:r>
            <a:r>
              <a:rPr lang="en-US" dirty="0" err="1" smtClean="0"/>
              <a:t>hedheeba;ora</a:t>
            </a:r>
            <a:r>
              <a:rPr lang="en-US" dirty="0" smtClean="0"/>
              <a:t> </a:t>
            </a:r>
            <a:r>
              <a:rPr lang="en-US" dirty="0" err="1" smtClean="0"/>
              <a:t>menaa</a:t>
            </a:r>
            <a:r>
              <a:rPr lang="en-US" dirty="0" smtClean="0"/>
              <a:t> </a:t>
            </a:r>
            <a:r>
              <a:rPr lang="en-US" dirty="0" err="1" smtClean="0"/>
              <a:t>wodda,bukiitte’n</a:t>
            </a:r>
            <a:r>
              <a:rPr lang="en-US" dirty="0" smtClean="0"/>
              <a:t>….</a:t>
            </a:r>
          </a:p>
          <a:p>
            <a:endParaRPr lang="en-US" dirty="0" smtClean="0"/>
          </a:p>
          <a:p>
            <a:r>
              <a:rPr lang="en-US" dirty="0" err="1" smtClean="0"/>
              <a:t>Shiqaaki</a:t>
            </a:r>
            <a:r>
              <a:rPr lang="en-US" dirty="0" smtClean="0"/>
              <a:t> </a:t>
            </a:r>
            <a:r>
              <a:rPr lang="en-US" dirty="0" err="1" smtClean="0"/>
              <a:t>ori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dhgga</a:t>
            </a:r>
            <a:r>
              <a:rPr lang="en-US" dirty="0" smtClean="0"/>
              <a:t>  </a:t>
            </a:r>
            <a:r>
              <a:rPr lang="en-US" dirty="0" err="1" smtClean="0"/>
              <a:t>gencetixxe</a:t>
            </a:r>
            <a:r>
              <a:rPr lang="en-US" dirty="0" smtClean="0"/>
              <a:t> </a:t>
            </a:r>
            <a:r>
              <a:rPr lang="en-US" dirty="0" err="1" smtClean="0"/>
              <a:t>bifaninna</a:t>
            </a:r>
            <a:r>
              <a:rPr lang="en-US" dirty="0" smtClean="0"/>
              <a:t>, </a:t>
            </a:r>
            <a:r>
              <a:rPr lang="en-US" dirty="0" err="1" smtClean="0"/>
              <a:t>xingotixxe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harumammate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dandettaan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Xingile</a:t>
            </a:r>
            <a:r>
              <a:rPr lang="en-US" dirty="0" smtClean="0"/>
              <a:t> </a:t>
            </a:r>
            <a:r>
              <a:rPr lang="en-US" dirty="0" err="1" smtClean="0"/>
              <a:t>haaso’i</a:t>
            </a:r>
            <a:r>
              <a:rPr lang="en-US" dirty="0" smtClean="0"/>
              <a:t> </a:t>
            </a:r>
            <a:r>
              <a:rPr lang="en-US" dirty="0" err="1" smtClean="0"/>
              <a:t>raaga</a:t>
            </a:r>
            <a:r>
              <a:rPr lang="en-US" dirty="0" smtClean="0"/>
              <a:t> </a:t>
            </a:r>
            <a:r>
              <a:rPr lang="en-US" dirty="0" err="1" smtClean="0"/>
              <a:t>ifisaake</a:t>
            </a:r>
            <a:r>
              <a:rPr lang="en-US" dirty="0" smtClean="0"/>
              <a:t> </a:t>
            </a:r>
            <a:r>
              <a:rPr lang="en-US" dirty="0" err="1" smtClean="0"/>
              <a:t>kadaa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hujendee</a:t>
            </a:r>
            <a:r>
              <a:rPr lang="en-US" dirty="0" smtClean="0"/>
              <a:t> </a:t>
            </a:r>
            <a:r>
              <a:rPr lang="en-US" dirty="0" err="1" smtClean="0"/>
              <a:t>qico;me’ichoke’n</a:t>
            </a:r>
            <a:r>
              <a:rPr lang="en-US" dirty="0" smtClean="0"/>
              <a:t> </a:t>
            </a:r>
            <a:r>
              <a:rPr lang="en-US" dirty="0" err="1" smtClean="0"/>
              <a:t>gelteexxa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rakko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xingotixxe</a:t>
            </a:r>
            <a:r>
              <a:rPr lang="en-US" dirty="0" smtClean="0"/>
              <a:t> </a:t>
            </a:r>
            <a:r>
              <a:rPr lang="en-US" dirty="0" err="1" smtClean="0"/>
              <a:t>bifanni</a:t>
            </a:r>
            <a:r>
              <a:rPr lang="en-US" dirty="0" smtClean="0"/>
              <a:t> </a:t>
            </a:r>
            <a:r>
              <a:rPr lang="en-US" dirty="0" err="1" smtClean="0"/>
              <a:t>ifisaaken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Isenna</a:t>
            </a:r>
            <a:r>
              <a:rPr lang="en-US" dirty="0" smtClean="0"/>
              <a:t> </a:t>
            </a:r>
            <a:r>
              <a:rPr lang="en-US" dirty="0" err="1" smtClean="0"/>
              <a:t>bogi-bogiinshan;aada-aadatishanni</a:t>
            </a:r>
            <a:r>
              <a:rPr lang="en-US" dirty="0" smtClean="0"/>
              <a:t> </a:t>
            </a:r>
            <a:r>
              <a:rPr lang="en-US" dirty="0" err="1" smtClean="0"/>
              <a:t>gargarunte</a:t>
            </a:r>
            <a:r>
              <a:rPr lang="en-US" dirty="0" smtClean="0"/>
              <a:t> </a:t>
            </a:r>
            <a:r>
              <a:rPr lang="en-US" dirty="0" err="1" smtClean="0"/>
              <a:t>affaan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Gede’inxe</a:t>
            </a:r>
            <a:r>
              <a:rPr lang="en-US" dirty="0" smtClean="0"/>
              <a:t> </a:t>
            </a:r>
            <a:r>
              <a:rPr lang="en-US" dirty="0" err="1" smtClean="0"/>
              <a:t>aada’n</a:t>
            </a:r>
            <a:r>
              <a:rPr lang="en-US" dirty="0" smtClean="0"/>
              <a:t> </a:t>
            </a:r>
            <a:r>
              <a:rPr lang="en-US" dirty="0" err="1" smtClean="0"/>
              <a:t>heddo</a:t>
            </a:r>
            <a:r>
              <a:rPr lang="en-US" dirty="0" smtClean="0"/>
              <a:t> </a:t>
            </a:r>
            <a:r>
              <a:rPr lang="en-US" dirty="0" err="1" smtClean="0"/>
              <a:t>haaso’iletixxi</a:t>
            </a:r>
            <a:r>
              <a:rPr lang="en-US" dirty="0" smtClean="0"/>
              <a:t> </a:t>
            </a:r>
            <a:r>
              <a:rPr lang="en-US" dirty="0" err="1" smtClean="0"/>
              <a:t>borreesaato</a:t>
            </a:r>
            <a:r>
              <a:rPr lang="en-US" dirty="0" smtClean="0"/>
              <a:t> </a:t>
            </a:r>
            <a:r>
              <a:rPr lang="en-US" dirty="0" err="1" smtClean="0"/>
              <a:t>afendaan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Insa’nenna</a:t>
            </a:r>
            <a:r>
              <a:rPr lang="en-US" dirty="0" smtClean="0"/>
              <a:t>: </a:t>
            </a:r>
            <a:r>
              <a:rPr lang="en-US" dirty="0" err="1" smtClean="0"/>
              <a:t>Isenna</a:t>
            </a:r>
            <a:r>
              <a:rPr lang="en-US" dirty="0" smtClean="0"/>
              <a:t> </a:t>
            </a:r>
            <a:r>
              <a:rPr lang="en-US" dirty="0" err="1" smtClean="0"/>
              <a:t>Gede'i</a:t>
            </a:r>
            <a:r>
              <a:rPr lang="en-US" dirty="0" smtClean="0"/>
              <a:t> </a:t>
            </a:r>
            <a:r>
              <a:rPr lang="en-US" dirty="0" err="1" smtClean="0"/>
              <a:t>ifixxa</a:t>
            </a:r>
            <a:r>
              <a:rPr lang="en-US" dirty="0" smtClean="0"/>
              <a:t> </a:t>
            </a:r>
            <a:r>
              <a:rPr lang="en-US" dirty="0" err="1" smtClean="0"/>
              <a:t>aada</a:t>
            </a:r>
            <a:r>
              <a:rPr lang="en-US" dirty="0" smtClean="0"/>
              <a:t> </a:t>
            </a:r>
            <a:r>
              <a:rPr lang="en-US" dirty="0" err="1" smtClean="0"/>
              <a:t>ifisatee</a:t>
            </a:r>
            <a:r>
              <a:rPr lang="en-US" dirty="0" smtClean="0"/>
              <a:t> welt </a:t>
            </a:r>
            <a:r>
              <a:rPr lang="en-US" dirty="0" err="1" smtClean="0"/>
              <a:t>afensisaaxxi</a:t>
            </a:r>
            <a:r>
              <a:rPr lang="en-US" dirty="0" smtClean="0"/>
              <a:t> </a:t>
            </a:r>
            <a:r>
              <a:rPr lang="en-US" dirty="0" err="1" smtClean="0"/>
              <a:t>yaanuwwa</a:t>
            </a:r>
            <a:r>
              <a:rPr lang="en-US" dirty="0" smtClean="0"/>
              <a:t>; </a:t>
            </a:r>
            <a:r>
              <a:rPr lang="en-US" dirty="0" err="1" smtClean="0"/>
              <a:t>itaaxxa</a:t>
            </a:r>
            <a:r>
              <a:rPr lang="en-US" dirty="0" smtClean="0"/>
              <a:t>  </a:t>
            </a:r>
            <a:r>
              <a:rPr lang="en-US" dirty="0" err="1" smtClean="0"/>
              <a:t>sagale</a:t>
            </a:r>
            <a:r>
              <a:rPr lang="en-US" dirty="0" smtClean="0"/>
              <a:t>, </a:t>
            </a:r>
            <a:r>
              <a:rPr lang="en-US" dirty="0" err="1" smtClean="0"/>
              <a:t>oddoono</a:t>
            </a:r>
            <a:r>
              <a:rPr lang="en-US" dirty="0" smtClean="0"/>
              <a:t>, </a:t>
            </a:r>
            <a:r>
              <a:rPr lang="en-US" dirty="0" err="1" smtClean="0"/>
              <a:t>ijaadhaaka</a:t>
            </a:r>
            <a:r>
              <a:rPr lang="en-US" dirty="0" smtClean="0"/>
              <a:t> mine, mini </a:t>
            </a:r>
            <a:r>
              <a:rPr lang="en-US" dirty="0" err="1" smtClean="0"/>
              <a:t>giddika</a:t>
            </a:r>
            <a:r>
              <a:rPr lang="en-US" dirty="0" smtClean="0"/>
              <a:t> </a:t>
            </a:r>
            <a:r>
              <a:rPr lang="en-US" dirty="0" err="1" smtClean="0"/>
              <a:t>nna</a:t>
            </a:r>
            <a:r>
              <a:rPr lang="en-US" dirty="0" smtClean="0"/>
              <a:t> </a:t>
            </a:r>
            <a:r>
              <a:rPr lang="en-US" dirty="0" err="1" smtClean="0"/>
              <a:t>fichcha</a:t>
            </a:r>
            <a:r>
              <a:rPr lang="en-US" dirty="0" smtClean="0"/>
              <a:t> </a:t>
            </a:r>
            <a:r>
              <a:rPr lang="en-US" dirty="0" err="1" smtClean="0"/>
              <a:t>huccaaka</a:t>
            </a:r>
            <a:r>
              <a:rPr lang="en-US" dirty="0" smtClean="0"/>
              <a:t> </a:t>
            </a:r>
            <a:r>
              <a:rPr lang="en-US" dirty="0" err="1" smtClean="0"/>
              <a:t>miyuwwa</a:t>
            </a:r>
            <a:r>
              <a:rPr lang="en-US" dirty="0" smtClean="0"/>
              <a:t>, </a:t>
            </a:r>
            <a:r>
              <a:rPr lang="en-US" dirty="0" err="1" smtClean="0"/>
              <a:t>hore-biniichcha</a:t>
            </a:r>
            <a:r>
              <a:rPr lang="en-US" dirty="0" smtClean="0"/>
              <a:t>, </a:t>
            </a:r>
            <a:r>
              <a:rPr lang="en-US" dirty="0" err="1" smtClean="0"/>
              <a:t>aadhanna</a:t>
            </a:r>
            <a:r>
              <a:rPr lang="en-US" dirty="0" smtClean="0"/>
              <a:t> </a:t>
            </a:r>
            <a:r>
              <a:rPr lang="en-US" dirty="0" err="1" smtClean="0"/>
              <a:t>heeruma</a:t>
            </a:r>
            <a:r>
              <a:rPr lang="en-US" dirty="0" smtClean="0"/>
              <a:t> , </a:t>
            </a:r>
            <a:r>
              <a:rPr lang="en-US" dirty="0" err="1" smtClean="0"/>
              <a:t>jidhaaxxa</a:t>
            </a:r>
            <a:r>
              <a:rPr lang="en-US" dirty="0" smtClean="0"/>
              <a:t> </a:t>
            </a:r>
            <a:r>
              <a:rPr lang="en-US" dirty="0" err="1" smtClean="0"/>
              <a:t>jila</a:t>
            </a:r>
            <a:r>
              <a:rPr lang="en-US" dirty="0" smtClean="0"/>
              <a:t>…. </a:t>
            </a:r>
            <a:r>
              <a:rPr lang="en-US" dirty="0" err="1" smtClean="0"/>
              <a:t>gargarika</a:t>
            </a:r>
            <a:r>
              <a:rPr lang="en-US" dirty="0" smtClean="0"/>
              <a:t> </a:t>
            </a:r>
            <a:r>
              <a:rPr lang="en-US" dirty="0" err="1" smtClean="0"/>
              <a:t>haaso'a</a:t>
            </a:r>
            <a:r>
              <a:rPr lang="en-US" dirty="0" smtClean="0"/>
              <a:t> </a:t>
            </a:r>
            <a:r>
              <a:rPr lang="en-US" dirty="0" err="1" smtClean="0"/>
              <a:t>la’effataan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35052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borreesile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borreesileka</a:t>
            </a:r>
            <a:r>
              <a:rPr lang="en-US" dirty="0" smtClean="0"/>
              <a:t> </a:t>
            </a:r>
            <a:r>
              <a:rPr lang="en-US" dirty="0" err="1" smtClean="0"/>
              <a:t>raaga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borreesileka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borreesile</a:t>
            </a:r>
            <a:r>
              <a:rPr lang="en-US" dirty="0" smtClean="0"/>
              <a:t> </a:t>
            </a:r>
            <a:r>
              <a:rPr lang="en-US" dirty="0" err="1" smtClean="0"/>
              <a:t>barachcho</a:t>
            </a:r>
            <a:r>
              <a:rPr lang="en-US" dirty="0" smtClean="0"/>
              <a:t> </a:t>
            </a:r>
            <a:r>
              <a:rPr lang="en-US" dirty="0" err="1" smtClean="0"/>
              <a:t>maake</a:t>
            </a:r>
            <a:r>
              <a:rPr lang="en-US" dirty="0" smtClean="0"/>
              <a:t> </a:t>
            </a:r>
            <a:r>
              <a:rPr lang="en-US" dirty="0" err="1" smtClean="0"/>
              <a:t>hasisse</a:t>
            </a:r>
            <a:r>
              <a:rPr lang="en-US" dirty="0" smtClean="0"/>
              <a:t>?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borreesilexxa</a:t>
            </a:r>
            <a:r>
              <a:rPr lang="en-US" dirty="0" smtClean="0"/>
              <a:t> </a:t>
            </a:r>
            <a:r>
              <a:rPr lang="en-US" dirty="0" err="1" smtClean="0"/>
              <a:t>dhagga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Abishsho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/>
              <a:t>Insa’nenna</a:t>
            </a:r>
            <a:r>
              <a:rPr lang="en-US" dirty="0" smtClean="0"/>
              <a:t> </a:t>
            </a:r>
          </a:p>
          <a:p>
            <a:pPr lvl="0"/>
            <a:r>
              <a:rPr lang="en-US" b="1" dirty="0" err="1" smtClean="0"/>
              <a:t>Qeexali</a:t>
            </a:r>
            <a:r>
              <a:rPr lang="en-US" dirty="0" smtClean="0"/>
              <a:t>; </a:t>
            </a:r>
            <a:r>
              <a:rPr lang="en-US" dirty="0" err="1" smtClean="0"/>
              <a:t>bita</a:t>
            </a:r>
            <a:r>
              <a:rPr lang="en-US" dirty="0" smtClean="0"/>
              <a:t> </a:t>
            </a:r>
            <a:r>
              <a:rPr lang="en-US" dirty="0" err="1" smtClean="0"/>
              <a:t>fulchedhatee</a:t>
            </a:r>
            <a:r>
              <a:rPr lang="en-US" dirty="0" smtClean="0"/>
              <a:t>  </a:t>
            </a:r>
            <a:r>
              <a:rPr lang="en-US" dirty="0" err="1" smtClean="0"/>
              <a:t>nna</a:t>
            </a:r>
            <a:r>
              <a:rPr lang="en-US" dirty="0" smtClean="0"/>
              <a:t>  </a:t>
            </a:r>
            <a:r>
              <a:rPr lang="en-US" dirty="0" err="1" smtClean="0"/>
              <a:t>ardi</a:t>
            </a:r>
            <a:r>
              <a:rPr lang="en-US" dirty="0" smtClean="0"/>
              <a:t> </a:t>
            </a:r>
            <a:r>
              <a:rPr lang="en-US" dirty="0" err="1" smtClean="0"/>
              <a:t>mufatoole</a:t>
            </a:r>
            <a:r>
              <a:rPr lang="en-US" dirty="0" smtClean="0"/>
              <a:t> </a:t>
            </a:r>
            <a:r>
              <a:rPr lang="en-US" dirty="0" err="1" smtClean="0"/>
              <a:t>lolakee</a:t>
            </a:r>
            <a:r>
              <a:rPr lang="en-US" dirty="0" smtClean="0"/>
              <a:t> </a:t>
            </a:r>
            <a:r>
              <a:rPr lang="en-US" dirty="0" err="1" smtClean="0"/>
              <a:t>sirbaake</a:t>
            </a:r>
            <a:r>
              <a:rPr lang="en-US" dirty="0" smtClean="0"/>
              <a:t> </a:t>
            </a:r>
            <a:r>
              <a:rPr lang="en-US" dirty="0" err="1" smtClean="0"/>
              <a:t>sirban</a:t>
            </a:r>
            <a:r>
              <a:rPr lang="en-US" dirty="0" smtClean="0"/>
              <a:t>. </a:t>
            </a:r>
          </a:p>
          <a:p>
            <a:pPr lvl="0"/>
            <a:r>
              <a:rPr lang="en-US" b="1" dirty="0" err="1" smtClean="0"/>
              <a:t>Olki</a:t>
            </a:r>
            <a:r>
              <a:rPr lang="en-US" dirty="0" smtClean="0"/>
              <a:t>; </a:t>
            </a:r>
            <a:r>
              <a:rPr lang="en-US" dirty="0" err="1" smtClean="0"/>
              <a:t>baalletixxe</a:t>
            </a:r>
            <a:r>
              <a:rPr lang="en-US" dirty="0" smtClean="0"/>
              <a:t> </a:t>
            </a:r>
            <a:r>
              <a:rPr lang="en-US" dirty="0" err="1" smtClean="0"/>
              <a:t>jila'a</a:t>
            </a:r>
            <a:r>
              <a:rPr lang="en-US" dirty="0" smtClean="0"/>
              <a:t> </a:t>
            </a:r>
            <a:r>
              <a:rPr lang="en-US" dirty="0" err="1" smtClean="0"/>
              <a:t>nna</a:t>
            </a:r>
            <a:r>
              <a:rPr lang="en-US" dirty="0" smtClean="0"/>
              <a:t> </a:t>
            </a:r>
            <a:r>
              <a:rPr lang="en-US" dirty="0" err="1" smtClean="0"/>
              <a:t>dayyefatatee</a:t>
            </a:r>
            <a:r>
              <a:rPr lang="en-US" dirty="0" smtClean="0"/>
              <a:t> </a:t>
            </a:r>
            <a:r>
              <a:rPr lang="en-US" dirty="0" err="1" smtClean="0"/>
              <a:t>geenbaaxxe</a:t>
            </a:r>
            <a:r>
              <a:rPr lang="en-US" dirty="0" smtClean="0"/>
              <a:t>  </a:t>
            </a:r>
            <a:r>
              <a:rPr lang="en-US" dirty="0" err="1" smtClean="0"/>
              <a:t>geebon</a:t>
            </a:r>
            <a:r>
              <a:rPr lang="en-US" dirty="0" smtClean="0"/>
              <a:t>, </a:t>
            </a:r>
          </a:p>
          <a:p>
            <a:pPr lvl="0"/>
            <a:r>
              <a:rPr lang="en-US" b="1" dirty="0" err="1" smtClean="0"/>
              <a:t>Gelele</a:t>
            </a:r>
            <a:r>
              <a:rPr lang="en-US" b="1" dirty="0" smtClean="0"/>
              <a:t>  </a:t>
            </a:r>
            <a:r>
              <a:rPr lang="en-US" b="1" dirty="0" err="1" smtClean="0"/>
              <a:t>labballi</a:t>
            </a:r>
            <a:r>
              <a:rPr lang="en-US" b="1" dirty="0" smtClean="0"/>
              <a:t> </a:t>
            </a:r>
            <a:r>
              <a:rPr lang="en-US" dirty="0" smtClean="0"/>
              <a:t>, </a:t>
            </a:r>
            <a:r>
              <a:rPr lang="en-US" b="1" dirty="0" err="1" smtClean="0"/>
              <a:t>dookko</a:t>
            </a:r>
            <a:r>
              <a:rPr lang="en-US" dirty="0" smtClean="0"/>
              <a:t> </a:t>
            </a:r>
            <a:r>
              <a:rPr lang="en-US" dirty="0" err="1" smtClean="0"/>
              <a:t>melaalle</a:t>
            </a:r>
            <a:r>
              <a:rPr lang="en-US" dirty="0" smtClean="0"/>
              <a:t> </a:t>
            </a:r>
            <a:r>
              <a:rPr lang="en-US" dirty="0" err="1" smtClean="0"/>
              <a:t>huje</a:t>
            </a:r>
            <a:r>
              <a:rPr lang="en-US" dirty="0" smtClean="0"/>
              <a:t> </a:t>
            </a:r>
            <a:r>
              <a:rPr lang="en-US" dirty="0" err="1" smtClean="0"/>
              <a:t>huccinaa-wodda</a:t>
            </a:r>
            <a:r>
              <a:rPr lang="en-US" dirty="0" smtClean="0"/>
              <a:t> </a:t>
            </a:r>
            <a:r>
              <a:rPr lang="en-US" dirty="0" err="1" smtClean="0"/>
              <a:t>borborsemme</a:t>
            </a:r>
            <a:r>
              <a:rPr lang="en-US" dirty="0" smtClean="0"/>
              <a:t> </a:t>
            </a:r>
            <a:r>
              <a:rPr lang="en-US" dirty="0" err="1" smtClean="0"/>
              <a:t>si'ik</a:t>
            </a:r>
            <a:r>
              <a:rPr lang="en-US" dirty="0" smtClean="0"/>
              <a:t> </a:t>
            </a:r>
            <a:r>
              <a:rPr lang="en-US" dirty="0" err="1" smtClean="0"/>
              <a:t>huccinaasha</a:t>
            </a:r>
            <a:r>
              <a:rPr lang="en-US" dirty="0" smtClean="0"/>
              <a:t> </a:t>
            </a:r>
            <a:r>
              <a:rPr lang="en-US" dirty="0" err="1" smtClean="0"/>
              <a:t>me'insaaxxe</a:t>
            </a:r>
            <a:r>
              <a:rPr lang="en-US" dirty="0" smtClean="0"/>
              <a:t> </a:t>
            </a:r>
            <a:r>
              <a:rPr lang="en-US" dirty="0" err="1" smtClean="0"/>
              <a:t>geebon</a:t>
            </a:r>
            <a:r>
              <a:rPr lang="en-US" dirty="0" smtClean="0"/>
              <a:t>.</a:t>
            </a:r>
          </a:p>
          <a:p>
            <a:pPr lvl="0"/>
            <a:r>
              <a:rPr lang="en-US" b="1" dirty="0" err="1" smtClean="0"/>
              <a:t>Gaddi</a:t>
            </a:r>
            <a:r>
              <a:rPr lang="en-US" dirty="0" smtClean="0"/>
              <a:t>;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reyoole</a:t>
            </a:r>
            <a:r>
              <a:rPr lang="en-US" dirty="0" smtClean="0"/>
              <a:t> </a:t>
            </a:r>
            <a:r>
              <a:rPr lang="en-US" dirty="0" err="1" smtClean="0"/>
              <a:t>rewo</a:t>
            </a:r>
            <a:r>
              <a:rPr lang="en-US" dirty="0" smtClean="0"/>
              <a:t> </a:t>
            </a:r>
            <a:r>
              <a:rPr lang="en-US" dirty="0" err="1" smtClean="0"/>
              <a:t>aaggemmak</a:t>
            </a:r>
            <a:r>
              <a:rPr lang="en-US" dirty="0" smtClean="0"/>
              <a:t> </a:t>
            </a:r>
            <a:r>
              <a:rPr lang="en-US" dirty="0" err="1" smtClean="0"/>
              <a:t>hadi</a:t>
            </a:r>
            <a:r>
              <a:rPr lang="en-US" dirty="0" smtClean="0"/>
              <a:t> </a:t>
            </a:r>
            <a:r>
              <a:rPr lang="en-US" dirty="0" err="1" smtClean="0"/>
              <a:t>oodhishanna</a:t>
            </a:r>
            <a:r>
              <a:rPr lang="en-US" dirty="0" smtClean="0"/>
              <a:t>  </a:t>
            </a:r>
            <a:r>
              <a:rPr lang="en-US" dirty="0" err="1" smtClean="0"/>
              <a:t>yaaddo</a:t>
            </a:r>
            <a:r>
              <a:rPr lang="en-US" dirty="0" smtClean="0"/>
              <a:t> </a:t>
            </a:r>
            <a:r>
              <a:rPr lang="en-US" dirty="0" err="1" smtClean="0"/>
              <a:t>birasaxxabaashsha</a:t>
            </a:r>
            <a:r>
              <a:rPr lang="en-US" dirty="0" smtClean="0"/>
              <a:t> </a:t>
            </a:r>
            <a:r>
              <a:rPr lang="en-US" dirty="0" err="1" smtClean="0"/>
              <a:t>olla`i</a:t>
            </a:r>
            <a:r>
              <a:rPr lang="en-US" dirty="0" smtClean="0"/>
              <a:t> </a:t>
            </a:r>
            <a:r>
              <a:rPr lang="en-US" dirty="0" err="1" smtClean="0"/>
              <a:t>nna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bukkiyye</a:t>
            </a:r>
            <a:r>
              <a:rPr lang="en-US" dirty="0" smtClean="0"/>
              <a:t> </a:t>
            </a:r>
            <a:r>
              <a:rPr lang="en-US" dirty="0" err="1" smtClean="0"/>
              <a:t>geebaaxxe</a:t>
            </a:r>
            <a:r>
              <a:rPr lang="en-US" dirty="0" smtClean="0"/>
              <a:t> </a:t>
            </a:r>
            <a:r>
              <a:rPr lang="en-US" dirty="0" err="1" smtClean="0"/>
              <a:t>geebuwwan</a:t>
            </a:r>
            <a:r>
              <a:rPr lang="en-US" dirty="0" smtClean="0"/>
              <a:t>. </a:t>
            </a:r>
          </a:p>
          <a:p>
            <a:pPr lvl="0"/>
            <a:r>
              <a:rPr lang="en-US" b="1" dirty="0" err="1" smtClean="0"/>
              <a:t>Were`i</a:t>
            </a:r>
            <a:r>
              <a:rPr lang="en-US" b="1" dirty="0" smtClean="0"/>
              <a:t>; </a:t>
            </a:r>
            <a:r>
              <a:rPr lang="en-US" dirty="0" err="1" smtClean="0"/>
              <a:t>shiyalli</a:t>
            </a:r>
            <a:r>
              <a:rPr lang="en-US" dirty="0" smtClean="0"/>
              <a:t> </a:t>
            </a:r>
            <a:r>
              <a:rPr lang="en-US" dirty="0" err="1" smtClean="0"/>
              <a:t>diina</a:t>
            </a:r>
            <a:r>
              <a:rPr lang="en-US" dirty="0" smtClean="0"/>
              <a:t>  </a:t>
            </a:r>
            <a:r>
              <a:rPr lang="en-US" dirty="0" err="1" smtClean="0"/>
              <a:t>rifachchiisate</a:t>
            </a:r>
            <a:r>
              <a:rPr lang="en-US" dirty="0" smtClean="0"/>
              <a:t> </a:t>
            </a:r>
            <a:r>
              <a:rPr lang="en-US" dirty="0" err="1" smtClean="0"/>
              <a:t>sirbaake</a:t>
            </a:r>
            <a:r>
              <a:rPr lang="en-US" dirty="0" smtClean="0"/>
              <a:t> </a:t>
            </a:r>
            <a:r>
              <a:rPr lang="en-US" dirty="0" err="1" smtClean="0"/>
              <a:t>sirban</a:t>
            </a:r>
            <a:r>
              <a:rPr lang="en-US" dirty="0" smtClean="0"/>
              <a:t>.</a:t>
            </a:r>
          </a:p>
          <a:p>
            <a:pPr lvl="0"/>
            <a:r>
              <a:rPr lang="en-US" b="1" dirty="0" err="1" smtClean="0"/>
              <a:t>Geerarissi</a:t>
            </a:r>
            <a:r>
              <a:rPr lang="en-US" dirty="0" smtClean="0"/>
              <a:t>; </a:t>
            </a:r>
            <a:r>
              <a:rPr lang="en-US" dirty="0" err="1" smtClean="0"/>
              <a:t>nophphitaaxxi</a:t>
            </a:r>
            <a:r>
              <a:rPr lang="en-US" dirty="0" smtClean="0"/>
              <a:t>  </a:t>
            </a:r>
            <a:r>
              <a:rPr lang="en-US" dirty="0" err="1" smtClean="0"/>
              <a:t>oose</a:t>
            </a:r>
            <a:r>
              <a:rPr lang="en-US" dirty="0" smtClean="0"/>
              <a:t> </a:t>
            </a:r>
            <a:r>
              <a:rPr lang="en-US" dirty="0" err="1" smtClean="0"/>
              <a:t>nna</a:t>
            </a:r>
            <a:r>
              <a:rPr lang="en-US" dirty="0" smtClean="0"/>
              <a:t> </a:t>
            </a:r>
            <a:r>
              <a:rPr lang="en-US" dirty="0" err="1" smtClean="0"/>
              <a:t>meyya</a:t>
            </a:r>
            <a:r>
              <a:rPr lang="en-US" dirty="0" smtClean="0"/>
              <a:t> </a:t>
            </a:r>
            <a:r>
              <a:rPr lang="en-US" dirty="0" err="1" smtClean="0"/>
              <a:t>labbaki</a:t>
            </a:r>
            <a:r>
              <a:rPr lang="en-US" dirty="0" smtClean="0"/>
              <a:t> </a:t>
            </a:r>
            <a:r>
              <a:rPr lang="en-US" dirty="0" err="1" smtClean="0"/>
              <a:t>ifika</a:t>
            </a:r>
            <a:r>
              <a:rPr lang="en-US" dirty="0" smtClean="0"/>
              <a:t>  </a:t>
            </a:r>
            <a:r>
              <a:rPr lang="en-US" dirty="0" err="1" smtClean="0"/>
              <a:t>boga</a:t>
            </a:r>
            <a:r>
              <a:rPr lang="en-US" dirty="0" smtClean="0"/>
              <a:t> </a:t>
            </a:r>
            <a:r>
              <a:rPr lang="en-US" dirty="0" err="1" smtClean="0"/>
              <a:t>dammaqe</a:t>
            </a:r>
            <a:r>
              <a:rPr lang="en-US" dirty="0" smtClean="0"/>
              <a:t>, </a:t>
            </a:r>
            <a:r>
              <a:rPr lang="en-US" dirty="0" err="1" smtClean="0"/>
              <a:t>heqqaasha</a:t>
            </a:r>
            <a:r>
              <a:rPr lang="en-US" dirty="0" smtClean="0"/>
              <a:t> </a:t>
            </a:r>
            <a:r>
              <a:rPr lang="en-US" dirty="0" err="1" smtClean="0"/>
              <a:t>jabeessaake</a:t>
            </a:r>
            <a:r>
              <a:rPr lang="en-US" dirty="0" smtClean="0"/>
              <a:t> </a:t>
            </a:r>
            <a:r>
              <a:rPr lang="en-US" dirty="0" err="1" smtClean="0"/>
              <a:t>meellan</a:t>
            </a:r>
            <a:r>
              <a:rPr lang="en-US" dirty="0" smtClean="0"/>
              <a:t>. </a:t>
            </a:r>
          </a:p>
          <a:p>
            <a:pPr lvl="0"/>
            <a:r>
              <a:rPr lang="en-US" b="1" dirty="0" err="1" smtClean="0"/>
              <a:t>Meelli</a:t>
            </a:r>
            <a:r>
              <a:rPr lang="en-US" dirty="0" smtClean="0"/>
              <a:t>; </a:t>
            </a:r>
            <a:r>
              <a:rPr lang="en-US" dirty="0" err="1" smtClean="0"/>
              <a:t>hujetee</a:t>
            </a:r>
            <a:r>
              <a:rPr lang="en-US" dirty="0" smtClean="0"/>
              <a:t> </a:t>
            </a:r>
            <a:r>
              <a:rPr lang="en-US" dirty="0" err="1" smtClean="0"/>
              <a:t>ardi</a:t>
            </a:r>
            <a:r>
              <a:rPr lang="en-US" dirty="0" smtClean="0"/>
              <a:t> </a:t>
            </a:r>
            <a:r>
              <a:rPr lang="en-US" dirty="0" err="1" smtClean="0"/>
              <a:t>dammaqaasha</a:t>
            </a:r>
            <a:r>
              <a:rPr lang="en-US" dirty="0" smtClean="0"/>
              <a:t> </a:t>
            </a:r>
            <a:r>
              <a:rPr lang="en-US" dirty="0" err="1" smtClean="0"/>
              <a:t>tirtirsitaaxxe</a:t>
            </a:r>
            <a:r>
              <a:rPr lang="en-US" dirty="0" smtClean="0"/>
              <a:t>  </a:t>
            </a:r>
            <a:r>
              <a:rPr lang="en-US" dirty="0" err="1" smtClean="0"/>
              <a:t>geebon</a:t>
            </a:r>
            <a:r>
              <a:rPr lang="en-US" dirty="0" smtClean="0"/>
              <a:t>. </a:t>
            </a:r>
          </a:p>
          <a:p>
            <a:r>
              <a:rPr lang="en-US" b="1" dirty="0" err="1" smtClean="0"/>
              <a:t>mammaassi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borreesatoxxi</a:t>
            </a:r>
            <a:r>
              <a:rPr lang="en-US" dirty="0" smtClean="0"/>
              <a:t> </a:t>
            </a:r>
            <a:r>
              <a:rPr lang="en-US" dirty="0" err="1" smtClean="0"/>
              <a:t>aada</a:t>
            </a:r>
            <a:r>
              <a:rPr lang="en-US" dirty="0" smtClean="0"/>
              <a:t>/</a:t>
            </a:r>
            <a:r>
              <a:rPr lang="en-US" dirty="0" err="1" smtClean="0"/>
              <a:t>sanne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UcParenR"/>
            </a:pPr>
            <a:r>
              <a:rPr lang="en-US" dirty="0" err="1" smtClean="0"/>
              <a:t>Masitte</a:t>
            </a:r>
            <a:r>
              <a:rPr lang="en-US" dirty="0" smtClean="0"/>
              <a:t> </a:t>
            </a:r>
          </a:p>
          <a:p>
            <a:pPr marL="514350" indent="-514350">
              <a:buAutoNum type="alphaUcParenR"/>
            </a:pPr>
            <a:r>
              <a:rPr lang="en-US" dirty="0" err="1" smtClean="0"/>
              <a:t>Xingile</a:t>
            </a:r>
            <a:r>
              <a:rPr lang="en-US" dirty="0" smtClean="0"/>
              <a:t> </a:t>
            </a:r>
          </a:p>
          <a:p>
            <a:pPr marL="514350" indent="-514350">
              <a:buAutoNum type="alphaUcParenR"/>
            </a:pPr>
            <a:r>
              <a:rPr lang="en-US" dirty="0" err="1" smtClean="0"/>
              <a:t>Wabeekkitte</a:t>
            </a:r>
            <a:endParaRPr lang="en-US" dirty="0" smtClean="0"/>
          </a:p>
          <a:p>
            <a:pPr marL="514350" indent="-514350">
              <a:buAutoNum type="alphaUcParenR"/>
            </a:pPr>
            <a:r>
              <a:rPr lang="en-US" dirty="0" err="1" smtClean="0"/>
              <a:t>Ifisato</a:t>
            </a:r>
            <a:r>
              <a:rPr lang="en-US" dirty="0" smtClean="0"/>
              <a:t> </a:t>
            </a:r>
          </a:p>
          <a:p>
            <a:pPr marL="514350" indent="-514350">
              <a:buAutoNum type="alphaUcParenR"/>
            </a:pPr>
            <a:r>
              <a:rPr lang="en-US" dirty="0" err="1" smtClean="0"/>
              <a:t>Sobaale</a:t>
            </a:r>
            <a:endParaRPr lang="en-US" dirty="0" smtClean="0"/>
          </a:p>
          <a:p>
            <a:pPr marL="514350" indent="-514350">
              <a:buAutoNum type="alphaUcParenR"/>
            </a:pPr>
            <a:r>
              <a:rPr lang="en-US" dirty="0" err="1" smtClean="0"/>
              <a:t>Dommitte</a:t>
            </a:r>
            <a:endParaRPr lang="en-US" dirty="0" smtClean="0"/>
          </a:p>
          <a:p>
            <a:pPr marL="514350" indent="-514350">
              <a:buAutoNum type="alphaUcParenR"/>
            </a:pPr>
            <a:r>
              <a:rPr lang="en-US" dirty="0" err="1" smtClean="0"/>
              <a:t>Bulgitte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A) </a:t>
            </a:r>
            <a:r>
              <a:rPr lang="en-US" b="1" dirty="0" err="1" smtClean="0"/>
              <a:t>Masitte</a:t>
            </a:r>
            <a:r>
              <a:rPr lang="en-US" b="1" dirty="0" smtClean="0"/>
              <a:t> (Myth)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153400" cy="57150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err="1" smtClean="0"/>
              <a:t>Raaga</a:t>
            </a:r>
            <a:r>
              <a:rPr lang="en-US" sz="9600" dirty="0" smtClean="0"/>
              <a:t> </a:t>
            </a:r>
            <a:r>
              <a:rPr lang="en-US" sz="9600" dirty="0" err="1" smtClean="0"/>
              <a:t>saxxeexxe</a:t>
            </a:r>
            <a:r>
              <a:rPr lang="en-US" sz="9600" dirty="0" smtClean="0"/>
              <a:t> </a:t>
            </a:r>
            <a:r>
              <a:rPr lang="en-US" sz="9600" dirty="0" err="1" smtClean="0"/>
              <a:t>yannaka</a:t>
            </a:r>
            <a:r>
              <a:rPr lang="en-US" sz="9600" dirty="0" smtClean="0"/>
              <a:t> </a:t>
            </a:r>
            <a:r>
              <a:rPr lang="en-US" sz="9600" dirty="0" err="1" smtClean="0"/>
              <a:t>techchi’a</a:t>
            </a:r>
            <a:r>
              <a:rPr lang="en-US" sz="9600" dirty="0" smtClean="0"/>
              <a:t> </a:t>
            </a:r>
            <a:r>
              <a:rPr lang="en-US" sz="9600" dirty="0" err="1" smtClean="0"/>
              <a:t>foositeexxe</a:t>
            </a:r>
            <a:r>
              <a:rPr lang="en-US" sz="9600" dirty="0" smtClean="0"/>
              <a:t> </a:t>
            </a:r>
            <a:r>
              <a:rPr lang="en-US" sz="9600" dirty="0" err="1" smtClean="0"/>
              <a:t>aaton</a:t>
            </a:r>
            <a:r>
              <a:rPr lang="en-US" sz="9600" dirty="0" smtClean="0"/>
              <a:t>.</a:t>
            </a:r>
          </a:p>
          <a:p>
            <a:endParaRPr lang="en-US" sz="9600" dirty="0" smtClean="0"/>
          </a:p>
          <a:p>
            <a:r>
              <a:rPr lang="en-US" sz="9600" dirty="0" err="1" smtClean="0"/>
              <a:t>Manbe’a</a:t>
            </a:r>
            <a:r>
              <a:rPr lang="en-US" sz="9600" dirty="0" smtClean="0"/>
              <a:t> </a:t>
            </a:r>
            <a:r>
              <a:rPr lang="en-US" sz="9600" dirty="0" err="1" smtClean="0"/>
              <a:t>hiyyisaaka</a:t>
            </a:r>
            <a:r>
              <a:rPr lang="en-US" sz="9600" dirty="0" smtClean="0"/>
              <a:t> </a:t>
            </a:r>
            <a:r>
              <a:rPr lang="en-US" sz="9600" dirty="0" err="1" smtClean="0"/>
              <a:t>lomoka</a:t>
            </a:r>
            <a:r>
              <a:rPr lang="en-US" sz="9600" dirty="0" smtClean="0"/>
              <a:t> </a:t>
            </a:r>
            <a:r>
              <a:rPr lang="en-US" sz="9600" dirty="0" err="1" smtClean="0"/>
              <a:t>raaga</a:t>
            </a:r>
            <a:r>
              <a:rPr lang="en-US" sz="9600" dirty="0" smtClean="0"/>
              <a:t> </a:t>
            </a:r>
            <a:r>
              <a:rPr lang="en-US" sz="9600" dirty="0" err="1" smtClean="0"/>
              <a:t>abidaaxxe</a:t>
            </a:r>
            <a:r>
              <a:rPr lang="en-US" sz="9600" dirty="0" smtClean="0"/>
              <a:t> </a:t>
            </a:r>
            <a:r>
              <a:rPr lang="en-US" sz="9600" dirty="0" err="1" smtClean="0"/>
              <a:t>haaso’ile</a:t>
            </a:r>
            <a:r>
              <a:rPr lang="en-US" sz="9600" dirty="0" smtClean="0"/>
              <a:t> </a:t>
            </a:r>
            <a:r>
              <a:rPr lang="en-US" sz="9600" dirty="0" err="1" smtClean="0"/>
              <a:t>kutan</a:t>
            </a:r>
            <a:endParaRPr lang="en-US" sz="9600" dirty="0" smtClean="0"/>
          </a:p>
          <a:p>
            <a:r>
              <a:rPr lang="en-US" sz="9600" dirty="0" err="1" smtClean="0"/>
              <a:t>Megeno</a:t>
            </a:r>
            <a:r>
              <a:rPr lang="en-US" sz="9600" dirty="0" smtClean="0"/>
              <a:t> </a:t>
            </a:r>
            <a:r>
              <a:rPr lang="en-US" sz="9600" dirty="0" err="1" smtClean="0"/>
              <a:t>buttatike</a:t>
            </a:r>
            <a:r>
              <a:rPr lang="en-US" sz="9600" dirty="0" smtClean="0"/>
              <a:t>(gods) </a:t>
            </a:r>
            <a:r>
              <a:rPr lang="en-US" sz="9600" dirty="0" err="1" smtClean="0"/>
              <a:t>afemaaka</a:t>
            </a:r>
            <a:r>
              <a:rPr lang="en-US" sz="9600" dirty="0" smtClean="0"/>
              <a:t>  </a:t>
            </a:r>
            <a:r>
              <a:rPr lang="en-US" sz="9600" dirty="0" err="1" smtClean="0"/>
              <a:t>yaado</a:t>
            </a:r>
            <a:r>
              <a:rPr lang="en-US" sz="9600" dirty="0" smtClean="0"/>
              <a:t> </a:t>
            </a:r>
            <a:r>
              <a:rPr lang="en-US" sz="9600" dirty="0" err="1" smtClean="0"/>
              <a:t>ifissaan</a:t>
            </a:r>
            <a:endParaRPr lang="en-US" sz="9600" dirty="0" smtClean="0"/>
          </a:p>
          <a:p>
            <a:r>
              <a:rPr lang="en-US" sz="9600" dirty="0" err="1" smtClean="0"/>
              <a:t>butta</a:t>
            </a:r>
            <a:r>
              <a:rPr lang="en-US" sz="9600" dirty="0" smtClean="0"/>
              <a:t> </a:t>
            </a:r>
            <a:r>
              <a:rPr lang="en-US" sz="9600" dirty="0" err="1" smtClean="0"/>
              <a:t>tinni</a:t>
            </a:r>
            <a:r>
              <a:rPr lang="en-US" sz="9600" dirty="0" smtClean="0"/>
              <a:t> </a:t>
            </a:r>
            <a:r>
              <a:rPr lang="en-US" sz="9600" dirty="0" err="1" smtClean="0"/>
              <a:t>hitta</a:t>
            </a:r>
            <a:r>
              <a:rPr lang="en-US" sz="9600" dirty="0" smtClean="0"/>
              <a:t> </a:t>
            </a:r>
            <a:r>
              <a:rPr lang="en-US" sz="9600" dirty="0" err="1" smtClean="0"/>
              <a:t>turte</a:t>
            </a:r>
            <a:r>
              <a:rPr lang="en-US" sz="9600" dirty="0" smtClean="0"/>
              <a:t>?</a:t>
            </a:r>
          </a:p>
          <a:p>
            <a:r>
              <a:rPr lang="en-US" sz="9600" dirty="0" err="1" smtClean="0"/>
              <a:t>Sayinsetixxi</a:t>
            </a:r>
            <a:r>
              <a:rPr lang="en-US" sz="9600" dirty="0" smtClean="0"/>
              <a:t> </a:t>
            </a:r>
            <a:r>
              <a:rPr lang="en-US" sz="9600" dirty="0" err="1" smtClean="0"/>
              <a:t>hubachcho</a:t>
            </a:r>
            <a:r>
              <a:rPr lang="en-US" sz="9600" dirty="0" smtClean="0"/>
              <a:t> </a:t>
            </a:r>
            <a:r>
              <a:rPr lang="en-US" sz="9600" dirty="0" err="1" smtClean="0"/>
              <a:t>assendebaa</a:t>
            </a:r>
            <a:r>
              <a:rPr lang="en-US" sz="9600" dirty="0" smtClean="0"/>
              <a:t> </a:t>
            </a:r>
            <a:r>
              <a:rPr lang="en-US" sz="9600" dirty="0" err="1" smtClean="0"/>
              <a:t>edi</a:t>
            </a:r>
            <a:r>
              <a:rPr lang="en-US" sz="9600" dirty="0" smtClean="0"/>
              <a:t> </a:t>
            </a:r>
            <a:r>
              <a:rPr lang="en-US" sz="9600" dirty="0" err="1" smtClean="0"/>
              <a:t>darre</a:t>
            </a:r>
            <a:r>
              <a:rPr lang="en-US" sz="9600" dirty="0" smtClean="0"/>
              <a:t> </a:t>
            </a:r>
            <a:r>
              <a:rPr lang="en-US" sz="9600" dirty="0" err="1" smtClean="0"/>
              <a:t>kadeechcho</a:t>
            </a:r>
            <a:r>
              <a:rPr lang="en-US" sz="9600" dirty="0" smtClean="0"/>
              <a:t>, </a:t>
            </a:r>
            <a:r>
              <a:rPr lang="en-US" sz="9600" dirty="0" err="1" smtClean="0"/>
              <a:t>jannuwwik</a:t>
            </a:r>
            <a:r>
              <a:rPr lang="en-US" sz="9600" dirty="0" smtClean="0"/>
              <a:t> welt </a:t>
            </a:r>
            <a:r>
              <a:rPr lang="en-US" sz="9600" dirty="0" err="1" smtClean="0"/>
              <a:t>afemaaka</a:t>
            </a:r>
            <a:r>
              <a:rPr lang="en-US" sz="9600" dirty="0" smtClean="0"/>
              <a:t> </a:t>
            </a:r>
            <a:r>
              <a:rPr lang="en-US" sz="9600" dirty="0" err="1" smtClean="0"/>
              <a:t>raaga</a:t>
            </a:r>
            <a:r>
              <a:rPr lang="en-US" sz="9600" dirty="0" smtClean="0"/>
              <a:t> </a:t>
            </a:r>
            <a:r>
              <a:rPr lang="en-US" sz="9600" dirty="0" err="1" smtClean="0"/>
              <a:t>shiqisaaxxe</a:t>
            </a:r>
            <a:r>
              <a:rPr lang="en-US" sz="9600" dirty="0" smtClean="0"/>
              <a:t> </a:t>
            </a:r>
            <a:r>
              <a:rPr lang="en-US" sz="9600" dirty="0" err="1" smtClean="0"/>
              <a:t>haaso’ile</a:t>
            </a:r>
            <a:r>
              <a:rPr lang="en-US" sz="9600" dirty="0" smtClean="0"/>
              <a:t> </a:t>
            </a:r>
            <a:r>
              <a:rPr lang="en-US" sz="9600" dirty="0" err="1" smtClean="0"/>
              <a:t>borreesaatoxxe</a:t>
            </a:r>
            <a:r>
              <a:rPr lang="en-US" sz="9600" dirty="0" smtClean="0"/>
              <a:t> </a:t>
            </a:r>
            <a:r>
              <a:rPr lang="en-US" sz="9600" dirty="0" err="1" smtClean="0"/>
              <a:t>bifan</a:t>
            </a:r>
            <a:endParaRPr lang="en-US" sz="9600" dirty="0" smtClean="0"/>
          </a:p>
          <a:p>
            <a:r>
              <a:rPr lang="en-US" sz="9600" dirty="0" err="1" smtClean="0"/>
              <a:t>Mitte</a:t>
            </a:r>
            <a:r>
              <a:rPr lang="en-US" sz="9600" dirty="0" smtClean="0"/>
              <a:t> </a:t>
            </a:r>
            <a:r>
              <a:rPr lang="en-US" sz="9600" dirty="0" err="1" smtClean="0"/>
              <a:t>yaane</a:t>
            </a:r>
            <a:r>
              <a:rPr lang="en-US" sz="9600" dirty="0" smtClean="0"/>
              <a:t>  </a:t>
            </a:r>
            <a:r>
              <a:rPr lang="en-US" sz="9600" dirty="0" err="1" smtClean="0"/>
              <a:t>kadaa</a:t>
            </a:r>
            <a:r>
              <a:rPr lang="en-US" sz="9600" dirty="0" smtClean="0"/>
              <a:t> </a:t>
            </a:r>
            <a:r>
              <a:rPr lang="en-US" sz="9600" dirty="0" err="1" smtClean="0"/>
              <a:t>wodda</a:t>
            </a:r>
            <a:r>
              <a:rPr lang="en-US" sz="9600" dirty="0" smtClean="0"/>
              <a:t>  </a:t>
            </a:r>
            <a:r>
              <a:rPr lang="en-US" sz="9600" dirty="0" err="1" smtClean="0"/>
              <a:t>buutotanna</a:t>
            </a:r>
            <a:r>
              <a:rPr lang="en-US" sz="9600" dirty="0" smtClean="0"/>
              <a:t> </a:t>
            </a:r>
            <a:r>
              <a:rPr lang="en-US" sz="9600" dirty="0" err="1" smtClean="0"/>
              <a:t>maachcho</a:t>
            </a:r>
            <a:r>
              <a:rPr lang="en-US" sz="9600" dirty="0" smtClean="0"/>
              <a:t> </a:t>
            </a:r>
            <a:r>
              <a:rPr lang="en-US" sz="9600" dirty="0" err="1" smtClean="0"/>
              <a:t>kadeexxa</a:t>
            </a:r>
            <a:r>
              <a:rPr lang="en-US" sz="9600" dirty="0" smtClean="0"/>
              <a:t> </a:t>
            </a:r>
            <a:r>
              <a:rPr lang="en-US" sz="9600" dirty="0" err="1" smtClean="0"/>
              <a:t>ifisaaxxen</a:t>
            </a:r>
            <a:r>
              <a:rPr lang="en-US" sz="9600" dirty="0" smtClean="0"/>
              <a:t>. </a:t>
            </a:r>
            <a:r>
              <a:rPr lang="en-US" sz="9600" dirty="0" err="1" smtClean="0"/>
              <a:t>Yo’oxxa</a:t>
            </a:r>
            <a:r>
              <a:rPr lang="en-US" sz="9600" dirty="0" smtClean="0"/>
              <a:t> </a:t>
            </a:r>
            <a:r>
              <a:rPr lang="en-US" sz="9600" dirty="0" err="1" smtClean="0"/>
              <a:t>yanna</a:t>
            </a:r>
            <a:r>
              <a:rPr lang="en-US" sz="9600" dirty="0" smtClean="0"/>
              <a:t> </a:t>
            </a:r>
            <a:r>
              <a:rPr lang="en-US" sz="9600" dirty="0" err="1" smtClean="0"/>
              <a:t>addet</a:t>
            </a:r>
            <a:r>
              <a:rPr lang="en-US" sz="9600" dirty="0" smtClean="0"/>
              <a:t> </a:t>
            </a:r>
            <a:r>
              <a:rPr lang="en-US" sz="9600" dirty="0" err="1" smtClean="0"/>
              <a:t>afendaaxxen</a:t>
            </a:r>
            <a:endParaRPr lang="en-US" sz="9600" dirty="0" smtClean="0"/>
          </a:p>
          <a:p>
            <a:r>
              <a:rPr lang="en-US" sz="9600" dirty="0" err="1" smtClean="0"/>
              <a:t>Aadatixxe</a:t>
            </a:r>
            <a:r>
              <a:rPr lang="en-US" sz="9600" dirty="0" smtClean="0"/>
              <a:t> </a:t>
            </a:r>
            <a:r>
              <a:rPr lang="en-US" sz="9600" dirty="0" err="1" smtClean="0"/>
              <a:t>hundaayye’n</a:t>
            </a:r>
            <a:r>
              <a:rPr lang="en-US" sz="9600" dirty="0" smtClean="0"/>
              <a:t> </a:t>
            </a:r>
            <a:r>
              <a:rPr lang="en-US" sz="9600" dirty="0" err="1" smtClean="0"/>
              <a:t>faa’ci’e</a:t>
            </a:r>
            <a:r>
              <a:rPr lang="en-US" sz="9600" dirty="0" smtClean="0"/>
              <a:t> </a:t>
            </a:r>
            <a:r>
              <a:rPr lang="en-US" sz="9600" dirty="0" err="1" smtClean="0"/>
              <a:t>assendaashsha</a:t>
            </a:r>
            <a:r>
              <a:rPr lang="en-US" sz="9600" dirty="0" smtClean="0"/>
              <a:t> </a:t>
            </a:r>
            <a:r>
              <a:rPr lang="en-US" sz="9600" dirty="0" err="1" smtClean="0"/>
              <a:t>assendaaxxe</a:t>
            </a:r>
            <a:r>
              <a:rPr lang="en-US" sz="9600" dirty="0" smtClean="0"/>
              <a:t> </a:t>
            </a:r>
            <a:r>
              <a:rPr lang="en-US" sz="9600" dirty="0" err="1" smtClean="0"/>
              <a:t>aaton</a:t>
            </a:r>
            <a:r>
              <a:rPr lang="en-US" sz="9600" dirty="0" smtClean="0"/>
              <a:t>.</a:t>
            </a:r>
          </a:p>
          <a:p>
            <a:r>
              <a:rPr lang="en-US" sz="9600" dirty="0" err="1" smtClean="0"/>
              <a:t>Ke’ito</a:t>
            </a:r>
            <a:r>
              <a:rPr lang="en-US" sz="9600" dirty="0" smtClean="0"/>
              <a:t> </a:t>
            </a:r>
            <a:r>
              <a:rPr lang="en-US" sz="9600" dirty="0" err="1" smtClean="0"/>
              <a:t>manjiinka</a:t>
            </a:r>
            <a:r>
              <a:rPr lang="en-US" sz="9600" dirty="0" smtClean="0"/>
              <a:t>, </a:t>
            </a:r>
            <a:r>
              <a:rPr lang="en-US" sz="9600" dirty="0" err="1" smtClean="0"/>
              <a:t>araddinka,rewo,addet</a:t>
            </a:r>
            <a:r>
              <a:rPr lang="en-US" sz="9600" dirty="0" smtClean="0"/>
              <a:t> welt </a:t>
            </a:r>
            <a:r>
              <a:rPr lang="en-US" sz="9600" dirty="0" err="1" smtClean="0"/>
              <a:t>abidendaaxxenna</a:t>
            </a:r>
            <a:r>
              <a:rPr lang="en-US" sz="9600" dirty="0" smtClean="0"/>
              <a:t>..</a:t>
            </a:r>
            <a:r>
              <a:rPr lang="en-US" sz="9600" dirty="0" err="1" smtClean="0"/>
              <a:t>haranga</a:t>
            </a:r>
            <a:r>
              <a:rPr lang="en-US" sz="9600" dirty="0" smtClean="0"/>
              <a:t> </a:t>
            </a:r>
            <a:r>
              <a:rPr lang="en-US" sz="9600" dirty="0" err="1" smtClean="0"/>
              <a:t>tureeka</a:t>
            </a:r>
            <a:r>
              <a:rPr lang="en-US" sz="9600" dirty="0" smtClean="0"/>
              <a:t> </a:t>
            </a:r>
            <a:r>
              <a:rPr lang="en-US" sz="9600" dirty="0" err="1" smtClean="0"/>
              <a:t>tarja</a:t>
            </a:r>
            <a:r>
              <a:rPr lang="en-US" sz="9600" dirty="0" smtClean="0"/>
              <a:t> </a:t>
            </a:r>
            <a:r>
              <a:rPr lang="en-US" sz="9600" dirty="0" err="1" smtClean="0"/>
              <a:t>shiqisaaxxe</a:t>
            </a:r>
            <a:r>
              <a:rPr lang="en-US" sz="9600" dirty="0" smtClean="0"/>
              <a:t> </a:t>
            </a:r>
            <a:r>
              <a:rPr lang="en-US" sz="9600" dirty="0" err="1" smtClean="0"/>
              <a:t>kutan</a:t>
            </a:r>
            <a:r>
              <a:rPr lang="en-US" sz="9600" dirty="0" smtClean="0"/>
              <a:t>.</a:t>
            </a:r>
          </a:p>
          <a:p>
            <a:pPr>
              <a:buNone/>
            </a:pPr>
            <a:r>
              <a:rPr lang="en-US" sz="9600" dirty="0" smtClean="0"/>
              <a:t>   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Fakkeennakee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/>
              <a:t>Wode’I</a:t>
            </a:r>
            <a:r>
              <a:rPr lang="en-US" dirty="0" smtClean="0"/>
              <a:t> </a:t>
            </a:r>
            <a:r>
              <a:rPr lang="en-US" dirty="0" err="1" smtClean="0"/>
              <a:t>eeli</a:t>
            </a:r>
            <a:r>
              <a:rPr lang="en-US" dirty="0" smtClean="0"/>
              <a:t> </a:t>
            </a:r>
            <a:r>
              <a:rPr lang="en-US" dirty="0" err="1" smtClean="0"/>
              <a:t>Dumarso</a:t>
            </a:r>
            <a:r>
              <a:rPr lang="en-US" dirty="0" smtClean="0"/>
              <a:t> </a:t>
            </a:r>
            <a:r>
              <a:rPr lang="en-US" dirty="0" err="1" smtClean="0"/>
              <a:t>hedhemakki</a:t>
            </a:r>
            <a:r>
              <a:rPr lang="en-US" dirty="0" smtClean="0"/>
              <a:t> </a:t>
            </a:r>
            <a:r>
              <a:rPr lang="en-US" dirty="0" err="1" smtClean="0"/>
              <a:t>godaaneexxa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Saayyi</a:t>
            </a:r>
            <a:r>
              <a:rPr lang="en-US" dirty="0" smtClean="0"/>
              <a:t> </a:t>
            </a:r>
            <a:r>
              <a:rPr lang="en-US" dirty="0" err="1" smtClean="0"/>
              <a:t>fuleexxi</a:t>
            </a:r>
            <a:r>
              <a:rPr lang="en-US" dirty="0" smtClean="0"/>
              <a:t> </a:t>
            </a:r>
            <a:r>
              <a:rPr lang="en-US" dirty="0" err="1" smtClean="0"/>
              <a:t>bakka</a:t>
            </a:r>
            <a:r>
              <a:rPr lang="en-US" dirty="0" smtClean="0"/>
              <a:t> </a:t>
            </a:r>
            <a:r>
              <a:rPr lang="en-US" dirty="0" err="1" smtClean="0"/>
              <a:t>Bule</a:t>
            </a:r>
            <a:r>
              <a:rPr lang="en-US" dirty="0" smtClean="0"/>
              <a:t> </a:t>
            </a:r>
            <a:r>
              <a:rPr lang="en-US" dirty="0" err="1" smtClean="0"/>
              <a:t>rogi</a:t>
            </a:r>
            <a:r>
              <a:rPr lang="en-US" dirty="0" smtClean="0"/>
              <a:t> </a:t>
            </a:r>
            <a:r>
              <a:rPr lang="en-US" dirty="0" err="1" smtClean="0"/>
              <a:t>hexxee’n</a:t>
            </a:r>
            <a:r>
              <a:rPr lang="en-US" dirty="0" smtClean="0"/>
              <a:t> </a:t>
            </a:r>
            <a:r>
              <a:rPr lang="en-US" dirty="0" err="1" smtClean="0"/>
              <a:t>hiyyema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Banqo</a:t>
            </a:r>
            <a:r>
              <a:rPr lang="en-US" dirty="0" smtClean="0"/>
              <a:t> </a:t>
            </a:r>
            <a:r>
              <a:rPr lang="en-US" dirty="0" err="1" smtClean="0"/>
              <a:t>ibbeeshsha’n</a:t>
            </a:r>
            <a:r>
              <a:rPr lang="en-US" dirty="0" smtClean="0"/>
              <a:t> </a:t>
            </a:r>
            <a:r>
              <a:rPr lang="en-US" dirty="0" err="1" smtClean="0"/>
              <a:t>bakka</a:t>
            </a:r>
            <a:r>
              <a:rPr lang="en-US" dirty="0" smtClean="0"/>
              <a:t> </a:t>
            </a:r>
            <a:r>
              <a:rPr lang="en-US" dirty="0" err="1" smtClean="0"/>
              <a:t>ettete’n</a:t>
            </a:r>
            <a:r>
              <a:rPr lang="en-US" dirty="0" smtClean="0"/>
              <a:t> ado </a:t>
            </a:r>
            <a:r>
              <a:rPr lang="en-US" dirty="0" err="1" smtClean="0"/>
              <a:t>worroole</a:t>
            </a:r>
            <a:r>
              <a:rPr lang="en-US" dirty="0" smtClean="0"/>
              <a:t> </a:t>
            </a:r>
            <a:r>
              <a:rPr lang="en-US" dirty="0" err="1" smtClean="0"/>
              <a:t>meesano</a:t>
            </a:r>
            <a:r>
              <a:rPr lang="en-US" dirty="0" smtClean="0"/>
              <a:t> </a:t>
            </a:r>
            <a:r>
              <a:rPr lang="en-US" dirty="0" err="1" smtClean="0"/>
              <a:t>worqetika</a:t>
            </a:r>
            <a:r>
              <a:rPr lang="en-US" dirty="0" smtClean="0"/>
              <a:t> </a:t>
            </a:r>
            <a:r>
              <a:rPr lang="en-US" dirty="0" err="1" smtClean="0"/>
              <a:t>alfinaan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Banqo</a:t>
            </a:r>
            <a:r>
              <a:rPr lang="en-US" dirty="0" smtClean="0"/>
              <a:t> </a:t>
            </a:r>
            <a:r>
              <a:rPr lang="en-US" dirty="0" err="1" smtClean="0"/>
              <a:t>ibbaachchi</a:t>
            </a:r>
            <a:r>
              <a:rPr lang="en-US" dirty="0" smtClean="0"/>
              <a:t> </a:t>
            </a:r>
            <a:r>
              <a:rPr lang="en-US" dirty="0" err="1" smtClean="0"/>
              <a:t>duriisi</a:t>
            </a:r>
            <a:r>
              <a:rPr lang="en-US" dirty="0" smtClean="0"/>
              <a:t> </a:t>
            </a:r>
            <a:r>
              <a:rPr lang="en-US" dirty="0" err="1" smtClean="0"/>
              <a:t>Magenoke’n</a:t>
            </a:r>
            <a:r>
              <a:rPr lang="en-US" dirty="0" smtClean="0"/>
              <a:t> </a:t>
            </a:r>
            <a:r>
              <a:rPr lang="en-US" dirty="0" err="1" smtClean="0"/>
              <a:t>afo’o</a:t>
            </a:r>
            <a:r>
              <a:rPr lang="en-US" dirty="0" smtClean="0"/>
              <a:t> </a:t>
            </a:r>
            <a:r>
              <a:rPr lang="en-US" dirty="0" err="1" smtClean="0"/>
              <a:t>muuxi</a:t>
            </a:r>
            <a:r>
              <a:rPr lang="en-US" dirty="0" smtClean="0"/>
              <a:t> </a:t>
            </a:r>
            <a:r>
              <a:rPr lang="en-US" dirty="0" err="1" smtClean="0"/>
              <a:t>assaa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kaddeexxa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Cirochcha</a:t>
            </a:r>
            <a:r>
              <a:rPr lang="en-US" dirty="0" smtClean="0"/>
              <a:t> (bat) </a:t>
            </a:r>
            <a:r>
              <a:rPr lang="en-US" dirty="0" err="1" smtClean="0"/>
              <a:t>chiichcho</a:t>
            </a:r>
            <a:r>
              <a:rPr lang="en-US" dirty="0" smtClean="0"/>
              <a:t> make </a:t>
            </a:r>
            <a:r>
              <a:rPr lang="en-US" dirty="0" err="1" smtClean="0"/>
              <a:t>hashsha</a:t>
            </a:r>
            <a:r>
              <a:rPr lang="en-US" dirty="0" smtClean="0"/>
              <a:t> meta 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Harussuu’n</a:t>
            </a:r>
            <a:r>
              <a:rPr lang="en-US" dirty="0" smtClean="0"/>
              <a:t> </a:t>
            </a:r>
            <a:r>
              <a:rPr lang="en-US" dirty="0" err="1" smtClean="0"/>
              <a:t>fullenne</a:t>
            </a:r>
            <a:r>
              <a:rPr lang="en-US" dirty="0" smtClean="0"/>
              <a:t>!! </a:t>
            </a:r>
            <a:r>
              <a:rPr lang="en-US" dirty="0" err="1" smtClean="0"/>
              <a:t>Hawaxxa</a:t>
            </a:r>
            <a:r>
              <a:rPr lang="en-US" dirty="0" smtClean="0"/>
              <a:t> </a:t>
            </a:r>
            <a:r>
              <a:rPr lang="en-US" dirty="0" err="1" smtClean="0"/>
              <a:t>gennenen</a:t>
            </a:r>
            <a:r>
              <a:rPr lang="en-US" dirty="0" smtClean="0"/>
              <a:t>!! </a:t>
            </a:r>
            <a:r>
              <a:rPr lang="en-US" dirty="0" err="1" smtClean="0"/>
              <a:t>No’o</a:t>
            </a:r>
            <a:r>
              <a:rPr lang="en-US" dirty="0" smtClean="0"/>
              <a:t> </a:t>
            </a:r>
            <a:r>
              <a:rPr lang="en-US" dirty="0" err="1" smtClean="0"/>
              <a:t>jilati</a:t>
            </a:r>
            <a:r>
              <a:rPr lang="en-US" dirty="0" smtClean="0"/>
              <a:t> </a:t>
            </a:r>
            <a:r>
              <a:rPr lang="en-US" dirty="0" err="1" smtClean="0"/>
              <a:t>hado</a:t>
            </a:r>
            <a:r>
              <a:rPr lang="en-US" dirty="0" smtClean="0"/>
              <a:t>..</a:t>
            </a:r>
            <a:r>
              <a:rPr lang="en-US" dirty="0" err="1" smtClean="0"/>
              <a:t>Hoo</a:t>
            </a:r>
            <a:r>
              <a:rPr lang="en-US" dirty="0" smtClean="0"/>
              <a:t>!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B) </a:t>
            </a:r>
            <a:r>
              <a:rPr lang="en-US" b="1" dirty="0" err="1" smtClean="0"/>
              <a:t>Xingile</a:t>
            </a:r>
            <a:r>
              <a:rPr lang="en-US" b="1" dirty="0" smtClean="0"/>
              <a:t>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Xingo</a:t>
            </a:r>
            <a:r>
              <a:rPr lang="en-US" dirty="0" smtClean="0"/>
              <a:t> </a:t>
            </a:r>
            <a:r>
              <a:rPr lang="en-US" dirty="0" err="1" smtClean="0"/>
              <a:t>manjik</a:t>
            </a:r>
            <a:r>
              <a:rPr lang="en-US" dirty="0" smtClean="0"/>
              <a:t> </a:t>
            </a:r>
            <a:r>
              <a:rPr lang="en-US" dirty="0" err="1" smtClean="0"/>
              <a:t>beltinni</a:t>
            </a:r>
            <a:r>
              <a:rPr lang="en-US" dirty="0" smtClean="0"/>
              <a:t> welt </a:t>
            </a:r>
            <a:r>
              <a:rPr lang="en-US" dirty="0" err="1" smtClean="0"/>
              <a:t>qeeraaxxa</a:t>
            </a:r>
            <a:r>
              <a:rPr lang="en-US" dirty="0" smtClean="0"/>
              <a:t> </a:t>
            </a:r>
            <a:r>
              <a:rPr lang="en-US" dirty="0" err="1" smtClean="0"/>
              <a:t>yanna</a:t>
            </a:r>
            <a:r>
              <a:rPr lang="en-US" dirty="0" smtClean="0"/>
              <a:t> </a:t>
            </a:r>
            <a:r>
              <a:rPr lang="en-US" dirty="0" err="1" smtClean="0"/>
              <a:t>turteexxe</a:t>
            </a:r>
            <a:r>
              <a:rPr lang="en-US" dirty="0" smtClean="0"/>
              <a:t> </a:t>
            </a:r>
            <a:r>
              <a:rPr lang="en-US" dirty="0" err="1" smtClean="0"/>
              <a:t>berreesaaton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Xingo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techcho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xingendaaxxe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qeeraaxxenna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harumaaxxe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dade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borreesate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hundaayyen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Heddo</a:t>
            </a:r>
            <a:r>
              <a:rPr lang="en-US" dirty="0" smtClean="0"/>
              <a:t> </a:t>
            </a:r>
            <a:r>
              <a:rPr lang="en-US" dirty="0" err="1" smtClean="0"/>
              <a:t>manni’a</a:t>
            </a:r>
            <a:r>
              <a:rPr lang="en-US" dirty="0" smtClean="0"/>
              <a:t> </a:t>
            </a:r>
            <a:r>
              <a:rPr lang="en-US" dirty="0" err="1" smtClean="0"/>
              <a:t>kulemaachchon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Xingotinna</a:t>
            </a:r>
            <a:r>
              <a:rPr lang="en-US" dirty="0" smtClean="0"/>
              <a:t> </a:t>
            </a:r>
            <a:r>
              <a:rPr lang="en-US" dirty="0" err="1" smtClean="0"/>
              <a:t>safendaa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edo;ettene</a:t>
            </a:r>
            <a:r>
              <a:rPr lang="en-US" dirty="0" smtClean="0"/>
              <a:t> </a:t>
            </a:r>
            <a:r>
              <a:rPr lang="en-US" dirty="0" err="1" smtClean="0"/>
              <a:t>bakka’n</a:t>
            </a:r>
            <a:r>
              <a:rPr lang="en-US" dirty="0" smtClean="0"/>
              <a:t> </a:t>
            </a:r>
            <a:r>
              <a:rPr lang="en-US" dirty="0" err="1" smtClean="0"/>
              <a:t>hedheemmaki</a:t>
            </a:r>
            <a:r>
              <a:rPr lang="en-US" dirty="0" smtClean="0"/>
              <a:t> </a:t>
            </a:r>
            <a:r>
              <a:rPr lang="en-US" dirty="0" err="1" smtClean="0"/>
              <a:t>manni;biniichchi</a:t>
            </a:r>
            <a:r>
              <a:rPr lang="en-US" dirty="0" smtClean="0"/>
              <a:t> </a:t>
            </a:r>
            <a:r>
              <a:rPr lang="en-US" dirty="0" err="1" smtClean="0"/>
              <a:t>hedhemman</a:t>
            </a:r>
            <a:r>
              <a:rPr lang="en-US" dirty="0" smtClean="0"/>
              <a:t>. </a:t>
            </a:r>
            <a:r>
              <a:rPr lang="en-US" dirty="0" err="1" smtClean="0"/>
              <a:t>Okkoo’n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iitti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maakadeexxa</a:t>
            </a:r>
            <a:r>
              <a:rPr lang="en-US" dirty="0" smtClean="0"/>
              <a:t>; </a:t>
            </a:r>
            <a:r>
              <a:rPr lang="en-US" dirty="0" err="1" smtClean="0"/>
              <a:t>maachchik</a:t>
            </a:r>
            <a:r>
              <a:rPr lang="en-US" dirty="0" smtClean="0"/>
              <a:t> </a:t>
            </a:r>
            <a:r>
              <a:rPr lang="en-US" dirty="0" err="1" smtClean="0"/>
              <a:t>abidendeexxa</a:t>
            </a:r>
            <a:r>
              <a:rPr lang="en-US" dirty="0" smtClean="0"/>
              <a:t>; </a:t>
            </a:r>
            <a:r>
              <a:rPr lang="en-US" dirty="0" err="1" smtClean="0"/>
              <a:t>oddote’n</a:t>
            </a:r>
            <a:r>
              <a:rPr lang="en-US" dirty="0" smtClean="0"/>
              <a:t> </a:t>
            </a:r>
            <a:r>
              <a:rPr lang="en-US" dirty="0" err="1" smtClean="0"/>
              <a:t>maakaddeexxa;iittanni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muuxi</a:t>
            </a:r>
            <a:r>
              <a:rPr lang="en-US" dirty="0" smtClean="0"/>
              <a:t> </a:t>
            </a:r>
            <a:r>
              <a:rPr lang="en-US" dirty="0" err="1" smtClean="0"/>
              <a:t>iseki</a:t>
            </a:r>
            <a:r>
              <a:rPr lang="en-US" dirty="0" smtClean="0"/>
              <a:t> </a:t>
            </a:r>
            <a:r>
              <a:rPr lang="en-US" dirty="0" err="1" smtClean="0"/>
              <a:t>maachcho</a:t>
            </a:r>
            <a:r>
              <a:rPr lang="en-US" dirty="0" smtClean="0"/>
              <a:t> </a:t>
            </a:r>
            <a:r>
              <a:rPr lang="en-US" dirty="0" err="1" smtClean="0"/>
              <a:t>kadeexxa</a:t>
            </a:r>
            <a:r>
              <a:rPr lang="en-US" dirty="0" smtClean="0"/>
              <a:t> </a:t>
            </a:r>
            <a:r>
              <a:rPr lang="en-US" dirty="0" err="1" smtClean="0"/>
              <a:t>ifisat</a:t>
            </a:r>
            <a:r>
              <a:rPr lang="en-US" dirty="0" smtClean="0"/>
              <a:t> </a:t>
            </a:r>
            <a:r>
              <a:rPr lang="en-US" dirty="0" err="1" smtClean="0"/>
              <a:t>muuxxan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 err="1" smtClean="0"/>
              <a:t>Xingotixxa</a:t>
            </a:r>
            <a:r>
              <a:rPr lang="en-US" dirty="0" smtClean="0"/>
              <a:t> </a:t>
            </a:r>
            <a:r>
              <a:rPr lang="en-US" dirty="0" err="1" smtClean="0"/>
              <a:t>harumaaxxe</a:t>
            </a:r>
            <a:r>
              <a:rPr lang="en-US" dirty="0" smtClean="0"/>
              <a:t> </a:t>
            </a:r>
            <a:r>
              <a:rPr lang="en-US" dirty="0" err="1" smtClean="0"/>
              <a:t>dade</a:t>
            </a:r>
            <a:r>
              <a:rPr lang="en-US" dirty="0" smtClean="0"/>
              <a:t> </a:t>
            </a:r>
            <a:r>
              <a:rPr lang="en-US" dirty="0" err="1" smtClean="0"/>
              <a:t>borreesaka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affe’en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Xingotinna</a:t>
            </a:r>
            <a:r>
              <a:rPr lang="en-US" dirty="0" smtClean="0"/>
              <a:t> </a:t>
            </a:r>
            <a:r>
              <a:rPr lang="en-US" dirty="0" err="1" smtClean="0"/>
              <a:t>manjiinxe</a:t>
            </a:r>
            <a:r>
              <a:rPr lang="en-US" dirty="0" smtClean="0"/>
              <a:t> </a:t>
            </a:r>
            <a:r>
              <a:rPr lang="en-US" dirty="0" err="1" smtClean="0"/>
              <a:t>barra</a:t>
            </a:r>
            <a:r>
              <a:rPr lang="en-US" dirty="0" smtClean="0"/>
              <a:t> -</a:t>
            </a:r>
            <a:r>
              <a:rPr lang="en-US" dirty="0" err="1" smtClean="0"/>
              <a:t>barratixxe</a:t>
            </a:r>
            <a:r>
              <a:rPr lang="en-US" dirty="0" smtClean="0"/>
              <a:t> </a:t>
            </a:r>
            <a:r>
              <a:rPr lang="en-US" dirty="0" err="1" smtClean="0"/>
              <a:t>hedho’n</a:t>
            </a:r>
            <a:r>
              <a:rPr lang="en-US" dirty="0" smtClean="0"/>
              <a:t> </a:t>
            </a:r>
            <a:r>
              <a:rPr lang="en-US" dirty="0" err="1" smtClean="0"/>
              <a:t>afendaaxxa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sa’isaten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Erga</a:t>
            </a:r>
            <a:r>
              <a:rPr lang="en-US" dirty="0" smtClean="0"/>
              <a:t> </a:t>
            </a:r>
            <a:r>
              <a:rPr lang="en-US" dirty="0" err="1" smtClean="0"/>
              <a:t>isexxinna</a:t>
            </a:r>
            <a:r>
              <a:rPr lang="en-US" dirty="0" smtClean="0"/>
              <a:t> </a:t>
            </a:r>
            <a:r>
              <a:rPr lang="en-US" dirty="0" err="1" smtClean="0"/>
              <a:t>eloxxa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eenaa</a:t>
            </a:r>
            <a:r>
              <a:rPr lang="en-US" dirty="0" smtClean="0"/>
              <a:t> </a:t>
            </a:r>
            <a:r>
              <a:rPr lang="en-US" dirty="0" err="1" smtClean="0"/>
              <a:t>qiconna</a:t>
            </a:r>
            <a:r>
              <a:rPr lang="en-US" dirty="0" smtClean="0"/>
              <a:t> </a:t>
            </a:r>
            <a:r>
              <a:rPr lang="en-US" dirty="0" err="1" smtClean="0"/>
              <a:t>elobaaxxa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miitaaxxa</a:t>
            </a:r>
            <a:r>
              <a:rPr lang="en-US" dirty="0" smtClean="0"/>
              <a:t> </a:t>
            </a:r>
            <a:r>
              <a:rPr lang="en-US" dirty="0" err="1" smtClean="0"/>
              <a:t>iittanni</a:t>
            </a:r>
            <a:r>
              <a:rPr lang="en-US" dirty="0" smtClean="0"/>
              <a:t> </a:t>
            </a:r>
            <a:r>
              <a:rPr lang="en-US" dirty="0" err="1" smtClean="0"/>
              <a:t>mittomiinxe</a:t>
            </a:r>
            <a:r>
              <a:rPr lang="en-US" dirty="0" smtClean="0"/>
              <a:t> </a:t>
            </a:r>
            <a:r>
              <a:rPr lang="en-US" dirty="0" err="1" smtClean="0"/>
              <a:t>hedho’n</a:t>
            </a:r>
            <a:r>
              <a:rPr lang="en-US" dirty="0" smtClean="0"/>
              <a:t> </a:t>
            </a:r>
            <a:r>
              <a:rPr lang="en-US" dirty="0" err="1" smtClean="0"/>
              <a:t>kaddaaxxa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ifisat</a:t>
            </a:r>
            <a:r>
              <a:rPr lang="en-US" dirty="0" smtClean="0"/>
              <a:t> </a:t>
            </a:r>
            <a:r>
              <a:rPr lang="en-US" dirty="0" err="1" smtClean="0"/>
              <a:t>kuldaan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 C) </a:t>
            </a:r>
            <a:r>
              <a:rPr lang="en-US" b="1" dirty="0" err="1" smtClean="0"/>
              <a:t>Wabeekkitte</a:t>
            </a:r>
            <a:r>
              <a:rPr lang="en-US" b="1" dirty="0" smtClean="0"/>
              <a:t> (Legend)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Edi’a</a:t>
            </a:r>
            <a:r>
              <a:rPr lang="en-US" dirty="0" smtClean="0"/>
              <a:t> </a:t>
            </a:r>
            <a:r>
              <a:rPr lang="en-US" dirty="0" err="1" smtClean="0"/>
              <a:t>kaddaaxxa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wabeekko</a:t>
            </a:r>
            <a:r>
              <a:rPr lang="en-US" dirty="0" smtClean="0"/>
              <a:t> </a:t>
            </a:r>
            <a:r>
              <a:rPr lang="en-US" dirty="0" err="1" smtClean="0"/>
              <a:t>edo</a:t>
            </a:r>
            <a:r>
              <a:rPr lang="en-US" dirty="0" smtClean="0"/>
              <a:t> </a:t>
            </a:r>
            <a:r>
              <a:rPr lang="en-US" dirty="0" err="1" smtClean="0"/>
              <a:t>iitta</a:t>
            </a:r>
            <a:r>
              <a:rPr lang="en-US" dirty="0" smtClean="0"/>
              <a:t> </a:t>
            </a:r>
            <a:r>
              <a:rPr lang="en-US" dirty="0" err="1" smtClean="0"/>
              <a:t>hiteemman</a:t>
            </a:r>
            <a:r>
              <a:rPr lang="en-US" dirty="0" smtClean="0"/>
              <a:t> </a:t>
            </a:r>
            <a:r>
              <a:rPr lang="en-US" dirty="0" err="1" smtClean="0"/>
              <a:t>hiyyemaake</a:t>
            </a:r>
            <a:r>
              <a:rPr lang="en-US" dirty="0" smtClean="0"/>
              <a:t> </a:t>
            </a:r>
            <a:r>
              <a:rPr lang="en-US" dirty="0" err="1" smtClean="0"/>
              <a:t>aadatike</a:t>
            </a:r>
            <a:r>
              <a:rPr lang="en-US" dirty="0" smtClean="0"/>
              <a:t> </a:t>
            </a:r>
            <a:r>
              <a:rPr lang="en-US" dirty="0" err="1" smtClean="0"/>
              <a:t>haaso’an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err="1" smtClean="0"/>
              <a:t>Edike</a:t>
            </a:r>
            <a:r>
              <a:rPr lang="en-US" dirty="0" smtClean="0"/>
              <a:t> </a:t>
            </a:r>
            <a:r>
              <a:rPr lang="en-US" dirty="0" err="1" smtClean="0"/>
              <a:t>baro’n</a:t>
            </a:r>
            <a:r>
              <a:rPr lang="en-US" dirty="0" smtClean="0"/>
              <a:t> </a:t>
            </a:r>
            <a:r>
              <a:rPr lang="en-US" dirty="0" err="1" smtClean="0"/>
              <a:t>geedhetinna</a:t>
            </a:r>
            <a:r>
              <a:rPr lang="en-US" dirty="0" smtClean="0"/>
              <a:t> </a:t>
            </a:r>
            <a:r>
              <a:rPr lang="en-US" dirty="0" err="1" smtClean="0"/>
              <a:t>dagaaka</a:t>
            </a:r>
            <a:r>
              <a:rPr lang="en-US" dirty="0" smtClean="0"/>
              <a:t> </a:t>
            </a:r>
            <a:r>
              <a:rPr lang="en-US" dirty="0" err="1" smtClean="0"/>
              <a:t>baro</a:t>
            </a:r>
            <a:r>
              <a:rPr lang="en-US" dirty="0" smtClean="0"/>
              <a:t> </a:t>
            </a:r>
            <a:r>
              <a:rPr lang="en-US" dirty="0" err="1" smtClean="0"/>
              <a:t>ifisseemman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Kaayo</a:t>
            </a:r>
            <a:r>
              <a:rPr lang="en-US" dirty="0" smtClean="0"/>
              <a:t> </a:t>
            </a:r>
            <a:r>
              <a:rPr lang="en-US" dirty="0" err="1" smtClean="0"/>
              <a:t>uudat</a:t>
            </a:r>
            <a:r>
              <a:rPr lang="en-US" dirty="0" smtClean="0"/>
              <a:t> </a:t>
            </a:r>
            <a:r>
              <a:rPr lang="en-US" dirty="0" err="1" smtClean="0"/>
              <a:t>edi’a</a:t>
            </a:r>
            <a:r>
              <a:rPr lang="en-US" dirty="0" smtClean="0"/>
              <a:t> </a:t>
            </a:r>
            <a:r>
              <a:rPr lang="en-US" dirty="0" err="1" smtClean="0"/>
              <a:t>kaddaaxxa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ifisaan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Fakkeennakee</a:t>
            </a:r>
            <a:r>
              <a:rPr lang="en-US" dirty="0" smtClean="0"/>
              <a:t> </a:t>
            </a:r>
            <a:r>
              <a:rPr lang="en-US" dirty="0" err="1" smtClean="0"/>
              <a:t>Wiliile</a:t>
            </a:r>
            <a:r>
              <a:rPr lang="en-US" dirty="0" smtClean="0"/>
              <a:t> </a:t>
            </a:r>
            <a:r>
              <a:rPr lang="en-US" dirty="0" err="1" smtClean="0"/>
              <a:t>toggi</a:t>
            </a:r>
            <a:r>
              <a:rPr lang="en-US" dirty="0" smtClean="0"/>
              <a:t> </a:t>
            </a:r>
            <a:r>
              <a:rPr lang="en-US" dirty="0" err="1" smtClean="0"/>
              <a:t>hitoole</a:t>
            </a:r>
            <a:r>
              <a:rPr lang="en-US" dirty="0" smtClean="0"/>
              <a:t> =&gt; </a:t>
            </a:r>
            <a:r>
              <a:rPr lang="en-US" dirty="0" err="1" smtClean="0"/>
              <a:t>araddi,bogi</a:t>
            </a:r>
            <a:r>
              <a:rPr lang="en-US" dirty="0" smtClean="0"/>
              <a:t> </a:t>
            </a:r>
            <a:r>
              <a:rPr lang="en-US" dirty="0" err="1" smtClean="0"/>
              <a:t>nage’aken.wiliille</a:t>
            </a:r>
            <a:r>
              <a:rPr lang="en-US" dirty="0" smtClean="0"/>
              <a:t> </a:t>
            </a:r>
            <a:r>
              <a:rPr lang="en-US" dirty="0" err="1" smtClean="0"/>
              <a:t>sorote’n</a:t>
            </a:r>
            <a:r>
              <a:rPr lang="en-US" dirty="0" smtClean="0"/>
              <a:t> </a:t>
            </a:r>
            <a:r>
              <a:rPr lang="en-US" dirty="0" err="1" smtClean="0"/>
              <a:t>doltaaxxe</a:t>
            </a:r>
            <a:r>
              <a:rPr lang="en-US" dirty="0" smtClean="0"/>
              <a:t> </a:t>
            </a:r>
            <a:r>
              <a:rPr lang="en-US" dirty="0" err="1" smtClean="0"/>
              <a:t>kaddoole</a:t>
            </a:r>
            <a:r>
              <a:rPr lang="en-US" dirty="0" smtClean="0"/>
              <a:t> </a:t>
            </a:r>
            <a:r>
              <a:rPr lang="en-US" dirty="0" err="1" smtClean="0"/>
              <a:t>bogi</a:t>
            </a:r>
            <a:r>
              <a:rPr lang="en-US" dirty="0" smtClean="0"/>
              <a:t> </a:t>
            </a:r>
            <a:r>
              <a:rPr lang="en-US" dirty="0" err="1" smtClean="0"/>
              <a:t>giddo</a:t>
            </a:r>
            <a:r>
              <a:rPr lang="en-US" dirty="0" smtClean="0"/>
              <a:t> </a:t>
            </a:r>
            <a:r>
              <a:rPr lang="en-US" dirty="0" err="1" smtClean="0"/>
              <a:t>dabbote</a:t>
            </a:r>
            <a:r>
              <a:rPr lang="en-US" dirty="0" smtClean="0"/>
              <a:t> </a:t>
            </a:r>
            <a:r>
              <a:rPr lang="en-US" dirty="0" err="1" smtClean="0"/>
              <a:t>hexxeen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Wabeekko</a:t>
            </a:r>
            <a:r>
              <a:rPr lang="en-US" dirty="0" smtClean="0"/>
              <a:t> </a:t>
            </a:r>
            <a:r>
              <a:rPr lang="en-US" dirty="0" err="1" smtClean="0"/>
              <a:t>haasoteexxi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: </a:t>
            </a:r>
            <a:r>
              <a:rPr lang="en-US" dirty="0" err="1" smtClean="0"/>
              <a:t>Waasa</a:t>
            </a:r>
            <a:r>
              <a:rPr lang="en-US" dirty="0" smtClean="0"/>
              <a:t> </a:t>
            </a:r>
            <a:r>
              <a:rPr lang="en-US" dirty="0" err="1" smtClean="0"/>
              <a:t>edi’a</a:t>
            </a:r>
            <a:r>
              <a:rPr lang="en-US" dirty="0" smtClean="0"/>
              <a:t> </a:t>
            </a:r>
            <a:r>
              <a:rPr lang="en-US" dirty="0" err="1" smtClean="0"/>
              <a:t>fichchi</a:t>
            </a:r>
            <a:r>
              <a:rPr lang="en-US" dirty="0" smtClean="0"/>
              <a:t> </a:t>
            </a:r>
            <a:r>
              <a:rPr lang="en-US" dirty="0" err="1" smtClean="0"/>
              <a:t>giddo</a:t>
            </a:r>
            <a:r>
              <a:rPr lang="en-US" dirty="0" smtClean="0"/>
              <a:t> </a:t>
            </a:r>
            <a:r>
              <a:rPr lang="en-US" dirty="0" err="1" smtClean="0"/>
              <a:t>hooqinabaaxxa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err="1" smtClean="0"/>
              <a:t>Horte</a:t>
            </a:r>
            <a:r>
              <a:rPr lang="en-US" dirty="0" smtClean="0"/>
              <a:t> </a:t>
            </a:r>
            <a:r>
              <a:rPr lang="en-US" dirty="0" err="1" smtClean="0"/>
              <a:t>manjiinxi</a:t>
            </a:r>
            <a:r>
              <a:rPr lang="en-US" dirty="0" smtClean="0"/>
              <a:t>  </a:t>
            </a:r>
            <a:r>
              <a:rPr lang="en-US" dirty="0" err="1" smtClean="0"/>
              <a:t>buttate’n</a:t>
            </a:r>
            <a:r>
              <a:rPr lang="en-US" dirty="0" smtClean="0"/>
              <a:t> </a:t>
            </a:r>
            <a:r>
              <a:rPr lang="en-US" dirty="0" err="1" smtClean="0"/>
              <a:t>bira</a:t>
            </a:r>
            <a:r>
              <a:rPr lang="en-US" dirty="0" smtClean="0"/>
              <a:t> </a:t>
            </a:r>
            <a:r>
              <a:rPr lang="en-US" dirty="0" err="1" smtClean="0"/>
              <a:t>saxxaan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Mine </a:t>
            </a:r>
            <a:r>
              <a:rPr lang="en-US" dirty="0" err="1" smtClean="0"/>
              <a:t>ijaadhinaabinna</a:t>
            </a:r>
            <a:r>
              <a:rPr lang="en-US" dirty="0" smtClean="0"/>
              <a:t> </a:t>
            </a:r>
            <a:r>
              <a:rPr lang="en-US" dirty="0" err="1" smtClean="0"/>
              <a:t>rakkisaaxxa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orake’n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hiyyeexxi</a:t>
            </a:r>
            <a:r>
              <a:rPr lang="en-US" dirty="0" smtClean="0"/>
              <a:t> </a:t>
            </a:r>
            <a:r>
              <a:rPr lang="en-US" dirty="0" err="1" smtClean="0"/>
              <a:t>hiyye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Annakanna</a:t>
            </a:r>
            <a:r>
              <a:rPr lang="en-US" dirty="0" smtClean="0"/>
              <a:t>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ulfeesitabaaxxxi</a:t>
            </a:r>
            <a:r>
              <a:rPr lang="en-US" dirty="0" smtClean="0"/>
              <a:t> </a:t>
            </a:r>
            <a:r>
              <a:rPr lang="en-US" dirty="0" err="1" smtClean="0"/>
              <a:t>sanne</a:t>
            </a:r>
            <a:r>
              <a:rPr lang="en-US" dirty="0" smtClean="0"/>
              <a:t> </a:t>
            </a:r>
            <a:r>
              <a:rPr lang="en-US" dirty="0" err="1" smtClean="0"/>
              <a:t>ilendaaxxe</a:t>
            </a:r>
            <a:r>
              <a:rPr lang="en-US" dirty="0" smtClean="0"/>
              <a:t> </a:t>
            </a:r>
            <a:r>
              <a:rPr lang="en-US" dirty="0" err="1" smtClean="0"/>
              <a:t>kaddeexxe</a:t>
            </a:r>
            <a:r>
              <a:rPr lang="en-US" dirty="0" smtClean="0"/>
              <a:t> </a:t>
            </a:r>
            <a:r>
              <a:rPr lang="en-US" dirty="0" err="1" smtClean="0"/>
              <a:t>geedhe</a:t>
            </a:r>
            <a:r>
              <a:rPr lang="en-US" dirty="0" smtClean="0"/>
              <a:t> </a:t>
            </a:r>
            <a:r>
              <a:rPr lang="en-US" b="1" dirty="0" err="1" smtClean="0"/>
              <a:t>kaayyo</a:t>
            </a:r>
            <a:r>
              <a:rPr lang="en-US" b="1" dirty="0" smtClean="0"/>
              <a:t> </a:t>
            </a:r>
            <a:r>
              <a:rPr lang="en-US" b="1" dirty="0" err="1" smtClean="0"/>
              <a:t>uudati</a:t>
            </a:r>
            <a:r>
              <a:rPr lang="en-US" b="1" dirty="0" smtClean="0"/>
              <a:t> </a:t>
            </a:r>
            <a:r>
              <a:rPr lang="en-US" dirty="0" err="1" smtClean="0"/>
              <a:t>kuldeexxe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kaddaan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edi’a</a:t>
            </a:r>
            <a:r>
              <a:rPr lang="en-US" dirty="0" smtClean="0"/>
              <a:t> </a:t>
            </a:r>
            <a:r>
              <a:rPr lang="en-US" dirty="0" err="1" smtClean="0"/>
              <a:t>bada’a</a:t>
            </a:r>
            <a:r>
              <a:rPr lang="en-US" dirty="0" smtClean="0"/>
              <a:t> </a:t>
            </a:r>
            <a:r>
              <a:rPr lang="en-US" dirty="0" err="1" smtClean="0"/>
              <a:t>itabaaki</a:t>
            </a:r>
            <a:r>
              <a:rPr lang="en-US" dirty="0" smtClean="0"/>
              <a:t> </a:t>
            </a:r>
            <a:r>
              <a:rPr lang="en-US" dirty="0" err="1" smtClean="0"/>
              <a:t>fadhachchi</a:t>
            </a:r>
            <a:r>
              <a:rPr lang="en-US" dirty="0" smtClean="0"/>
              <a:t> </a:t>
            </a:r>
            <a:r>
              <a:rPr lang="en-US" dirty="0" err="1" smtClean="0"/>
              <a:t>dagaan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D) </a:t>
            </a:r>
            <a:r>
              <a:rPr lang="en-US" b="1" dirty="0" err="1" smtClean="0"/>
              <a:t>Ifisatto</a:t>
            </a:r>
            <a:r>
              <a:rPr lang="en-US" b="1" dirty="0" smtClean="0"/>
              <a:t> (Explanatory)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Bogake’n</a:t>
            </a:r>
            <a:r>
              <a:rPr lang="en-US" dirty="0" smtClean="0"/>
              <a:t> </a:t>
            </a:r>
            <a:r>
              <a:rPr lang="en-US" dirty="0" err="1" smtClean="0"/>
              <a:t>kaddaaxxa</a:t>
            </a:r>
            <a:r>
              <a:rPr lang="en-US" dirty="0" smtClean="0"/>
              <a:t> </a:t>
            </a:r>
            <a:r>
              <a:rPr lang="en-US" dirty="0" err="1" smtClean="0"/>
              <a:t>barra-barrate’n</a:t>
            </a:r>
            <a:r>
              <a:rPr lang="en-US" dirty="0" smtClean="0"/>
              <a:t>, </a:t>
            </a:r>
            <a:r>
              <a:rPr lang="en-US" dirty="0" err="1" smtClean="0"/>
              <a:t>hosito’n</a:t>
            </a:r>
            <a:r>
              <a:rPr lang="en-US" dirty="0" smtClean="0"/>
              <a:t> </a:t>
            </a:r>
            <a:r>
              <a:rPr lang="en-US" dirty="0" err="1" smtClean="0"/>
              <a:t>kaddaaxxa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ifisaaxxen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Ifisatto</a:t>
            </a:r>
            <a:r>
              <a:rPr lang="en-US" dirty="0" smtClean="0"/>
              <a:t> </a:t>
            </a:r>
            <a:r>
              <a:rPr lang="en-US" dirty="0" err="1" smtClean="0"/>
              <a:t>xingile</a:t>
            </a:r>
            <a:r>
              <a:rPr lang="en-US" dirty="0" smtClean="0"/>
              <a:t> </a:t>
            </a:r>
            <a:r>
              <a:rPr lang="en-US" dirty="0" err="1" smtClean="0"/>
              <a:t>summi</a:t>
            </a:r>
            <a:r>
              <a:rPr lang="en-US" dirty="0" smtClean="0"/>
              <a:t> </a:t>
            </a:r>
            <a:r>
              <a:rPr lang="en-US" dirty="0" err="1" smtClean="0"/>
              <a:t>kulaashshan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kadatee</a:t>
            </a:r>
            <a:r>
              <a:rPr lang="en-US" dirty="0" smtClean="0"/>
              <a:t> “</a:t>
            </a:r>
            <a:r>
              <a:rPr lang="en-US" dirty="0" err="1" smtClean="0"/>
              <a:t>buuto</a:t>
            </a:r>
            <a:r>
              <a:rPr lang="en-US" dirty="0" smtClean="0"/>
              <a:t> </a:t>
            </a:r>
            <a:r>
              <a:rPr lang="en-US" dirty="0" err="1" smtClean="0"/>
              <a:t>maachchoke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maye’e</a:t>
            </a:r>
            <a:r>
              <a:rPr lang="en-US" dirty="0" smtClean="0"/>
              <a:t> ” </a:t>
            </a:r>
            <a:r>
              <a:rPr lang="en-US" dirty="0" err="1" smtClean="0"/>
              <a:t>hiyyaake</a:t>
            </a:r>
            <a:r>
              <a:rPr lang="en-US" dirty="0" smtClean="0"/>
              <a:t> </a:t>
            </a:r>
            <a:r>
              <a:rPr lang="en-US" dirty="0" err="1" smtClean="0"/>
              <a:t>qortumi’a</a:t>
            </a:r>
            <a:r>
              <a:rPr lang="en-US" dirty="0" smtClean="0"/>
              <a:t> </a:t>
            </a:r>
            <a:r>
              <a:rPr lang="en-US" dirty="0" err="1" smtClean="0"/>
              <a:t>buutotanna</a:t>
            </a:r>
            <a:r>
              <a:rPr lang="en-US" dirty="0" smtClean="0"/>
              <a:t> </a:t>
            </a:r>
            <a:r>
              <a:rPr lang="en-US" dirty="0" err="1" smtClean="0"/>
              <a:t>ifissaaxxen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i="1" dirty="0" err="1" smtClean="0"/>
              <a:t>Fakkeennakee</a:t>
            </a:r>
            <a:r>
              <a:rPr lang="en-US" i="1" dirty="0" smtClean="0"/>
              <a:t>: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Farishi</a:t>
            </a:r>
            <a:r>
              <a:rPr lang="en-US" dirty="0" smtClean="0"/>
              <a:t> </a:t>
            </a:r>
            <a:r>
              <a:rPr lang="en-US" dirty="0" err="1" smtClean="0"/>
              <a:t>ke’ee</a:t>
            </a:r>
            <a:r>
              <a:rPr lang="en-US" dirty="0" smtClean="0"/>
              <a:t> </a:t>
            </a:r>
            <a:r>
              <a:rPr lang="en-US" dirty="0" err="1" smtClean="0"/>
              <a:t>hinaa</a:t>
            </a:r>
            <a:r>
              <a:rPr lang="en-US" dirty="0" smtClean="0"/>
              <a:t> </a:t>
            </a:r>
            <a:r>
              <a:rPr lang="en-US" dirty="0" err="1" smtClean="0"/>
              <a:t>woddi</a:t>
            </a:r>
            <a:r>
              <a:rPr lang="en-US" dirty="0" smtClean="0"/>
              <a:t> </a:t>
            </a:r>
            <a:r>
              <a:rPr lang="en-US" dirty="0" err="1" smtClean="0"/>
              <a:t>betexinna</a:t>
            </a:r>
            <a:r>
              <a:rPr lang="en-US" dirty="0" smtClean="0"/>
              <a:t> </a:t>
            </a:r>
            <a:r>
              <a:rPr lang="en-US" dirty="0" err="1" smtClean="0"/>
              <a:t>Biqila</a:t>
            </a:r>
            <a:r>
              <a:rPr lang="en-US" dirty="0" smtClean="0"/>
              <a:t> </a:t>
            </a:r>
            <a:r>
              <a:rPr lang="en-US" dirty="0" err="1" smtClean="0"/>
              <a:t>uggiteen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E) </a:t>
            </a:r>
            <a:r>
              <a:rPr lang="en-US" b="1" dirty="0" err="1" smtClean="0"/>
              <a:t>Sobaale</a:t>
            </a:r>
            <a:r>
              <a:rPr lang="en-US" b="1" dirty="0" smtClean="0"/>
              <a:t> (Trickster 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Tinninna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olimixxe</a:t>
            </a:r>
            <a:r>
              <a:rPr lang="en-US" dirty="0" smtClean="0"/>
              <a:t> </a:t>
            </a:r>
            <a:r>
              <a:rPr lang="en-US" dirty="0" err="1" smtClean="0"/>
              <a:t>aato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erga</a:t>
            </a:r>
            <a:r>
              <a:rPr lang="en-US" dirty="0" smtClean="0"/>
              <a:t> </a:t>
            </a:r>
            <a:r>
              <a:rPr lang="en-US" dirty="0" err="1" smtClean="0"/>
              <a:t>saxxaaxxi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mitti</a:t>
            </a:r>
            <a:r>
              <a:rPr lang="en-US" dirty="0" smtClean="0"/>
              <a:t> </a:t>
            </a:r>
            <a:r>
              <a:rPr lang="en-US" dirty="0" err="1" smtClean="0"/>
              <a:t>wele</a:t>
            </a:r>
            <a:r>
              <a:rPr lang="en-US" dirty="0" smtClean="0"/>
              <a:t> </a:t>
            </a:r>
            <a:r>
              <a:rPr lang="en-US" dirty="0" err="1" smtClean="0"/>
              <a:t>sobeexxi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alfatee</a:t>
            </a:r>
            <a:r>
              <a:rPr lang="en-US" dirty="0" smtClean="0"/>
              <a:t> </a:t>
            </a:r>
            <a:r>
              <a:rPr lang="en-US" dirty="0" err="1" smtClean="0"/>
              <a:t>wo’laancho</a:t>
            </a:r>
            <a:r>
              <a:rPr lang="en-US" dirty="0" smtClean="0"/>
              <a:t> </a:t>
            </a:r>
            <a:r>
              <a:rPr lang="en-US" dirty="0" err="1" smtClean="0"/>
              <a:t>assaaxxen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Faakkeennakee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gochchiinxanna</a:t>
            </a:r>
            <a:r>
              <a:rPr lang="en-US" dirty="0" smtClean="0"/>
              <a:t> </a:t>
            </a:r>
            <a:r>
              <a:rPr lang="en-US" dirty="0" err="1" smtClean="0"/>
              <a:t>neenqiinxa</a:t>
            </a:r>
            <a:r>
              <a:rPr lang="en-US" dirty="0" smtClean="0"/>
              <a:t> 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gonphe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Moyanjoon</a:t>
            </a:r>
            <a:r>
              <a:rPr lang="en-US" dirty="0" smtClean="0"/>
              <a:t> </a:t>
            </a:r>
            <a:r>
              <a:rPr lang="en-US" dirty="0" err="1" smtClean="0"/>
              <a:t>raagichcha</a:t>
            </a:r>
            <a:r>
              <a:rPr lang="en-US" dirty="0" smtClean="0"/>
              <a:t> </a:t>
            </a:r>
            <a:r>
              <a:rPr lang="en-US" dirty="0" err="1" smtClean="0"/>
              <a:t>kadat</a:t>
            </a:r>
            <a:r>
              <a:rPr lang="en-US" dirty="0" smtClean="0"/>
              <a:t> </a:t>
            </a:r>
            <a:r>
              <a:rPr lang="en-US" dirty="0" err="1" smtClean="0"/>
              <a:t>sobeexxi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alfatee</a:t>
            </a:r>
            <a:r>
              <a:rPr lang="en-US" dirty="0" smtClean="0"/>
              <a:t> </a:t>
            </a:r>
            <a:r>
              <a:rPr lang="en-US" dirty="0" err="1" smtClean="0"/>
              <a:t>wo’laanaa’na</a:t>
            </a:r>
            <a:r>
              <a:rPr lang="en-US" dirty="0" smtClean="0"/>
              <a:t> </a:t>
            </a:r>
            <a:r>
              <a:rPr lang="en-US" dirty="0" err="1" smtClean="0"/>
              <a:t>uundannon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Soballinna</a:t>
            </a:r>
            <a:r>
              <a:rPr lang="en-US" dirty="0" smtClean="0"/>
              <a:t> </a:t>
            </a:r>
            <a:r>
              <a:rPr lang="en-US" dirty="0" err="1" smtClean="0"/>
              <a:t>raagi</a:t>
            </a:r>
            <a:r>
              <a:rPr lang="en-US" dirty="0" smtClean="0"/>
              <a:t> </a:t>
            </a:r>
            <a:r>
              <a:rPr lang="en-US" dirty="0" err="1" smtClean="0"/>
              <a:t>giddo</a:t>
            </a:r>
            <a:r>
              <a:rPr lang="en-US" dirty="0" smtClean="0"/>
              <a:t> </a:t>
            </a:r>
            <a:r>
              <a:rPr lang="en-US" dirty="0" err="1" smtClean="0"/>
              <a:t>mageno</a:t>
            </a:r>
            <a:r>
              <a:rPr lang="en-US" dirty="0" smtClean="0"/>
              <a:t>(gods),</a:t>
            </a:r>
            <a:r>
              <a:rPr lang="en-US" dirty="0" err="1" smtClean="0"/>
              <a:t>gabireeli,seexani</a:t>
            </a:r>
            <a:r>
              <a:rPr lang="en-US" dirty="0" smtClean="0"/>
              <a:t>, </a:t>
            </a:r>
            <a:r>
              <a:rPr lang="en-US" dirty="0" err="1" smtClean="0"/>
              <a:t>janni</a:t>
            </a:r>
            <a:r>
              <a:rPr lang="en-US" dirty="0" smtClean="0"/>
              <a:t> ,</a:t>
            </a:r>
            <a:r>
              <a:rPr lang="en-US" dirty="0" err="1" smtClean="0"/>
              <a:t>neenqole</a:t>
            </a:r>
            <a:r>
              <a:rPr lang="en-US" dirty="0" smtClean="0"/>
              <a:t> …</a:t>
            </a:r>
          </a:p>
          <a:p>
            <a:endParaRPr lang="en-US" dirty="0" smtClean="0"/>
          </a:p>
          <a:p>
            <a:r>
              <a:rPr lang="en-US" dirty="0" err="1" smtClean="0"/>
              <a:t>Insa’nenna</a:t>
            </a:r>
            <a:r>
              <a:rPr lang="en-US" dirty="0" smtClean="0"/>
              <a:t> </a:t>
            </a:r>
            <a:r>
              <a:rPr lang="en-US" dirty="0" err="1" smtClean="0"/>
              <a:t>hara</a:t>
            </a:r>
            <a:r>
              <a:rPr lang="en-US" dirty="0" smtClean="0"/>
              <a:t> </a:t>
            </a:r>
            <a:r>
              <a:rPr lang="en-US" dirty="0" err="1" smtClean="0"/>
              <a:t>lumoxxa</a:t>
            </a:r>
            <a:r>
              <a:rPr lang="en-US" dirty="0" smtClean="0"/>
              <a:t> </a:t>
            </a:r>
            <a:r>
              <a:rPr lang="en-US" dirty="0" err="1" smtClean="0"/>
              <a:t>ege’na</a:t>
            </a:r>
            <a:r>
              <a:rPr lang="en-US" dirty="0" smtClean="0"/>
              <a:t> </a:t>
            </a:r>
            <a:r>
              <a:rPr lang="en-US" dirty="0" err="1" smtClean="0"/>
              <a:t>anfeesha;shondeexxa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insa’ne</a:t>
            </a:r>
            <a:r>
              <a:rPr lang="en-US" dirty="0" smtClean="0"/>
              <a:t> </a:t>
            </a:r>
            <a:r>
              <a:rPr lang="en-US" dirty="0" err="1" smtClean="0"/>
              <a:t>calli</a:t>
            </a:r>
            <a:r>
              <a:rPr lang="en-US" dirty="0" smtClean="0"/>
              <a:t> </a:t>
            </a:r>
            <a:r>
              <a:rPr lang="en-US" dirty="0" err="1" smtClean="0"/>
              <a:t>egenneexxi</a:t>
            </a:r>
            <a:r>
              <a:rPr lang="en-US" dirty="0" smtClean="0"/>
              <a:t> </a:t>
            </a:r>
            <a:r>
              <a:rPr lang="en-US" dirty="0" err="1" smtClean="0"/>
              <a:t>hexxeeshsha</a:t>
            </a:r>
            <a:r>
              <a:rPr lang="en-US" dirty="0" smtClean="0"/>
              <a:t> </a:t>
            </a:r>
            <a:r>
              <a:rPr lang="en-US" dirty="0" err="1" smtClean="0"/>
              <a:t>assat</a:t>
            </a:r>
            <a:r>
              <a:rPr lang="en-US" dirty="0" smtClean="0"/>
              <a:t> </a:t>
            </a:r>
            <a:r>
              <a:rPr lang="en-US" dirty="0" err="1" smtClean="0"/>
              <a:t>shinqaan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</a:t>
            </a:r>
            <a:r>
              <a:rPr lang="en-US" dirty="0" smtClean="0"/>
              <a:t> </a:t>
            </a:r>
            <a:r>
              <a:rPr lang="en-US" dirty="0" err="1" smtClean="0"/>
              <a:t>ardi</a:t>
            </a:r>
            <a:r>
              <a:rPr lang="en-US" dirty="0" smtClean="0"/>
              <a:t> </a:t>
            </a:r>
            <a:r>
              <a:rPr lang="en-US" dirty="0" err="1" smtClean="0"/>
              <a:t>mitti</a:t>
            </a:r>
            <a:r>
              <a:rPr lang="en-US" dirty="0" smtClean="0"/>
              <a:t> </a:t>
            </a:r>
            <a:r>
              <a:rPr lang="en-US" dirty="0" err="1" smtClean="0"/>
              <a:t>ifixxa</a:t>
            </a:r>
            <a:r>
              <a:rPr lang="en-US" dirty="0" smtClean="0"/>
              <a:t> </a:t>
            </a:r>
            <a:r>
              <a:rPr lang="en-US" dirty="0" err="1" smtClean="0"/>
              <a:t>ayunte</a:t>
            </a:r>
            <a:r>
              <a:rPr lang="en-US" dirty="0" smtClean="0"/>
              <a:t> </a:t>
            </a:r>
            <a:r>
              <a:rPr lang="en-US" dirty="0" err="1" smtClean="0"/>
              <a:t>ifisaachchon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Ardi</a:t>
            </a:r>
            <a:r>
              <a:rPr lang="en-US" dirty="0" smtClean="0"/>
              <a:t> </a:t>
            </a:r>
            <a:r>
              <a:rPr lang="en-US" dirty="0" err="1" smtClean="0"/>
              <a:t>mitti</a:t>
            </a:r>
            <a:r>
              <a:rPr lang="en-US" dirty="0" smtClean="0"/>
              <a:t> </a:t>
            </a:r>
            <a:r>
              <a:rPr lang="en-US" dirty="0" err="1" smtClean="0"/>
              <a:t>aate</a:t>
            </a:r>
            <a:r>
              <a:rPr lang="en-US" dirty="0" smtClean="0"/>
              <a:t> </a:t>
            </a:r>
            <a:r>
              <a:rPr lang="en-US" dirty="0" err="1" smtClean="0"/>
              <a:t>kadeexxa</a:t>
            </a:r>
            <a:r>
              <a:rPr lang="en-US" dirty="0" smtClean="0"/>
              <a:t>; </a:t>
            </a:r>
            <a:r>
              <a:rPr lang="en-US" dirty="0" err="1" smtClean="0"/>
              <a:t>habaa’n</a:t>
            </a:r>
            <a:r>
              <a:rPr lang="en-US" dirty="0" smtClean="0"/>
              <a:t> </a:t>
            </a:r>
            <a:r>
              <a:rPr lang="en-US" dirty="0" err="1" smtClean="0"/>
              <a:t>dageexxa</a:t>
            </a:r>
            <a:r>
              <a:rPr lang="en-US" dirty="0" smtClean="0"/>
              <a:t>; </a:t>
            </a:r>
            <a:r>
              <a:rPr lang="en-US" dirty="0" err="1" smtClean="0"/>
              <a:t>maa</a:t>
            </a:r>
            <a:r>
              <a:rPr lang="en-US" dirty="0" smtClean="0"/>
              <a:t> </a:t>
            </a:r>
            <a:r>
              <a:rPr lang="en-US" dirty="0" err="1" smtClean="0"/>
              <a:t>eeyyaaxxa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gibaaxxa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ifisaan</a:t>
            </a:r>
            <a:r>
              <a:rPr lang="en-US" dirty="0" smtClean="0"/>
              <a:t>(</a:t>
            </a:r>
            <a:r>
              <a:rPr lang="en-US" dirty="0" err="1" smtClean="0"/>
              <a:t>Zaruuni</a:t>
            </a:r>
            <a:r>
              <a:rPr lang="en-US" dirty="0" smtClean="0"/>
              <a:t> </a:t>
            </a:r>
            <a:r>
              <a:rPr lang="en-US" dirty="0" err="1" smtClean="0"/>
              <a:t>Asiffaki</a:t>
            </a:r>
            <a:r>
              <a:rPr lang="en-US" dirty="0" smtClean="0"/>
              <a:t> 2000).</a:t>
            </a:r>
          </a:p>
          <a:p>
            <a:pPr algn="just">
              <a:buNone/>
            </a:pP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Ardi</a:t>
            </a:r>
            <a:r>
              <a:rPr lang="en-US" dirty="0" smtClean="0"/>
              <a:t> </a:t>
            </a:r>
            <a:r>
              <a:rPr lang="en-US" dirty="0" err="1" smtClean="0"/>
              <a:t>mitti</a:t>
            </a:r>
            <a:r>
              <a:rPr lang="en-US" dirty="0" smtClean="0"/>
              <a:t> </a:t>
            </a:r>
            <a:r>
              <a:rPr lang="en-US" dirty="0" err="1" smtClean="0"/>
              <a:t>elo-yo’oxxa</a:t>
            </a:r>
            <a:r>
              <a:rPr lang="en-US" dirty="0" smtClean="0"/>
              <a:t>, </a:t>
            </a:r>
            <a:r>
              <a:rPr lang="en-US" dirty="0" err="1" smtClean="0"/>
              <a:t>aada</a:t>
            </a:r>
            <a:r>
              <a:rPr lang="en-US" dirty="0" smtClean="0"/>
              <a:t> </a:t>
            </a:r>
            <a:r>
              <a:rPr lang="en-US" dirty="0" err="1" smtClean="0"/>
              <a:t>jiro,beekuma,gammashsho</a:t>
            </a:r>
            <a:r>
              <a:rPr lang="en-US" dirty="0" smtClean="0"/>
              <a:t>, </a:t>
            </a:r>
            <a:r>
              <a:rPr lang="en-US" dirty="0" err="1" smtClean="0"/>
              <a:t>yaaddo</a:t>
            </a:r>
            <a:r>
              <a:rPr lang="en-US" dirty="0" smtClean="0"/>
              <a:t>, </a:t>
            </a:r>
            <a:r>
              <a:rPr lang="en-US" dirty="0" err="1" smtClean="0"/>
              <a:t>gaabbee</a:t>
            </a:r>
            <a:r>
              <a:rPr lang="en-US" dirty="0" smtClean="0"/>
              <a:t> </a:t>
            </a:r>
            <a:r>
              <a:rPr lang="en-US" dirty="0" err="1" smtClean="0"/>
              <a:t>anfeexxanna</a:t>
            </a:r>
            <a:r>
              <a:rPr lang="en-US" dirty="0" smtClean="0"/>
              <a:t> </a:t>
            </a:r>
            <a:r>
              <a:rPr lang="en-US" dirty="0" err="1" smtClean="0"/>
              <a:t>halcha;eeyyatanna</a:t>
            </a:r>
            <a:r>
              <a:rPr lang="en-US" dirty="0" smtClean="0"/>
              <a:t> </a:t>
            </a:r>
            <a:r>
              <a:rPr lang="en-US" dirty="0" err="1" smtClean="0"/>
              <a:t>jibba</a:t>
            </a:r>
            <a:r>
              <a:rPr lang="en-US" dirty="0" smtClean="0"/>
              <a:t> </a:t>
            </a:r>
            <a:r>
              <a:rPr lang="en-US" dirty="0" err="1" smtClean="0"/>
              <a:t>qabatanna</a:t>
            </a:r>
            <a:r>
              <a:rPr lang="en-US" dirty="0" smtClean="0"/>
              <a:t> </a:t>
            </a:r>
            <a:r>
              <a:rPr lang="en-US" dirty="0" err="1" smtClean="0"/>
              <a:t>qabagopha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hedho</a:t>
            </a:r>
            <a:r>
              <a:rPr lang="en-US" dirty="0" smtClean="0"/>
              <a:t> </a:t>
            </a:r>
            <a:r>
              <a:rPr lang="en-US" dirty="0" err="1" smtClean="0"/>
              <a:t>insa’neexxa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leellishaaxxe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F) </a:t>
            </a:r>
            <a:r>
              <a:rPr lang="en-US" b="1" dirty="0" err="1" smtClean="0"/>
              <a:t>Dommichcha</a:t>
            </a:r>
            <a:r>
              <a:rPr lang="en-US" b="1" dirty="0" smtClean="0"/>
              <a:t>  (Dilemma)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Dommichchi</a:t>
            </a:r>
            <a:r>
              <a:rPr lang="en-US" dirty="0" smtClean="0"/>
              <a:t> </a:t>
            </a:r>
            <a:r>
              <a:rPr lang="en-US" dirty="0" err="1" smtClean="0"/>
              <a:t>haaso’i</a:t>
            </a:r>
            <a:r>
              <a:rPr lang="en-US" dirty="0" smtClean="0"/>
              <a:t> </a:t>
            </a:r>
            <a:r>
              <a:rPr lang="en-US" dirty="0" err="1" smtClean="0"/>
              <a:t>haaso’emaaxxi</a:t>
            </a:r>
            <a:r>
              <a:rPr lang="en-US" dirty="0" smtClean="0"/>
              <a:t> </a:t>
            </a:r>
            <a:r>
              <a:rPr lang="en-US" dirty="0" err="1" smtClean="0"/>
              <a:t>bakka</a:t>
            </a:r>
            <a:r>
              <a:rPr lang="en-US" dirty="0" smtClean="0"/>
              <a:t> lame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mekki</a:t>
            </a:r>
            <a:r>
              <a:rPr lang="en-US" dirty="0" smtClean="0"/>
              <a:t> </a:t>
            </a:r>
            <a:r>
              <a:rPr lang="en-US" dirty="0" err="1" smtClean="0"/>
              <a:t>assiteexxe</a:t>
            </a:r>
            <a:r>
              <a:rPr lang="en-US" dirty="0" smtClean="0"/>
              <a:t> </a:t>
            </a:r>
            <a:r>
              <a:rPr lang="en-US" dirty="0" err="1" smtClean="0"/>
              <a:t>kaddoole</a:t>
            </a:r>
            <a:r>
              <a:rPr lang="en-US" dirty="0" smtClean="0"/>
              <a:t> </a:t>
            </a:r>
            <a:r>
              <a:rPr lang="en-US" dirty="0" err="1" smtClean="0"/>
              <a:t>murreexxi</a:t>
            </a:r>
            <a:r>
              <a:rPr lang="en-US" dirty="0" smtClean="0"/>
              <a:t> </a:t>
            </a:r>
            <a:r>
              <a:rPr lang="en-US" dirty="0" err="1" smtClean="0"/>
              <a:t>ugginaaba</a:t>
            </a:r>
            <a:r>
              <a:rPr lang="en-US" dirty="0" smtClean="0"/>
              <a:t> </a:t>
            </a:r>
            <a:r>
              <a:rPr lang="en-US" dirty="0" err="1" smtClean="0"/>
              <a:t>gophisaaxxen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Qortuma</a:t>
            </a:r>
            <a:r>
              <a:rPr lang="en-US" dirty="0" smtClean="0"/>
              <a:t> </a:t>
            </a:r>
            <a:r>
              <a:rPr lang="en-US" dirty="0" err="1" smtClean="0"/>
              <a:t>qoremeeki</a:t>
            </a:r>
            <a:r>
              <a:rPr lang="en-US" dirty="0" smtClean="0"/>
              <a:t> </a:t>
            </a:r>
            <a:r>
              <a:rPr lang="en-US" dirty="0" err="1" smtClean="0"/>
              <a:t>manji</a:t>
            </a:r>
            <a:r>
              <a:rPr lang="en-US" dirty="0" smtClean="0"/>
              <a:t> lame </a:t>
            </a:r>
            <a:r>
              <a:rPr lang="en-US" dirty="0" err="1" smtClean="0"/>
              <a:t>uwwendeexxe</a:t>
            </a:r>
            <a:r>
              <a:rPr lang="en-US" dirty="0" smtClean="0"/>
              <a:t> </a:t>
            </a:r>
            <a:r>
              <a:rPr lang="en-US" dirty="0" err="1" smtClean="0"/>
              <a:t>yaanenaa’n</a:t>
            </a:r>
            <a:r>
              <a:rPr lang="en-US" dirty="0" smtClean="0"/>
              <a:t> </a:t>
            </a:r>
            <a:r>
              <a:rPr lang="en-US" dirty="0" err="1" smtClean="0"/>
              <a:t>fila</a:t>
            </a:r>
            <a:r>
              <a:rPr lang="en-US" dirty="0" smtClean="0"/>
              <a:t> </a:t>
            </a:r>
            <a:r>
              <a:rPr lang="en-US" dirty="0" err="1" smtClean="0"/>
              <a:t>alfaashsha</a:t>
            </a:r>
            <a:r>
              <a:rPr lang="en-US" dirty="0" smtClean="0"/>
              <a:t> lame </a:t>
            </a:r>
            <a:r>
              <a:rPr lang="en-US" dirty="0" err="1" smtClean="0"/>
              <a:t>bado</a:t>
            </a:r>
            <a:r>
              <a:rPr lang="en-US" dirty="0" smtClean="0"/>
              <a:t> </a:t>
            </a:r>
            <a:r>
              <a:rPr lang="en-US" dirty="0" err="1" smtClean="0"/>
              <a:t>uutaaxxen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Tinni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weldeename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aatonna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Afirikiike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ardixxe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aato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hiyyendaan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Muranjo</a:t>
            </a:r>
            <a:r>
              <a:rPr lang="en-US" dirty="0" smtClean="0"/>
              <a:t> </a:t>
            </a:r>
            <a:r>
              <a:rPr lang="en-US" dirty="0" err="1" smtClean="0"/>
              <a:t>aato</a:t>
            </a:r>
            <a:r>
              <a:rPr lang="en-US" dirty="0" smtClean="0"/>
              <a:t> </a:t>
            </a:r>
            <a:r>
              <a:rPr lang="en-US" dirty="0" err="1" smtClean="0"/>
              <a:t>hiyyendaaxxi</a:t>
            </a:r>
            <a:r>
              <a:rPr lang="en-US" dirty="0" smtClean="0"/>
              <a:t> </a:t>
            </a:r>
            <a:r>
              <a:rPr lang="en-US" dirty="0" err="1" smtClean="0"/>
              <a:t>buutonna</a:t>
            </a:r>
            <a:r>
              <a:rPr lang="en-US" dirty="0" smtClean="0"/>
              <a:t> </a:t>
            </a:r>
            <a:r>
              <a:rPr lang="en-US" dirty="0" err="1" smtClean="0"/>
              <a:t>fila</a:t>
            </a:r>
            <a:r>
              <a:rPr lang="en-US" dirty="0" smtClean="0"/>
              <a:t> </a:t>
            </a:r>
            <a:r>
              <a:rPr lang="en-US" dirty="0" err="1" smtClean="0"/>
              <a:t>uuteexxi</a:t>
            </a:r>
            <a:r>
              <a:rPr lang="en-US" dirty="0" smtClean="0"/>
              <a:t> </a:t>
            </a:r>
            <a:r>
              <a:rPr lang="en-US" dirty="0" err="1" smtClean="0"/>
              <a:t>caqasalli</a:t>
            </a:r>
            <a:r>
              <a:rPr lang="en-US" dirty="0" smtClean="0"/>
              <a:t> </a:t>
            </a:r>
            <a:r>
              <a:rPr lang="en-US" dirty="0" err="1" smtClean="0"/>
              <a:t>wonshaashsha</a:t>
            </a:r>
            <a:r>
              <a:rPr lang="en-US" dirty="0" smtClean="0"/>
              <a:t> </a:t>
            </a:r>
            <a:r>
              <a:rPr lang="en-US" dirty="0" err="1" smtClean="0"/>
              <a:t>assaten.Tenne</a:t>
            </a:r>
            <a:r>
              <a:rPr lang="en-US" dirty="0" smtClean="0"/>
              <a:t> </a:t>
            </a:r>
            <a:r>
              <a:rPr lang="en-US" dirty="0" err="1" smtClean="0"/>
              <a:t>caqasoole</a:t>
            </a:r>
            <a:r>
              <a:rPr lang="en-US" dirty="0" smtClean="0"/>
              <a:t> </a:t>
            </a:r>
            <a:r>
              <a:rPr lang="en-US" dirty="0" err="1" smtClean="0"/>
              <a:t>tenne</a:t>
            </a:r>
            <a:r>
              <a:rPr lang="en-US" dirty="0" smtClean="0"/>
              <a:t> </a:t>
            </a:r>
            <a:r>
              <a:rPr lang="en-US" dirty="0" err="1" smtClean="0"/>
              <a:t>oddote’n</a:t>
            </a:r>
            <a:r>
              <a:rPr lang="en-US" dirty="0" smtClean="0"/>
              <a:t> </a:t>
            </a:r>
            <a:r>
              <a:rPr lang="en-US" dirty="0" err="1" smtClean="0"/>
              <a:t>fanniseemeeka</a:t>
            </a:r>
            <a:r>
              <a:rPr lang="en-US" dirty="0" smtClean="0"/>
              <a:t> </a:t>
            </a:r>
            <a:r>
              <a:rPr lang="en-US" dirty="0" err="1" smtClean="0"/>
              <a:t>raaga</a:t>
            </a:r>
            <a:r>
              <a:rPr lang="en-US" dirty="0" smtClean="0"/>
              <a:t> </a:t>
            </a:r>
            <a:r>
              <a:rPr lang="en-US" dirty="0" err="1" smtClean="0"/>
              <a:t>muuxaashsha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mari’achcho</a:t>
            </a:r>
            <a:r>
              <a:rPr lang="en-US" dirty="0" smtClean="0"/>
              <a:t> </a:t>
            </a:r>
            <a:r>
              <a:rPr lang="en-US" dirty="0" err="1" smtClean="0"/>
              <a:t>assat</a:t>
            </a:r>
            <a:r>
              <a:rPr lang="en-US" dirty="0" smtClean="0"/>
              <a:t> </a:t>
            </a:r>
            <a:r>
              <a:rPr lang="en-US" dirty="0" err="1" smtClean="0"/>
              <a:t>murraashsha</a:t>
            </a:r>
            <a:r>
              <a:rPr lang="en-US" dirty="0" smtClean="0"/>
              <a:t> </a:t>
            </a:r>
            <a:r>
              <a:rPr lang="en-US" dirty="0" err="1" smtClean="0"/>
              <a:t>assitaaxxe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Lame </a:t>
            </a:r>
            <a:r>
              <a:rPr lang="en-US" dirty="0" err="1" smtClean="0"/>
              <a:t>eenabaaxxe</a:t>
            </a:r>
            <a:r>
              <a:rPr lang="en-US" dirty="0" smtClean="0"/>
              <a:t> </a:t>
            </a:r>
            <a:r>
              <a:rPr lang="en-US" dirty="0" err="1" smtClean="0"/>
              <a:t>yaanenaa’n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fi’linaasha</a:t>
            </a:r>
            <a:r>
              <a:rPr lang="en-US" dirty="0" smtClean="0"/>
              <a:t>  </a:t>
            </a:r>
            <a:r>
              <a:rPr lang="en-US" dirty="0" err="1" smtClean="0"/>
              <a:t>assitaaxxe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Higgeenni</a:t>
            </a:r>
            <a:r>
              <a:rPr lang="en-US" dirty="0" smtClean="0"/>
              <a:t> </a:t>
            </a:r>
            <a:r>
              <a:rPr lang="en-US" dirty="0" err="1" smtClean="0"/>
              <a:t>Moraale</a:t>
            </a:r>
            <a:r>
              <a:rPr lang="en-US" dirty="0" smtClean="0"/>
              <a:t> </a:t>
            </a:r>
            <a:r>
              <a:rPr lang="en-US" dirty="0" err="1" smtClean="0"/>
              <a:t>barachchiisaaxxen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G) </a:t>
            </a:r>
            <a:r>
              <a:rPr lang="en-US" b="1" dirty="0" err="1" smtClean="0"/>
              <a:t>Bulgitte</a:t>
            </a:r>
            <a:r>
              <a:rPr lang="en-US" b="1" dirty="0" smtClean="0"/>
              <a:t>  (Monster/ ogre)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Bulgot</a:t>
            </a:r>
            <a:r>
              <a:rPr lang="en-US" dirty="0" smtClean="0"/>
              <a:t> </a:t>
            </a:r>
            <a:r>
              <a:rPr lang="en-US" dirty="0" err="1" smtClean="0"/>
              <a:t>abidinsaaxxe</a:t>
            </a:r>
            <a:r>
              <a:rPr lang="en-US" dirty="0" smtClean="0"/>
              <a:t> </a:t>
            </a:r>
            <a:r>
              <a:rPr lang="en-US" dirty="0" err="1" smtClean="0"/>
              <a:t>haasoile</a:t>
            </a:r>
            <a:r>
              <a:rPr lang="en-US" dirty="0" smtClean="0"/>
              <a:t> </a:t>
            </a:r>
            <a:r>
              <a:rPr lang="en-US" dirty="0" err="1" smtClean="0"/>
              <a:t>borreesatoxxe</a:t>
            </a:r>
            <a:r>
              <a:rPr lang="en-US" dirty="0" smtClean="0"/>
              <a:t> </a:t>
            </a:r>
            <a:r>
              <a:rPr lang="en-US" dirty="0" err="1" smtClean="0"/>
              <a:t>sanne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aada</a:t>
            </a:r>
            <a:endParaRPr lang="en-US" dirty="0" smtClean="0"/>
          </a:p>
          <a:p>
            <a:r>
              <a:rPr lang="en-US" dirty="0" err="1" smtClean="0"/>
              <a:t>Manjoke</a:t>
            </a:r>
            <a:r>
              <a:rPr lang="en-US" dirty="0" smtClean="0"/>
              <a:t> </a:t>
            </a:r>
            <a:r>
              <a:rPr lang="en-US" dirty="0" err="1" smtClean="0"/>
              <a:t>elobaaxxa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leellisw2hat, </a:t>
            </a:r>
            <a:r>
              <a:rPr lang="en-US" dirty="0" err="1" smtClean="0"/>
              <a:t>eloxxa</a:t>
            </a:r>
            <a:r>
              <a:rPr lang="en-US" dirty="0" smtClean="0"/>
              <a:t> </a:t>
            </a:r>
            <a:r>
              <a:rPr lang="en-US" dirty="0" err="1" smtClean="0"/>
              <a:t>hedinonni</a:t>
            </a:r>
            <a:r>
              <a:rPr lang="en-US" dirty="0" smtClean="0"/>
              <a:t> </a:t>
            </a:r>
            <a:r>
              <a:rPr lang="en-US" dirty="0" err="1" smtClean="0"/>
              <a:t>nophphinaashsha</a:t>
            </a:r>
            <a:r>
              <a:rPr lang="en-US" dirty="0" smtClean="0"/>
              <a:t> </a:t>
            </a:r>
            <a:r>
              <a:rPr lang="en-US" dirty="0" err="1" smtClean="0"/>
              <a:t>barachchiisaxxen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Fakkeennakee</a:t>
            </a:r>
            <a:r>
              <a:rPr lang="en-US" dirty="0" smtClean="0"/>
              <a:t>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hiyyeexxi</a:t>
            </a:r>
            <a:r>
              <a:rPr lang="en-US" dirty="0" smtClean="0"/>
              <a:t> </a:t>
            </a:r>
            <a:r>
              <a:rPr lang="en-US" dirty="0" err="1" smtClean="0"/>
              <a:t>bulgot</a:t>
            </a:r>
            <a:r>
              <a:rPr lang="en-US" dirty="0" smtClean="0"/>
              <a:t> </a:t>
            </a:r>
            <a:r>
              <a:rPr lang="en-US" dirty="0" err="1" smtClean="0"/>
              <a:t>loolakenaa’n</a:t>
            </a:r>
            <a:r>
              <a:rPr lang="en-US" dirty="0" smtClean="0"/>
              <a:t> </a:t>
            </a:r>
            <a:r>
              <a:rPr lang="en-US" dirty="0" err="1" smtClean="0"/>
              <a:t>hoyyecca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balleessa</a:t>
            </a:r>
            <a:r>
              <a:rPr lang="en-US" dirty="0" smtClean="0"/>
              <a:t> </a:t>
            </a:r>
            <a:r>
              <a:rPr lang="en-US" dirty="0" err="1" smtClean="0"/>
              <a:t>gopheexxe</a:t>
            </a:r>
            <a:r>
              <a:rPr lang="en-US" dirty="0" smtClean="0"/>
              <a:t> </a:t>
            </a:r>
            <a:r>
              <a:rPr lang="en-US" dirty="0" err="1" smtClean="0"/>
              <a:t>kaddoole</a:t>
            </a:r>
            <a:r>
              <a:rPr lang="en-US" dirty="0" smtClean="0"/>
              <a:t> </a:t>
            </a:r>
            <a:r>
              <a:rPr lang="en-US" dirty="0" err="1" smtClean="0"/>
              <a:t>miidhemaan</a:t>
            </a:r>
            <a:r>
              <a:rPr lang="en-US" dirty="0" smtClean="0"/>
              <a:t> </a:t>
            </a:r>
            <a:r>
              <a:rPr lang="en-US" dirty="0" err="1" smtClean="0"/>
              <a:t>hiyyat</a:t>
            </a:r>
            <a:r>
              <a:rPr lang="en-US" dirty="0" smtClean="0"/>
              <a:t> </a:t>
            </a:r>
            <a:r>
              <a:rPr lang="en-US" dirty="0" err="1" smtClean="0"/>
              <a:t>manjo</a:t>
            </a:r>
            <a:r>
              <a:rPr lang="en-US" dirty="0" smtClean="0"/>
              <a:t> </a:t>
            </a:r>
            <a:r>
              <a:rPr lang="en-US" dirty="0" err="1" smtClean="0"/>
              <a:t>mittoomiinxe</a:t>
            </a:r>
            <a:r>
              <a:rPr lang="en-US" dirty="0" smtClean="0"/>
              <a:t> </a:t>
            </a:r>
            <a:r>
              <a:rPr lang="en-US" dirty="0" err="1" smtClean="0"/>
              <a:t>hedho’a</a:t>
            </a:r>
            <a:r>
              <a:rPr lang="en-US" dirty="0" smtClean="0"/>
              <a:t> </a:t>
            </a:r>
            <a:r>
              <a:rPr lang="en-US" dirty="0" err="1" smtClean="0"/>
              <a:t>jabeesitaaxxen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Manjokee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affeexxa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kuldaaxxen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8287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   </a:t>
            </a:r>
            <a:r>
              <a:rPr lang="en-US" b="1" dirty="0" smtClean="0"/>
              <a:t>3.Haaso’ile  </a:t>
            </a:r>
            <a:r>
              <a:rPr lang="en-US" b="1" dirty="0" err="1" smtClean="0"/>
              <a:t>Geebo</a:t>
            </a:r>
            <a:r>
              <a:rPr lang="en-US" b="1" dirty="0" smtClean="0"/>
              <a:t>/</a:t>
            </a:r>
            <a:r>
              <a:rPr lang="en-US" b="1" dirty="0" err="1" smtClean="0"/>
              <a:t>Faaro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7406640" cy="22860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</a:t>
            </a:r>
            <a:r>
              <a:rPr lang="en-US" dirty="0" err="1" smtClean="0"/>
              <a:t>Ifisalli</a:t>
            </a:r>
            <a:r>
              <a:rPr lang="en-US" dirty="0" smtClean="0"/>
              <a:t>: </a:t>
            </a:r>
            <a:r>
              <a:rPr lang="en-US" dirty="0" err="1" smtClean="0"/>
              <a:t>Feqaadu</a:t>
            </a:r>
            <a:r>
              <a:rPr lang="en-US" dirty="0" smtClean="0"/>
              <a:t> </a:t>
            </a:r>
            <a:r>
              <a:rPr lang="en-US" dirty="0" err="1" smtClean="0"/>
              <a:t>Nigussie</a:t>
            </a:r>
            <a:endParaRPr lang="en-US" dirty="0" smtClean="0"/>
          </a:p>
          <a:p>
            <a:r>
              <a:rPr lang="en-US" dirty="0" smtClean="0"/>
              <a:t>                                                 </a:t>
            </a:r>
            <a:r>
              <a:rPr lang="en-US" dirty="0" err="1" smtClean="0"/>
              <a:t>Wocabaje</a:t>
            </a:r>
            <a:r>
              <a:rPr lang="en-US" dirty="0" smtClean="0"/>
              <a:t> 25/2011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lvl="1"/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ifi</a:t>
            </a:r>
            <a:r>
              <a:rPr lang="en-US" dirty="0" smtClean="0"/>
              <a:t> </a:t>
            </a:r>
            <a:r>
              <a:rPr lang="en-US" dirty="0" err="1" smtClean="0"/>
              <a:t>dayyeesaaxxe</a:t>
            </a:r>
            <a:r>
              <a:rPr lang="en-US" dirty="0" smtClean="0"/>
              <a:t> dada </a:t>
            </a:r>
            <a:r>
              <a:rPr lang="en-US" dirty="0" err="1" smtClean="0"/>
              <a:t>kademaxxee</a:t>
            </a:r>
            <a:r>
              <a:rPr lang="en-US" dirty="0" smtClean="0"/>
              <a:t> </a:t>
            </a:r>
            <a:r>
              <a:rPr lang="en-US" dirty="0" err="1" smtClean="0"/>
              <a:t>gargarixxa</a:t>
            </a:r>
            <a:r>
              <a:rPr lang="en-US" dirty="0" smtClean="0"/>
              <a:t>   </a:t>
            </a:r>
            <a:r>
              <a:rPr lang="en-US" dirty="0" err="1" smtClean="0"/>
              <a:t>geebo</a:t>
            </a:r>
            <a:r>
              <a:rPr lang="en-US" dirty="0" smtClean="0"/>
              <a:t> </a:t>
            </a:r>
            <a:r>
              <a:rPr lang="en-US" dirty="0" err="1" smtClean="0"/>
              <a:t>gebaan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Aadatixxi</a:t>
            </a:r>
            <a:r>
              <a:rPr lang="en-US" dirty="0" smtClean="0"/>
              <a:t> </a:t>
            </a:r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faarotixxe</a:t>
            </a:r>
            <a:r>
              <a:rPr lang="en-US" dirty="0" smtClean="0"/>
              <a:t> </a:t>
            </a:r>
            <a:r>
              <a:rPr lang="en-US" dirty="0" err="1" smtClean="0"/>
              <a:t>bifanni</a:t>
            </a:r>
            <a:r>
              <a:rPr lang="en-US" dirty="0" smtClean="0"/>
              <a:t> </a:t>
            </a:r>
            <a:r>
              <a:rPr lang="en-US" dirty="0" err="1" smtClean="0"/>
              <a:t>shiqaaxxe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heddo</a:t>
            </a:r>
            <a:r>
              <a:rPr lang="en-US" dirty="0" smtClean="0"/>
              <a:t> </a:t>
            </a:r>
            <a:r>
              <a:rPr lang="en-US" dirty="0" err="1" smtClean="0"/>
              <a:t>aadatixxi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Gede’ufatike</a:t>
            </a:r>
            <a:r>
              <a:rPr lang="en-US" dirty="0" smtClean="0"/>
              <a:t> </a:t>
            </a:r>
            <a:r>
              <a:rPr lang="en-US" dirty="0" err="1" smtClean="0"/>
              <a:t>kadi</a:t>
            </a:r>
            <a:r>
              <a:rPr lang="en-US" dirty="0" smtClean="0"/>
              <a:t> </a:t>
            </a:r>
            <a:r>
              <a:rPr lang="en-US" dirty="0" err="1" smtClean="0"/>
              <a:t>fedheeke</a:t>
            </a:r>
            <a:r>
              <a:rPr lang="en-US" dirty="0" smtClean="0"/>
              <a:t>  </a:t>
            </a:r>
            <a:r>
              <a:rPr lang="en-US" dirty="0" err="1" smtClean="0"/>
              <a:t>laagada’n</a:t>
            </a:r>
            <a:r>
              <a:rPr lang="en-US" dirty="0" smtClean="0"/>
              <a:t>  </a:t>
            </a:r>
            <a:r>
              <a:rPr lang="en-US" dirty="0" err="1" smtClean="0"/>
              <a:t>afendaan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dadumanga</a:t>
            </a:r>
            <a:r>
              <a:rPr lang="en-US" dirty="0" smtClean="0"/>
              <a:t> </a:t>
            </a:r>
            <a:r>
              <a:rPr lang="en-US" dirty="0" err="1" smtClean="0"/>
              <a:t>gungumatika,faarisatika</a:t>
            </a:r>
            <a:r>
              <a:rPr lang="en-US" dirty="0" smtClean="0"/>
              <a:t>, </a:t>
            </a:r>
            <a:r>
              <a:rPr lang="en-US" dirty="0" err="1" smtClean="0"/>
              <a:t>geebatika</a:t>
            </a:r>
            <a:r>
              <a:rPr lang="en-US" dirty="0" smtClean="0"/>
              <a:t> </a:t>
            </a:r>
            <a:r>
              <a:rPr lang="en-US" dirty="0" err="1" smtClean="0"/>
              <a:t>jeeja</a:t>
            </a:r>
            <a:r>
              <a:rPr lang="en-US" dirty="0" smtClean="0"/>
              <a:t> </a:t>
            </a:r>
            <a:r>
              <a:rPr lang="en-US" dirty="0" err="1" smtClean="0"/>
              <a:t>afe’echchon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Tenneenna</a:t>
            </a:r>
            <a:r>
              <a:rPr lang="en-US" dirty="0" smtClean="0"/>
              <a:t> </a:t>
            </a:r>
            <a:r>
              <a:rPr lang="en-US" dirty="0" err="1" smtClean="0"/>
              <a:t>qofi</a:t>
            </a:r>
            <a:r>
              <a:rPr lang="en-US" dirty="0" smtClean="0"/>
              <a:t> </a:t>
            </a:r>
            <a:r>
              <a:rPr lang="en-US" dirty="0" err="1" smtClean="0"/>
              <a:t>hedheeba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hiyyeeba</a:t>
            </a:r>
            <a:r>
              <a:rPr lang="en-US" dirty="0" smtClean="0"/>
              <a:t> </a:t>
            </a:r>
            <a:r>
              <a:rPr lang="en-US" dirty="0" err="1" smtClean="0"/>
              <a:t>geeba</a:t>
            </a:r>
            <a:r>
              <a:rPr lang="en-US" dirty="0" smtClean="0"/>
              <a:t> </a:t>
            </a:r>
            <a:r>
              <a:rPr lang="en-US" dirty="0" err="1" smtClean="0"/>
              <a:t>dande’aan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Geebotinna</a:t>
            </a:r>
            <a:r>
              <a:rPr lang="en-US" dirty="0" smtClean="0"/>
              <a:t> </a:t>
            </a:r>
            <a:r>
              <a:rPr lang="en-US" dirty="0" err="1" smtClean="0"/>
              <a:t>annichcho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mittooma</a:t>
            </a:r>
            <a:r>
              <a:rPr lang="en-US" dirty="0" smtClean="0"/>
              <a:t> </a:t>
            </a:r>
            <a:r>
              <a:rPr lang="en-US" dirty="0" err="1" smtClean="0"/>
              <a:t>dayeesatee</a:t>
            </a:r>
            <a:r>
              <a:rPr lang="en-US" dirty="0" smtClean="0"/>
              <a:t>; </a:t>
            </a:r>
            <a:r>
              <a:rPr lang="en-US" dirty="0" err="1" smtClean="0"/>
              <a:t>hunjaaxxa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barechatee;jabeesate</a:t>
            </a:r>
            <a:r>
              <a:rPr lang="en-US" dirty="0" smtClean="0"/>
              <a:t>… 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Aadatixxa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r>
              <a:rPr lang="en-US" dirty="0" smtClean="0"/>
              <a:t>/ </a:t>
            </a:r>
            <a:r>
              <a:rPr lang="en-US" dirty="0" err="1" smtClean="0"/>
              <a:t>gence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Addetixxa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r>
              <a:rPr lang="en-US" dirty="0" err="1" smtClean="0"/>
              <a:t>Ayyaanixa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r>
              <a:rPr lang="en-US" dirty="0" err="1" smtClean="0"/>
              <a:t>Oodhishatixxa</a:t>
            </a:r>
            <a:r>
              <a:rPr lang="en-US" dirty="0" smtClean="0"/>
              <a:t> </a:t>
            </a:r>
            <a:r>
              <a:rPr lang="en-US" dirty="0" err="1" smtClean="0"/>
              <a:t>Gence</a:t>
            </a:r>
            <a:endParaRPr lang="en-US" dirty="0" smtClean="0"/>
          </a:p>
          <a:p>
            <a:pPr lvl="0"/>
            <a:r>
              <a:rPr lang="en-US" dirty="0" err="1" smtClean="0"/>
              <a:t>Loliinxa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endParaRPr lang="en-US" dirty="0" smtClean="0"/>
          </a:p>
          <a:p>
            <a:pPr lvl="0"/>
            <a:r>
              <a:rPr lang="en-US" dirty="0" err="1" smtClean="0"/>
              <a:t>Hujetixxa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endParaRPr lang="en-US" dirty="0" smtClean="0"/>
          </a:p>
          <a:p>
            <a:pPr lvl="0"/>
            <a:r>
              <a:rPr lang="en-US" dirty="0" err="1" smtClean="0"/>
              <a:t>Jaalalatixxa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r>
              <a:rPr lang="en-US" dirty="0" smtClean="0"/>
              <a:t>Anno </a:t>
            </a:r>
            <a:r>
              <a:rPr lang="en-US" dirty="0" err="1" smtClean="0"/>
              <a:t>geebisatixxa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r>
              <a:rPr lang="en-US" dirty="0" err="1" smtClean="0"/>
              <a:t>Adamiinxa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2672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Haachchabitte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r>
              <a:rPr lang="en-US" dirty="0" err="1" smtClean="0"/>
              <a:t>Jilatixxa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r>
              <a:rPr lang="en-US" dirty="0" err="1" smtClean="0"/>
              <a:t>Geebotixxa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endParaRPr lang="en-US" dirty="0" smtClean="0"/>
          </a:p>
          <a:p>
            <a:pPr lvl="0"/>
            <a:r>
              <a:rPr lang="en-US" dirty="0" err="1" smtClean="0"/>
              <a:t>Ochchile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r>
              <a:rPr lang="en-US" dirty="0" err="1" smtClean="0"/>
              <a:t>Ke’isatixxa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r>
              <a:rPr lang="en-US" dirty="0" err="1" smtClean="0"/>
              <a:t>Poletikiinxa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r>
              <a:rPr lang="en-US" dirty="0" err="1" smtClean="0"/>
              <a:t>Gorsiinxa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0"/>
            <a:r>
              <a:rPr lang="en-US" dirty="0" err="1" smtClean="0"/>
              <a:t>Yowwichcho</a:t>
            </a:r>
            <a:r>
              <a:rPr lang="en-US" dirty="0" smtClean="0"/>
              <a:t>(</a:t>
            </a:r>
            <a:r>
              <a:rPr lang="en-US" dirty="0" err="1" smtClean="0"/>
              <a:t>badinotixxa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3.1 </a:t>
            </a:r>
            <a:r>
              <a:rPr lang="en-US" b="1" dirty="0" err="1" smtClean="0"/>
              <a:t>Addetixxa</a:t>
            </a:r>
            <a:r>
              <a:rPr lang="en-US" b="1" dirty="0" smtClean="0"/>
              <a:t> </a:t>
            </a:r>
            <a:r>
              <a:rPr lang="en-US" b="1" dirty="0" err="1" smtClean="0"/>
              <a:t>geebo</a:t>
            </a:r>
            <a:r>
              <a:rPr lang="en-US" b="1" dirty="0" smtClean="0"/>
              <a:t> (Religious poetry)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/>
          </a:bodyPr>
          <a:lstStyle/>
          <a:p>
            <a:pPr lvl="1"/>
            <a:r>
              <a:rPr lang="en-US" dirty="0" err="1" smtClean="0"/>
              <a:t>Manji</a:t>
            </a:r>
            <a:r>
              <a:rPr lang="en-US" dirty="0" smtClean="0"/>
              <a:t> belt </a:t>
            </a:r>
            <a:r>
              <a:rPr lang="en-US" dirty="0" err="1" smtClean="0"/>
              <a:t>bariinxi</a:t>
            </a:r>
            <a:r>
              <a:rPr lang="en-US" dirty="0" smtClean="0"/>
              <a:t> </a:t>
            </a:r>
            <a:r>
              <a:rPr lang="en-US" dirty="0" err="1" smtClean="0"/>
              <a:t>adde</a:t>
            </a:r>
            <a:r>
              <a:rPr lang="en-US" dirty="0" smtClean="0"/>
              <a:t> </a:t>
            </a:r>
            <a:r>
              <a:rPr lang="en-US" dirty="0" err="1" smtClean="0"/>
              <a:t>dagebaa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ifi-ifinxa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aada-aadatinxe</a:t>
            </a:r>
            <a:r>
              <a:rPr lang="en-US" dirty="0" smtClean="0"/>
              <a:t> </a:t>
            </a:r>
            <a:r>
              <a:rPr lang="en-US" dirty="0" err="1" smtClean="0"/>
              <a:t>adde</a:t>
            </a:r>
            <a:r>
              <a:rPr lang="en-US" dirty="0" smtClean="0"/>
              <a:t> </a:t>
            </a:r>
            <a:r>
              <a:rPr lang="en-US" dirty="0" err="1" smtClean="0"/>
              <a:t>afeechchon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Aadatixxi</a:t>
            </a:r>
            <a:r>
              <a:rPr lang="en-US" dirty="0" smtClean="0"/>
              <a:t> </a:t>
            </a:r>
            <a:r>
              <a:rPr lang="en-US" dirty="0" err="1" smtClean="0"/>
              <a:t>addenna</a:t>
            </a:r>
            <a:r>
              <a:rPr lang="en-US" dirty="0" smtClean="0"/>
              <a:t> </a:t>
            </a:r>
            <a:r>
              <a:rPr lang="en-US" dirty="0" err="1" smtClean="0"/>
              <a:t>ifinxa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afeexxe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bariinxinna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ittan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Qeexali</a:t>
            </a:r>
            <a:r>
              <a:rPr lang="en-US" dirty="0" smtClean="0"/>
              <a:t> </a:t>
            </a:r>
            <a:r>
              <a:rPr lang="en-US" dirty="0" err="1" smtClean="0"/>
              <a:t>Gede’o</a:t>
            </a:r>
            <a:r>
              <a:rPr lang="en-US" dirty="0" smtClean="0"/>
              <a:t> </a:t>
            </a:r>
            <a:r>
              <a:rPr lang="en-US" dirty="0" err="1" smtClean="0"/>
              <a:t>mageno</a:t>
            </a:r>
            <a:r>
              <a:rPr lang="en-US" dirty="0" smtClean="0"/>
              <a:t> </a:t>
            </a:r>
            <a:r>
              <a:rPr lang="en-US" dirty="0" err="1" smtClean="0"/>
              <a:t>kadhatixxa</a:t>
            </a:r>
            <a:r>
              <a:rPr lang="en-US" dirty="0" smtClean="0"/>
              <a:t> </a:t>
            </a:r>
            <a:r>
              <a:rPr lang="en-US" dirty="0" err="1" smtClean="0"/>
              <a:t>ciinca</a:t>
            </a:r>
            <a:r>
              <a:rPr lang="en-US" dirty="0" smtClean="0"/>
              <a:t> </a:t>
            </a:r>
            <a:r>
              <a:rPr lang="en-US" dirty="0" err="1" smtClean="0"/>
              <a:t>uwwaaxxenna</a:t>
            </a:r>
            <a:r>
              <a:rPr lang="en-US" dirty="0" smtClean="0"/>
              <a:t> </a:t>
            </a:r>
            <a:r>
              <a:rPr lang="en-US" dirty="0" err="1" smtClean="0"/>
              <a:t>kadhataaxxe</a:t>
            </a:r>
            <a:r>
              <a:rPr lang="en-US" dirty="0" smtClean="0"/>
              <a:t>  </a:t>
            </a:r>
            <a:r>
              <a:rPr lang="en-US" dirty="0" err="1" smtClean="0"/>
              <a:t>Gede’inke</a:t>
            </a:r>
            <a:r>
              <a:rPr lang="en-US" dirty="0" smtClean="0"/>
              <a:t> </a:t>
            </a:r>
            <a:r>
              <a:rPr lang="en-US" dirty="0" err="1" smtClean="0"/>
              <a:t>ardixxe</a:t>
            </a:r>
            <a:r>
              <a:rPr lang="en-US" dirty="0" smtClean="0"/>
              <a:t> </a:t>
            </a:r>
            <a:r>
              <a:rPr lang="en-US" dirty="0" err="1" smtClean="0"/>
              <a:t>adden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Gede’inxi</a:t>
            </a:r>
            <a:r>
              <a:rPr lang="en-US" dirty="0" smtClean="0"/>
              <a:t> </a:t>
            </a:r>
            <a:r>
              <a:rPr lang="en-US" dirty="0" err="1" smtClean="0"/>
              <a:t>adde</a:t>
            </a:r>
            <a:r>
              <a:rPr lang="en-US" dirty="0" smtClean="0"/>
              <a:t> </a:t>
            </a:r>
            <a:r>
              <a:rPr lang="en-US" dirty="0" err="1" smtClean="0"/>
              <a:t>Magenoke’nitee</a:t>
            </a:r>
            <a:r>
              <a:rPr lang="en-US" dirty="0" smtClean="0"/>
              <a:t>  </a:t>
            </a:r>
            <a:r>
              <a:rPr lang="en-US" dirty="0" err="1" smtClean="0"/>
              <a:t>kadaa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kadhatanna</a:t>
            </a:r>
            <a:r>
              <a:rPr lang="en-US" dirty="0" smtClean="0"/>
              <a:t> </a:t>
            </a:r>
            <a:r>
              <a:rPr lang="en-US" dirty="0" err="1" smtClean="0"/>
              <a:t>kadhataa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   “</a:t>
            </a:r>
            <a:r>
              <a:rPr lang="en-US" dirty="0" err="1" smtClean="0"/>
              <a:t>Anixe</a:t>
            </a:r>
            <a:r>
              <a:rPr lang="en-US" dirty="0" smtClean="0"/>
              <a:t> </a:t>
            </a:r>
            <a:r>
              <a:rPr lang="en-US" dirty="0" err="1" smtClean="0"/>
              <a:t>amaki</a:t>
            </a:r>
            <a:r>
              <a:rPr lang="en-US" dirty="0" smtClean="0"/>
              <a:t> </a:t>
            </a:r>
            <a:r>
              <a:rPr lang="en-US" dirty="0" err="1" smtClean="0"/>
              <a:t>Magen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Anike</a:t>
            </a:r>
            <a:r>
              <a:rPr lang="en-US" dirty="0" smtClean="0"/>
              <a:t> </a:t>
            </a:r>
            <a:r>
              <a:rPr lang="en-US" dirty="0" err="1" smtClean="0"/>
              <a:t>anniki</a:t>
            </a:r>
            <a:r>
              <a:rPr lang="en-US" dirty="0" smtClean="0"/>
              <a:t>  </a:t>
            </a:r>
            <a:r>
              <a:rPr lang="en-US" dirty="0" err="1" smtClean="0"/>
              <a:t>Magen</a:t>
            </a:r>
            <a:r>
              <a:rPr lang="en-US" dirty="0" smtClean="0"/>
              <a:t>…. </a:t>
            </a:r>
            <a:r>
              <a:rPr lang="en-US" dirty="0" err="1" smtClean="0"/>
              <a:t>bogiinka</a:t>
            </a:r>
            <a:r>
              <a:rPr lang="en-US" dirty="0" smtClean="0"/>
              <a:t> </a:t>
            </a:r>
            <a:r>
              <a:rPr lang="en-US" dirty="0" err="1" smtClean="0"/>
              <a:t>summa,songotika</a:t>
            </a:r>
            <a:r>
              <a:rPr lang="en-US" dirty="0" smtClean="0"/>
              <a:t> summa </a:t>
            </a:r>
            <a:r>
              <a:rPr lang="en-US" dirty="0" err="1" smtClean="0"/>
              <a:t>ye’a’n</a:t>
            </a:r>
            <a:r>
              <a:rPr lang="en-US" dirty="0" smtClean="0"/>
              <a:t>  </a:t>
            </a:r>
            <a:r>
              <a:rPr lang="en-US" dirty="0" err="1" smtClean="0"/>
              <a:t>kadhaataan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Fakkeenna</a:t>
            </a:r>
            <a:r>
              <a:rPr lang="en-US" dirty="0" smtClean="0"/>
              <a:t> </a:t>
            </a:r>
            <a:r>
              <a:rPr lang="en-US" dirty="0" err="1" smtClean="0"/>
              <a:t>Qeexali</a:t>
            </a:r>
            <a:r>
              <a:rPr lang="en-US" dirty="0" smtClean="0"/>
              <a:t> ;-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dirty="0" smtClean="0"/>
              <a:t>Koo </a:t>
            </a:r>
            <a:r>
              <a:rPr lang="en-US" dirty="0" err="1" smtClean="0"/>
              <a:t>Mageno</a:t>
            </a:r>
            <a:r>
              <a:rPr lang="en-US" dirty="0" smtClean="0"/>
              <a:t> </a:t>
            </a:r>
            <a:r>
              <a:rPr lang="en-US" dirty="0" err="1" smtClean="0"/>
              <a:t>maari</a:t>
            </a:r>
            <a:r>
              <a:rPr lang="en-US" dirty="0" smtClean="0"/>
              <a:t> ! </a:t>
            </a:r>
          </a:p>
          <a:p>
            <a:pPr lvl="1">
              <a:buNone/>
            </a:pPr>
            <a:r>
              <a:rPr lang="en-US" dirty="0" err="1" smtClean="0"/>
              <a:t>No'o</a:t>
            </a:r>
            <a:r>
              <a:rPr lang="en-US" dirty="0" smtClean="0"/>
              <a:t> </a:t>
            </a:r>
            <a:r>
              <a:rPr lang="en-US" dirty="0" err="1" smtClean="0"/>
              <a:t>birabaasha</a:t>
            </a:r>
            <a:r>
              <a:rPr lang="en-US" dirty="0" smtClean="0"/>
              <a:t> </a:t>
            </a:r>
            <a:r>
              <a:rPr lang="en-US" dirty="0" err="1" smtClean="0"/>
              <a:t>atik</a:t>
            </a:r>
            <a:r>
              <a:rPr lang="en-US" dirty="0" smtClean="0"/>
              <a:t> </a:t>
            </a:r>
            <a:r>
              <a:rPr lang="en-US" dirty="0" err="1" smtClean="0"/>
              <a:t>aari</a:t>
            </a:r>
            <a:r>
              <a:rPr lang="en-US" dirty="0" smtClean="0"/>
              <a:t>! 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err="1" smtClean="0"/>
              <a:t>Nage‘i</a:t>
            </a:r>
            <a:r>
              <a:rPr lang="en-US" dirty="0" smtClean="0"/>
              <a:t> </a:t>
            </a:r>
            <a:r>
              <a:rPr lang="en-US" dirty="0" err="1" smtClean="0"/>
              <a:t>leellaasha</a:t>
            </a:r>
            <a:r>
              <a:rPr lang="en-US" dirty="0" smtClean="0"/>
              <a:t> </a:t>
            </a:r>
            <a:r>
              <a:rPr lang="en-US" dirty="0" err="1" smtClean="0"/>
              <a:t>biifa</a:t>
            </a:r>
            <a:r>
              <a:rPr lang="en-US" dirty="0" smtClean="0"/>
              <a:t> </a:t>
            </a:r>
            <a:r>
              <a:rPr lang="en-US" dirty="0" err="1" smtClean="0"/>
              <a:t>atixxa</a:t>
            </a:r>
            <a:r>
              <a:rPr lang="en-US" dirty="0" smtClean="0"/>
              <a:t> </a:t>
            </a:r>
            <a:r>
              <a:rPr lang="en-US" dirty="0" err="1" smtClean="0"/>
              <a:t>tufi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err="1" smtClean="0"/>
              <a:t>Dhukkubi</a:t>
            </a:r>
            <a:r>
              <a:rPr lang="en-US" dirty="0" smtClean="0"/>
              <a:t>  </a:t>
            </a:r>
            <a:r>
              <a:rPr lang="en-US" dirty="0" err="1" smtClean="0"/>
              <a:t>e'yabaasha</a:t>
            </a:r>
            <a:r>
              <a:rPr lang="en-US" dirty="0" smtClean="0"/>
              <a:t> hula </a:t>
            </a:r>
            <a:r>
              <a:rPr lang="en-US" dirty="0" err="1" smtClean="0"/>
              <a:t>isixxa</a:t>
            </a:r>
            <a:r>
              <a:rPr lang="en-US" dirty="0" smtClean="0"/>
              <a:t> </a:t>
            </a:r>
            <a:r>
              <a:rPr lang="en-US" dirty="0" err="1" smtClean="0"/>
              <a:t>cufi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err="1" smtClean="0"/>
              <a:t>Solo’i</a:t>
            </a:r>
            <a:r>
              <a:rPr lang="en-US" dirty="0" smtClean="0"/>
              <a:t> </a:t>
            </a:r>
            <a:r>
              <a:rPr lang="en-US" dirty="0" err="1" smtClean="0"/>
              <a:t>ba'ee'na</a:t>
            </a:r>
            <a:r>
              <a:rPr lang="en-US" dirty="0" smtClean="0"/>
              <a:t>  </a:t>
            </a:r>
            <a:r>
              <a:rPr lang="en-US" dirty="0" err="1" smtClean="0"/>
              <a:t>oose</a:t>
            </a:r>
            <a:r>
              <a:rPr lang="en-US" dirty="0" smtClean="0"/>
              <a:t> </a:t>
            </a:r>
            <a:r>
              <a:rPr lang="en-US" dirty="0" err="1" smtClean="0"/>
              <a:t>nophphitaasha</a:t>
            </a:r>
            <a:r>
              <a:rPr lang="en-US" dirty="0" smtClean="0"/>
              <a:t>  </a:t>
            </a:r>
          </a:p>
          <a:p>
            <a:pPr lvl="1">
              <a:buNone/>
            </a:pPr>
            <a:r>
              <a:rPr lang="en-US" dirty="0" err="1" smtClean="0"/>
              <a:t>Xeeni</a:t>
            </a:r>
            <a:r>
              <a:rPr lang="en-US" dirty="0" smtClean="0"/>
              <a:t> </a:t>
            </a:r>
            <a:r>
              <a:rPr lang="en-US" dirty="0" err="1" smtClean="0"/>
              <a:t>ganowaali</a:t>
            </a:r>
            <a:r>
              <a:rPr lang="en-US" dirty="0" smtClean="0"/>
              <a:t> </a:t>
            </a:r>
            <a:r>
              <a:rPr lang="en-US" dirty="0" err="1" smtClean="0"/>
              <a:t>shaani</a:t>
            </a:r>
            <a:r>
              <a:rPr lang="en-US" dirty="0" smtClean="0"/>
              <a:t> </a:t>
            </a:r>
            <a:r>
              <a:rPr lang="en-US" dirty="0" err="1" smtClean="0"/>
              <a:t>lataasha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err="1" smtClean="0"/>
              <a:t>Elo-eloxxa</a:t>
            </a:r>
            <a:r>
              <a:rPr lang="en-US" dirty="0" smtClean="0"/>
              <a:t>  </a:t>
            </a:r>
            <a:r>
              <a:rPr lang="en-US" dirty="0" err="1" smtClean="0"/>
              <a:t>jirte</a:t>
            </a:r>
            <a:r>
              <a:rPr lang="en-US" dirty="0" smtClean="0"/>
              <a:t> </a:t>
            </a:r>
            <a:r>
              <a:rPr lang="en-US" dirty="0" err="1" smtClean="0"/>
              <a:t>ati</a:t>
            </a:r>
            <a:r>
              <a:rPr lang="en-US" dirty="0" smtClean="0"/>
              <a:t> </a:t>
            </a:r>
            <a:r>
              <a:rPr lang="en-US" dirty="0" err="1" smtClean="0"/>
              <a:t>no'o'a</a:t>
            </a:r>
            <a:r>
              <a:rPr lang="en-US" dirty="0" smtClean="0"/>
              <a:t> </a:t>
            </a:r>
            <a:r>
              <a:rPr lang="en-US" dirty="0" err="1" smtClean="0"/>
              <a:t>halchi</a:t>
            </a:r>
            <a:r>
              <a:rPr lang="en-US" dirty="0" smtClean="0"/>
              <a:t>  </a:t>
            </a:r>
          </a:p>
          <a:p>
            <a:pPr lvl="1">
              <a:buNone/>
            </a:pPr>
            <a:r>
              <a:rPr lang="en-US" dirty="0" err="1" smtClean="0"/>
              <a:t>No'o</a:t>
            </a:r>
            <a:r>
              <a:rPr lang="en-US" dirty="0" smtClean="0"/>
              <a:t> </a:t>
            </a:r>
            <a:r>
              <a:rPr lang="en-US" dirty="0" err="1" smtClean="0"/>
              <a:t>duunkeennen</a:t>
            </a:r>
            <a:r>
              <a:rPr lang="en-US" dirty="0" smtClean="0"/>
              <a:t> </a:t>
            </a:r>
            <a:r>
              <a:rPr lang="en-US" dirty="0" err="1" smtClean="0"/>
              <a:t>geela</a:t>
            </a:r>
            <a:r>
              <a:rPr lang="en-US" dirty="0" smtClean="0"/>
              <a:t> </a:t>
            </a:r>
            <a:r>
              <a:rPr lang="en-US" dirty="0" err="1" smtClean="0"/>
              <a:t>bogi'n</a:t>
            </a:r>
            <a:r>
              <a:rPr lang="en-US" dirty="0" smtClean="0"/>
              <a:t>   </a:t>
            </a:r>
            <a:r>
              <a:rPr lang="en-US" dirty="0" err="1" smtClean="0"/>
              <a:t>fulchi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3.2 </a:t>
            </a:r>
            <a:r>
              <a:rPr lang="en-US" b="1" dirty="0" err="1" smtClean="0"/>
              <a:t>Ayyaanixxa</a:t>
            </a:r>
            <a:r>
              <a:rPr lang="en-US" b="1" dirty="0" smtClean="0"/>
              <a:t> </a:t>
            </a:r>
            <a:r>
              <a:rPr lang="en-US" b="1" dirty="0" err="1" smtClean="0"/>
              <a:t>geebo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Yo’oxxi</a:t>
            </a:r>
            <a:r>
              <a:rPr lang="en-US" dirty="0" smtClean="0"/>
              <a:t> </a:t>
            </a:r>
            <a:r>
              <a:rPr lang="en-US" dirty="0" err="1" smtClean="0"/>
              <a:t>gosa</a:t>
            </a:r>
            <a:r>
              <a:rPr lang="en-US" dirty="0" smtClean="0"/>
              <a:t> </a:t>
            </a:r>
            <a:r>
              <a:rPr lang="en-US" dirty="0" err="1" smtClean="0"/>
              <a:t>ifi-ifinga</a:t>
            </a:r>
            <a:r>
              <a:rPr lang="en-US" dirty="0" smtClean="0"/>
              <a:t> </a:t>
            </a:r>
            <a:r>
              <a:rPr lang="en-US" dirty="0" err="1" smtClean="0"/>
              <a:t>ayaana</a:t>
            </a:r>
            <a:r>
              <a:rPr lang="en-US" dirty="0" smtClean="0"/>
              <a:t> </a:t>
            </a:r>
            <a:r>
              <a:rPr lang="en-US" dirty="0" err="1" smtClean="0"/>
              <a:t>afe’en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Fakkeenna</a:t>
            </a:r>
            <a:r>
              <a:rPr lang="en-US" dirty="0" smtClean="0"/>
              <a:t> 1:Gede’i-daraariinka;Sidaami-Canbalaala;Wolait-Gifaata;Oromo-irreechcha…</a:t>
            </a:r>
          </a:p>
          <a:p>
            <a:r>
              <a:rPr lang="en-US" dirty="0" err="1" smtClean="0"/>
              <a:t>Fakkeenna</a:t>
            </a:r>
            <a:r>
              <a:rPr lang="en-US" dirty="0" smtClean="0"/>
              <a:t> 2:Tophphi:Harooxxa </a:t>
            </a:r>
            <a:r>
              <a:rPr lang="en-US" dirty="0" err="1" smtClean="0"/>
              <a:t>wogga</a:t>
            </a:r>
            <a:r>
              <a:rPr lang="en-US" dirty="0" smtClean="0"/>
              <a:t> </a:t>
            </a:r>
            <a:r>
              <a:rPr lang="en-US" dirty="0" err="1" smtClean="0"/>
              <a:t>ulfeessatee</a:t>
            </a:r>
            <a:r>
              <a:rPr lang="en-US" dirty="0" smtClean="0"/>
              <a:t> :</a:t>
            </a:r>
            <a:r>
              <a:rPr lang="en-US" dirty="0" err="1" smtClean="0"/>
              <a:t>inkutaxash,neyi-neyi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3.3   </a:t>
            </a:r>
            <a:r>
              <a:rPr lang="en-US" dirty="0" err="1" smtClean="0"/>
              <a:t>Oodhishatixxa</a:t>
            </a:r>
            <a:r>
              <a:rPr lang="en-US" dirty="0" smtClean="0"/>
              <a:t>  </a:t>
            </a:r>
            <a:r>
              <a:rPr lang="en-US" dirty="0" err="1" smtClean="0"/>
              <a:t>Gence</a:t>
            </a:r>
            <a:r>
              <a:rPr lang="en-US" dirty="0" smtClean="0"/>
              <a:t>  (Dirge)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Oose</a:t>
            </a:r>
            <a:r>
              <a:rPr lang="en-US" dirty="0" smtClean="0"/>
              <a:t> </a:t>
            </a:r>
            <a:r>
              <a:rPr lang="en-US" dirty="0" err="1" smtClean="0"/>
              <a:t>bushshoole;Qee’lo</a:t>
            </a:r>
            <a:r>
              <a:rPr lang="en-US" dirty="0" smtClean="0"/>
              <a:t> </a:t>
            </a:r>
            <a:r>
              <a:rPr lang="en-US" dirty="0" err="1" smtClean="0"/>
              <a:t>danqendoole;lumolli</a:t>
            </a:r>
            <a:r>
              <a:rPr lang="en-US" dirty="0" smtClean="0"/>
              <a:t> </a:t>
            </a:r>
            <a:r>
              <a:rPr lang="en-US" dirty="0" err="1" smtClean="0"/>
              <a:t>lummedhoole,Geechchikinna</a:t>
            </a:r>
            <a:r>
              <a:rPr lang="en-US" dirty="0" smtClean="0"/>
              <a:t> </a:t>
            </a:r>
            <a:r>
              <a:rPr lang="en-US" dirty="0" err="1" smtClean="0"/>
              <a:t>hancufa</a:t>
            </a:r>
            <a:r>
              <a:rPr lang="en-US" dirty="0" smtClean="0"/>
              <a:t> </a:t>
            </a:r>
            <a:r>
              <a:rPr lang="en-US" dirty="0" err="1" smtClean="0"/>
              <a:t>liqinsoole:Odhishatixxi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r>
              <a:rPr lang="en-US" dirty="0" smtClean="0"/>
              <a:t> </a:t>
            </a:r>
            <a:r>
              <a:rPr lang="en-US" dirty="0" err="1" smtClean="0"/>
              <a:t>hexxeen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Fakkeennaakee</a:t>
            </a:r>
            <a:r>
              <a:rPr lang="en-US" dirty="0" smtClean="0"/>
              <a:t>: </a:t>
            </a:r>
            <a:r>
              <a:rPr lang="en-US" dirty="0" err="1" smtClean="0"/>
              <a:t>Gadda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Dilli</a:t>
            </a:r>
            <a:r>
              <a:rPr lang="en-US" dirty="0" smtClean="0"/>
              <a:t> manna </a:t>
            </a:r>
          </a:p>
          <a:p>
            <a:pPr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Xilli</a:t>
            </a:r>
            <a:r>
              <a:rPr lang="en-US" dirty="0" smtClean="0"/>
              <a:t> assignee </a:t>
            </a:r>
            <a:r>
              <a:rPr lang="en-US" dirty="0" err="1" smtClean="0"/>
              <a:t>melu</a:t>
            </a:r>
            <a:r>
              <a:rPr lang="en-US" dirty="0" smtClean="0"/>
              <a:t>/</a:t>
            </a:r>
            <a:r>
              <a:rPr lang="en-US" dirty="0" err="1" smtClean="0"/>
              <a:t>labbu</a:t>
            </a:r>
            <a:r>
              <a:rPr lang="en-US" dirty="0" smtClean="0"/>
              <a:t> </a:t>
            </a:r>
            <a:r>
              <a:rPr lang="en-US" dirty="0" err="1" smtClean="0"/>
              <a:t>ganna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</a:t>
            </a:r>
            <a:r>
              <a:rPr lang="en-US" dirty="0" err="1" smtClean="0"/>
              <a:t>Caffe</a:t>
            </a:r>
            <a:r>
              <a:rPr lang="en-US" dirty="0" smtClean="0"/>
              <a:t> </a:t>
            </a:r>
            <a:r>
              <a:rPr lang="en-US" dirty="0" err="1" smtClean="0"/>
              <a:t>Beele</a:t>
            </a:r>
            <a:r>
              <a:rPr lang="en-US" dirty="0" smtClean="0"/>
              <a:t> </a:t>
            </a:r>
            <a:r>
              <a:rPr lang="en-US" dirty="0" err="1" smtClean="0"/>
              <a:t>labballi</a:t>
            </a:r>
            <a:r>
              <a:rPr lang="en-US" dirty="0" smtClean="0"/>
              <a:t> </a:t>
            </a:r>
            <a:r>
              <a:rPr lang="en-US" dirty="0" err="1" smtClean="0"/>
              <a:t>bire</a:t>
            </a:r>
            <a:r>
              <a:rPr lang="en-US" dirty="0" smtClean="0"/>
              <a:t> </a:t>
            </a:r>
            <a:r>
              <a:rPr lang="en-US" dirty="0" err="1" smtClean="0"/>
              <a:t>uteele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</a:t>
            </a:r>
            <a:r>
              <a:rPr lang="en-US" dirty="0" err="1" smtClean="0"/>
              <a:t>Fakkeenna</a:t>
            </a:r>
            <a:r>
              <a:rPr lang="en-US" dirty="0" smtClean="0"/>
              <a:t>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Oosetike</a:t>
            </a:r>
            <a:r>
              <a:rPr lang="en-US" dirty="0" smtClean="0"/>
              <a:t> </a:t>
            </a:r>
            <a:r>
              <a:rPr lang="en-US" dirty="0" err="1" smtClean="0"/>
              <a:t>anna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Maatetike</a:t>
            </a:r>
            <a:r>
              <a:rPr lang="en-US" dirty="0" smtClean="0"/>
              <a:t> </a:t>
            </a:r>
            <a:r>
              <a:rPr lang="en-US" dirty="0" err="1" smtClean="0"/>
              <a:t>anna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Oosetixxe</a:t>
            </a:r>
            <a:r>
              <a:rPr lang="en-US" dirty="0" smtClean="0"/>
              <a:t>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dirty="0" err="1" smtClean="0"/>
              <a:t>maatetixxe</a:t>
            </a:r>
            <a:r>
              <a:rPr lang="en-US" dirty="0" smtClean="0"/>
              <a:t>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</a:t>
            </a:r>
            <a:r>
              <a:rPr lang="en-US" dirty="0" err="1" smtClean="0"/>
              <a:t>Hitta</a:t>
            </a:r>
            <a:r>
              <a:rPr lang="en-US" dirty="0" smtClean="0"/>
              <a:t> </a:t>
            </a:r>
            <a:r>
              <a:rPr lang="en-US" dirty="0" err="1" smtClean="0"/>
              <a:t>baxxato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                         </a:t>
            </a:r>
            <a:r>
              <a:rPr lang="en-US" dirty="0" err="1" smtClean="0"/>
              <a:t>Haano</a:t>
            </a:r>
            <a:r>
              <a:rPr lang="en-US" dirty="0" smtClean="0"/>
              <a:t> </a:t>
            </a:r>
            <a:r>
              <a:rPr lang="en-US" dirty="0" err="1" smtClean="0"/>
              <a:t>daggato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                                                 </a:t>
            </a:r>
            <a:r>
              <a:rPr lang="en-US" dirty="0" err="1" smtClean="0"/>
              <a:t>Anee</a:t>
            </a:r>
            <a:r>
              <a:rPr lang="en-US" dirty="0" smtClean="0"/>
              <a:t> </a:t>
            </a:r>
            <a:r>
              <a:rPr lang="en-US" dirty="0" err="1" smtClean="0"/>
              <a:t>maa</a:t>
            </a:r>
            <a:r>
              <a:rPr lang="en-US" dirty="0" smtClean="0"/>
              <a:t> </a:t>
            </a:r>
            <a:r>
              <a:rPr lang="en-US" dirty="0" err="1" smtClean="0"/>
              <a:t>hitete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                                                 </a:t>
            </a:r>
            <a:r>
              <a:rPr lang="en-US" dirty="0" err="1" smtClean="0"/>
              <a:t>Oose</a:t>
            </a:r>
            <a:r>
              <a:rPr lang="en-US" dirty="0" smtClean="0"/>
              <a:t> </a:t>
            </a:r>
            <a:r>
              <a:rPr lang="en-US" dirty="0" err="1" smtClean="0"/>
              <a:t>maa</a:t>
            </a:r>
            <a:r>
              <a:rPr lang="en-US" dirty="0" smtClean="0"/>
              <a:t> </a:t>
            </a:r>
            <a:r>
              <a:rPr lang="en-US" dirty="0" err="1" smtClean="0"/>
              <a:t>hitete</a:t>
            </a:r>
            <a:r>
              <a:rPr lang="en-US" dirty="0" smtClean="0"/>
              <a:t>? </a:t>
            </a:r>
          </a:p>
          <a:p>
            <a:pPr>
              <a:buNone/>
            </a:pPr>
            <a:r>
              <a:rPr lang="en-US" dirty="0" smtClean="0"/>
              <a:t>                                                 </a:t>
            </a:r>
            <a:r>
              <a:rPr lang="en-US" dirty="0" err="1" smtClean="0"/>
              <a:t>Maaya</a:t>
            </a:r>
            <a:r>
              <a:rPr lang="en-US" dirty="0" smtClean="0"/>
              <a:t> </a:t>
            </a:r>
            <a:r>
              <a:rPr lang="en-US" dirty="0" err="1" smtClean="0"/>
              <a:t>maa</a:t>
            </a:r>
            <a:r>
              <a:rPr lang="en-US" dirty="0" smtClean="0"/>
              <a:t> </a:t>
            </a:r>
            <a:r>
              <a:rPr lang="en-US" dirty="0" err="1" smtClean="0"/>
              <a:t>hitete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</a:t>
            </a:r>
            <a:r>
              <a:rPr lang="en-US" dirty="0" err="1" smtClean="0"/>
              <a:t>No'o</a:t>
            </a:r>
            <a:r>
              <a:rPr lang="en-US" dirty="0" smtClean="0"/>
              <a:t> </a:t>
            </a:r>
            <a:r>
              <a:rPr lang="en-US" dirty="0" err="1" smtClean="0"/>
              <a:t>deetete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</a:t>
            </a:r>
            <a:r>
              <a:rPr lang="en-US" dirty="0" err="1" smtClean="0"/>
              <a:t>Hede</a:t>
            </a:r>
            <a:r>
              <a:rPr lang="en-US" dirty="0" smtClean="0"/>
              <a:t>  </a:t>
            </a:r>
            <a:r>
              <a:rPr lang="en-US" dirty="0" err="1" smtClean="0"/>
              <a:t>gophenne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                                                  </a:t>
            </a:r>
            <a:r>
              <a:rPr lang="en-US" dirty="0" err="1" smtClean="0"/>
              <a:t>Hase</a:t>
            </a:r>
            <a:r>
              <a:rPr lang="en-US" dirty="0" smtClean="0"/>
              <a:t> </a:t>
            </a:r>
            <a:r>
              <a:rPr lang="en-US" dirty="0" err="1" smtClean="0"/>
              <a:t>gophenne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                                                  </a:t>
            </a:r>
            <a:r>
              <a:rPr lang="en-US" dirty="0" err="1" smtClean="0"/>
              <a:t>ugge</a:t>
            </a:r>
            <a:r>
              <a:rPr lang="en-US" dirty="0" smtClean="0"/>
              <a:t> </a:t>
            </a:r>
            <a:r>
              <a:rPr lang="en-US" dirty="0" err="1" smtClean="0"/>
              <a:t>higenne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arda’n</a:t>
            </a:r>
            <a:r>
              <a:rPr lang="en-US" dirty="0" smtClean="0"/>
              <a:t> </a:t>
            </a:r>
            <a:r>
              <a:rPr lang="en-US" dirty="0" err="1" smtClean="0"/>
              <a:t>gelteexxa</a:t>
            </a:r>
            <a:r>
              <a:rPr lang="en-US" dirty="0" smtClean="0"/>
              <a:t>: </a:t>
            </a:r>
            <a:r>
              <a:rPr lang="en-US" dirty="0" err="1" smtClean="0"/>
              <a:t>bala,bagedo,solo’o</a:t>
            </a:r>
            <a:r>
              <a:rPr lang="en-US" dirty="0" smtClean="0"/>
              <a:t>, </a:t>
            </a:r>
            <a:r>
              <a:rPr lang="en-US" dirty="0" err="1" smtClean="0"/>
              <a:t>rakko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ardi</a:t>
            </a:r>
            <a:r>
              <a:rPr lang="en-US" dirty="0" smtClean="0"/>
              <a:t> </a:t>
            </a:r>
            <a:r>
              <a:rPr lang="en-US" dirty="0" err="1" smtClean="0"/>
              <a:t>mitti</a:t>
            </a:r>
            <a:r>
              <a:rPr lang="en-US" dirty="0" smtClean="0"/>
              <a:t> </a:t>
            </a:r>
            <a:r>
              <a:rPr lang="en-US" dirty="0" err="1" smtClean="0"/>
              <a:t>ifisaaxxi</a:t>
            </a:r>
            <a:r>
              <a:rPr lang="en-US" dirty="0" smtClean="0"/>
              <a:t> </a:t>
            </a:r>
            <a:r>
              <a:rPr lang="en-US" dirty="0" err="1" smtClean="0"/>
              <a:t>aato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  </a:t>
            </a:r>
            <a:r>
              <a:rPr lang="en-US" dirty="0" err="1" smtClean="0"/>
              <a:t>borreesaton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Afo’inxi</a:t>
            </a:r>
            <a:r>
              <a:rPr lang="en-US" dirty="0" smtClean="0"/>
              <a:t> </a:t>
            </a:r>
            <a:r>
              <a:rPr lang="en-US" dirty="0" err="1" smtClean="0"/>
              <a:t>borreesato</a:t>
            </a:r>
            <a:r>
              <a:rPr lang="en-US" dirty="0" smtClean="0"/>
              <a:t> </a:t>
            </a:r>
            <a:r>
              <a:rPr lang="en-US" dirty="0" err="1" smtClean="0"/>
              <a:t>hundeesendaaki</a:t>
            </a:r>
            <a:r>
              <a:rPr lang="en-US" dirty="0" smtClean="0"/>
              <a:t> </a:t>
            </a:r>
            <a:r>
              <a:rPr lang="en-US" dirty="0" err="1" smtClean="0"/>
              <a:t>aadatenaa’niten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Bariinxe</a:t>
            </a:r>
            <a:r>
              <a:rPr lang="en-US" dirty="0" smtClean="0"/>
              <a:t> </a:t>
            </a:r>
            <a:r>
              <a:rPr lang="en-US" dirty="0" err="1" smtClean="0"/>
              <a:t>ogetixxe</a:t>
            </a:r>
            <a:r>
              <a:rPr lang="en-US" dirty="0" smtClean="0"/>
              <a:t> </a:t>
            </a:r>
            <a:r>
              <a:rPr lang="en-US" dirty="0" err="1" smtClean="0"/>
              <a:t>barachcho’a</a:t>
            </a:r>
            <a:r>
              <a:rPr lang="en-US" dirty="0" smtClean="0"/>
              <a:t> </a:t>
            </a:r>
            <a:r>
              <a:rPr lang="en-US" dirty="0" err="1" smtClean="0"/>
              <a:t>hundaayye</a:t>
            </a:r>
            <a:r>
              <a:rPr lang="en-US" dirty="0" smtClean="0"/>
              <a:t> </a:t>
            </a:r>
            <a:r>
              <a:rPr lang="en-US" dirty="0" err="1" smtClean="0"/>
              <a:t>aadatixxe</a:t>
            </a:r>
            <a:r>
              <a:rPr lang="en-US" dirty="0" smtClean="0"/>
              <a:t> </a:t>
            </a:r>
            <a:r>
              <a:rPr lang="en-US" dirty="0" err="1" smtClean="0"/>
              <a:t>barannon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borreesaatto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kaddeexxi</a:t>
            </a:r>
            <a:r>
              <a:rPr lang="en-US" dirty="0" smtClean="0"/>
              <a:t> </a:t>
            </a:r>
            <a:r>
              <a:rPr lang="en-US" dirty="0" err="1" smtClean="0"/>
              <a:t>haaso’iki</a:t>
            </a:r>
            <a:r>
              <a:rPr lang="en-US" dirty="0" smtClean="0"/>
              <a:t> </a:t>
            </a:r>
            <a:r>
              <a:rPr lang="en-US" dirty="0" err="1" smtClean="0"/>
              <a:t>ilatenaa’n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ilabaa</a:t>
            </a:r>
            <a:r>
              <a:rPr lang="en-US" dirty="0" smtClean="0"/>
              <a:t> </a:t>
            </a:r>
            <a:r>
              <a:rPr lang="en-US" dirty="0" err="1" smtClean="0"/>
              <a:t>fooffaake</a:t>
            </a:r>
            <a:r>
              <a:rPr lang="en-US" dirty="0" smtClean="0"/>
              <a:t> </a:t>
            </a:r>
            <a:r>
              <a:rPr lang="en-US" dirty="0" err="1" smtClean="0"/>
              <a:t>ora</a:t>
            </a:r>
            <a:r>
              <a:rPr lang="en-US" dirty="0" smtClean="0"/>
              <a:t> </a:t>
            </a:r>
            <a:r>
              <a:rPr lang="en-US" dirty="0" err="1" smtClean="0"/>
              <a:t>kaddeexxa</a:t>
            </a:r>
            <a:r>
              <a:rPr lang="en-US" dirty="0" smtClean="0"/>
              <a:t> </a:t>
            </a:r>
            <a:r>
              <a:rPr lang="en-US" dirty="0" err="1" smtClean="0"/>
              <a:t>kokeessaan</a:t>
            </a:r>
            <a:r>
              <a:rPr lang="en-US" dirty="0" smtClean="0"/>
              <a:t> (</a:t>
            </a:r>
            <a:r>
              <a:rPr lang="en-US" dirty="0" err="1" smtClean="0"/>
              <a:t>Routledge</a:t>
            </a:r>
            <a:r>
              <a:rPr lang="en-US" dirty="0" smtClean="0"/>
              <a:t>, 2003)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3.4 Lola (war)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elo-yo’onxa</a:t>
            </a:r>
            <a:r>
              <a:rPr lang="en-US" dirty="0" smtClean="0"/>
              <a:t> </a:t>
            </a:r>
            <a:r>
              <a:rPr lang="en-US" dirty="0" err="1" smtClean="0"/>
              <a:t>yaanenni</a:t>
            </a:r>
            <a:r>
              <a:rPr lang="en-US" dirty="0" smtClean="0"/>
              <a:t>  </a:t>
            </a:r>
            <a:r>
              <a:rPr lang="en-US" dirty="0" err="1" smtClean="0"/>
              <a:t>afemaaxxe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lolikinna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arda’n</a:t>
            </a:r>
            <a:r>
              <a:rPr lang="en-US" dirty="0" smtClean="0"/>
              <a:t> </a:t>
            </a:r>
            <a:r>
              <a:rPr lang="en-US" dirty="0" err="1" smtClean="0"/>
              <a:t>geltaaxxe</a:t>
            </a:r>
            <a:r>
              <a:rPr lang="en-US" dirty="0" smtClean="0"/>
              <a:t> </a:t>
            </a:r>
            <a:r>
              <a:rPr lang="en-US" dirty="0" err="1" smtClean="0"/>
              <a:t>yaanen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Tenne’a</a:t>
            </a:r>
            <a:r>
              <a:rPr lang="en-US" dirty="0" smtClean="0"/>
              <a:t> </a:t>
            </a:r>
            <a:r>
              <a:rPr lang="en-US" dirty="0" err="1" smtClean="0"/>
              <a:t>gargarixxa</a:t>
            </a:r>
            <a:r>
              <a:rPr lang="en-US" dirty="0" smtClean="0"/>
              <a:t> </a:t>
            </a:r>
            <a:r>
              <a:rPr lang="en-US" dirty="0" err="1" smtClean="0"/>
              <a:t>gence</a:t>
            </a:r>
            <a:r>
              <a:rPr lang="en-US" dirty="0" smtClean="0"/>
              <a:t> </a:t>
            </a:r>
            <a:r>
              <a:rPr lang="en-US" dirty="0" err="1" smtClean="0"/>
              <a:t>la’effachcho</a:t>
            </a:r>
            <a:r>
              <a:rPr lang="en-US" dirty="0" smtClean="0"/>
              <a:t> </a:t>
            </a:r>
            <a:r>
              <a:rPr lang="en-US" dirty="0" err="1" smtClean="0"/>
              <a:t>dande’aan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i="1" dirty="0" err="1" smtClean="0"/>
              <a:t>Fakkeennaake:Birika</a:t>
            </a:r>
            <a:r>
              <a:rPr lang="en-US" i="1" dirty="0" smtClean="0"/>
              <a:t> </a:t>
            </a:r>
            <a:r>
              <a:rPr lang="en-US" i="1" dirty="0" err="1" smtClean="0"/>
              <a:t>xarbaboot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                          </a:t>
            </a:r>
            <a:r>
              <a:rPr lang="en-US" i="1" dirty="0" err="1" smtClean="0"/>
              <a:t>Edika</a:t>
            </a:r>
            <a:r>
              <a:rPr lang="en-US" i="1" dirty="0" smtClean="0"/>
              <a:t> </a:t>
            </a:r>
            <a:r>
              <a:rPr lang="en-US" i="1" dirty="0" err="1" smtClean="0"/>
              <a:t>salaxot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                         </a:t>
            </a:r>
            <a:r>
              <a:rPr lang="en-US" i="1" dirty="0" err="1" smtClean="0"/>
              <a:t>Bayyika</a:t>
            </a:r>
            <a:r>
              <a:rPr lang="en-US" i="1" dirty="0" smtClean="0"/>
              <a:t> </a:t>
            </a:r>
            <a:r>
              <a:rPr lang="en-US" i="1" dirty="0" err="1" smtClean="0"/>
              <a:t>bagediki</a:t>
            </a:r>
            <a:r>
              <a:rPr lang="en-US" i="1" dirty="0" smtClean="0"/>
              <a:t> 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                        </a:t>
            </a:r>
            <a:r>
              <a:rPr lang="en-US" i="1" dirty="0" err="1" smtClean="0"/>
              <a:t>Yara</a:t>
            </a:r>
            <a:r>
              <a:rPr lang="en-US" i="1" dirty="0" smtClean="0"/>
              <a:t> </a:t>
            </a:r>
            <a:r>
              <a:rPr lang="en-US" i="1" dirty="0" err="1" smtClean="0"/>
              <a:t>shanxabisik</a:t>
            </a:r>
            <a:r>
              <a:rPr lang="en-US" i="1" dirty="0" smtClean="0"/>
              <a:t>……..</a:t>
            </a:r>
            <a:endParaRPr lang="en-US" dirty="0" smtClean="0"/>
          </a:p>
          <a:p>
            <a:pPr>
              <a:buNone/>
            </a:pPr>
            <a:r>
              <a:rPr lang="en-US" i="1" dirty="0" smtClean="0"/>
              <a:t>                                          </a:t>
            </a:r>
            <a:r>
              <a:rPr lang="en-US" sz="1400" i="1" dirty="0" err="1" smtClean="0"/>
              <a:t>Alamayyo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Guno</a:t>
            </a:r>
            <a:r>
              <a:rPr lang="en-US" sz="1400" i="1" dirty="0" smtClean="0"/>
              <a:t> 2003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3.5  </a:t>
            </a:r>
            <a:r>
              <a:rPr lang="en-US" b="1" dirty="0" err="1" smtClean="0"/>
              <a:t>Hujetixxa</a:t>
            </a:r>
            <a:r>
              <a:rPr lang="en-US" b="1" dirty="0" smtClean="0"/>
              <a:t> </a:t>
            </a:r>
            <a:r>
              <a:rPr lang="en-US" b="1" dirty="0" err="1" smtClean="0"/>
              <a:t>faaro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592763"/>
          </a:xfrm>
        </p:spPr>
        <p:txBody>
          <a:bodyPr>
            <a:normAutofit/>
          </a:bodyPr>
          <a:lstStyle/>
          <a:p>
            <a:pPr lvl="2" algn="just">
              <a:buNone/>
            </a:pPr>
            <a:r>
              <a:rPr lang="en-US" dirty="0" err="1" smtClean="0"/>
              <a:t>Welaan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jajjabeesatenna</a:t>
            </a:r>
            <a:r>
              <a:rPr lang="en-US" dirty="0" smtClean="0"/>
              <a:t> </a:t>
            </a:r>
            <a:r>
              <a:rPr lang="en-US" dirty="0" err="1" smtClean="0"/>
              <a:t>daddamasate</a:t>
            </a:r>
            <a:r>
              <a:rPr lang="en-US" dirty="0" smtClean="0"/>
              <a:t> </a:t>
            </a:r>
          </a:p>
          <a:p>
            <a:pPr lvl="2" algn="just">
              <a:buNone/>
            </a:pPr>
            <a:r>
              <a:rPr lang="en-US" dirty="0" err="1" smtClean="0"/>
              <a:t>geenbaaxxe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yaadikinna</a:t>
            </a:r>
            <a:r>
              <a:rPr lang="en-US" dirty="0" smtClean="0"/>
              <a:t> </a:t>
            </a:r>
            <a:r>
              <a:rPr lang="en-US" dirty="0" err="1" smtClean="0"/>
              <a:t>huje</a:t>
            </a:r>
            <a:r>
              <a:rPr lang="en-US" dirty="0" smtClean="0"/>
              <a:t> </a:t>
            </a:r>
            <a:r>
              <a:rPr lang="en-US" dirty="0" err="1" smtClean="0"/>
              <a:t>jabeessaten</a:t>
            </a:r>
            <a:r>
              <a:rPr lang="en-US" dirty="0" smtClean="0"/>
              <a:t>.</a:t>
            </a:r>
          </a:p>
          <a:p>
            <a:pPr lvl="2" algn="just">
              <a:buNone/>
            </a:pPr>
            <a:r>
              <a:rPr lang="en-US" dirty="0" err="1" smtClean="0"/>
              <a:t>Manjikinna</a:t>
            </a:r>
            <a:r>
              <a:rPr lang="en-US" dirty="0" smtClean="0"/>
              <a:t> </a:t>
            </a:r>
            <a:r>
              <a:rPr lang="en-US" dirty="0" err="1" smtClean="0"/>
              <a:t>assaaxxe</a:t>
            </a:r>
            <a:r>
              <a:rPr lang="en-US" dirty="0" smtClean="0"/>
              <a:t> </a:t>
            </a:r>
            <a:r>
              <a:rPr lang="en-US" dirty="0" err="1" smtClean="0"/>
              <a:t>yaane’a</a:t>
            </a:r>
            <a:r>
              <a:rPr lang="en-US" dirty="0" smtClean="0"/>
              <a:t>  </a:t>
            </a:r>
            <a:r>
              <a:rPr lang="en-US" dirty="0" err="1" smtClean="0"/>
              <a:t>si’aashsha</a:t>
            </a:r>
            <a:r>
              <a:rPr lang="en-US" dirty="0" smtClean="0"/>
              <a:t> </a:t>
            </a:r>
            <a:r>
              <a:rPr lang="en-US" dirty="0" err="1" smtClean="0"/>
              <a:t>assitaan</a:t>
            </a:r>
            <a:r>
              <a:rPr lang="en-US" dirty="0" smtClean="0"/>
              <a:t>.</a:t>
            </a:r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err="1" smtClean="0"/>
              <a:t>Fakkeennaakee</a:t>
            </a:r>
            <a:r>
              <a:rPr lang="en-US" dirty="0" smtClean="0"/>
              <a:t>:</a:t>
            </a:r>
          </a:p>
          <a:p>
            <a:pPr lvl="2">
              <a:buNone/>
            </a:pPr>
            <a:r>
              <a:rPr lang="en-US" dirty="0" err="1" smtClean="0"/>
              <a:t>Hujaaki</a:t>
            </a:r>
            <a:r>
              <a:rPr lang="en-US" dirty="0" smtClean="0"/>
              <a:t>  </a:t>
            </a:r>
            <a:r>
              <a:rPr lang="en-US" dirty="0" err="1" smtClean="0"/>
              <a:t>cululuqaan</a:t>
            </a:r>
            <a:r>
              <a:rPr lang="en-US" dirty="0" smtClean="0"/>
              <a:t>  </a:t>
            </a:r>
            <a:r>
              <a:rPr lang="en-US" dirty="0" err="1" smtClean="0"/>
              <a:t>daffe</a:t>
            </a:r>
            <a:r>
              <a:rPr lang="en-US" dirty="0" smtClean="0"/>
              <a:t>  </a:t>
            </a:r>
            <a:r>
              <a:rPr lang="en-US" dirty="0" err="1" smtClean="0"/>
              <a:t>itammaxxee</a:t>
            </a:r>
            <a:r>
              <a:rPr lang="en-US" dirty="0" smtClean="0"/>
              <a:t>.</a:t>
            </a:r>
          </a:p>
          <a:p>
            <a:pPr lvl="2">
              <a:buNone/>
            </a:pPr>
            <a:r>
              <a:rPr lang="en-US" dirty="0" err="1" smtClean="0"/>
              <a:t>Gaabbaaki</a:t>
            </a:r>
            <a:r>
              <a:rPr lang="en-US" dirty="0" smtClean="0"/>
              <a:t> </a:t>
            </a:r>
            <a:r>
              <a:rPr lang="en-US" dirty="0" err="1" smtClean="0"/>
              <a:t>nammi</a:t>
            </a:r>
            <a:r>
              <a:rPr lang="en-US" dirty="0" smtClean="0"/>
              <a:t> </a:t>
            </a:r>
            <a:r>
              <a:rPr lang="en-US" dirty="0" err="1" smtClean="0"/>
              <a:t>hiyabaan</a:t>
            </a:r>
            <a:r>
              <a:rPr lang="en-US" dirty="0" smtClean="0"/>
              <a:t> </a:t>
            </a:r>
            <a:r>
              <a:rPr lang="en-US" dirty="0" err="1" smtClean="0"/>
              <a:t>quphphane</a:t>
            </a:r>
            <a:r>
              <a:rPr lang="en-US" dirty="0" smtClean="0"/>
              <a:t> </a:t>
            </a:r>
            <a:r>
              <a:rPr lang="en-US" dirty="0" err="1" smtClean="0"/>
              <a:t>galammaxxe</a:t>
            </a: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err="1" smtClean="0"/>
              <a:t>Amme</a:t>
            </a:r>
            <a:r>
              <a:rPr lang="en-US" dirty="0" smtClean="0"/>
              <a:t> </a:t>
            </a:r>
            <a:r>
              <a:rPr lang="en-US" dirty="0" err="1" smtClean="0"/>
              <a:t>gollo</a:t>
            </a:r>
            <a:r>
              <a:rPr lang="en-US" dirty="0" smtClean="0"/>
              <a:t> </a:t>
            </a:r>
            <a:r>
              <a:rPr lang="en-US" dirty="0" err="1" smtClean="0"/>
              <a:t>e'yino</a:t>
            </a:r>
            <a:r>
              <a:rPr lang="en-US" dirty="0" smtClean="0"/>
              <a:t>  </a:t>
            </a:r>
            <a:r>
              <a:rPr lang="en-US" dirty="0" err="1" smtClean="0"/>
              <a:t>gorsike</a:t>
            </a:r>
            <a:r>
              <a:rPr lang="en-US" dirty="0" smtClean="0"/>
              <a:t>  </a:t>
            </a:r>
            <a:r>
              <a:rPr lang="en-US" dirty="0" err="1" smtClean="0"/>
              <a:t>kooshati'a</a:t>
            </a:r>
            <a:endParaRPr lang="en-US" dirty="0" smtClean="0"/>
          </a:p>
          <a:p>
            <a:pPr lvl="2">
              <a:buNone/>
            </a:pPr>
            <a:r>
              <a:rPr lang="en-US" dirty="0" err="1" smtClean="0"/>
              <a:t>Hunje</a:t>
            </a:r>
            <a:r>
              <a:rPr lang="en-US" dirty="0" smtClean="0"/>
              <a:t>  </a:t>
            </a:r>
            <a:r>
              <a:rPr lang="en-US" dirty="0" err="1" smtClean="0"/>
              <a:t>faffi</a:t>
            </a:r>
            <a:r>
              <a:rPr lang="en-US" dirty="0" smtClean="0"/>
              <a:t> </a:t>
            </a:r>
            <a:r>
              <a:rPr lang="en-US" dirty="0" err="1" smtClean="0"/>
              <a:t>assine</a:t>
            </a:r>
            <a:r>
              <a:rPr lang="en-US" dirty="0" smtClean="0"/>
              <a:t>  </a:t>
            </a:r>
            <a:r>
              <a:rPr lang="en-US" dirty="0" err="1" smtClean="0"/>
              <a:t>arda</a:t>
            </a:r>
            <a:r>
              <a:rPr lang="en-US" dirty="0" smtClean="0"/>
              <a:t> </a:t>
            </a:r>
            <a:r>
              <a:rPr lang="en-US" dirty="0" err="1" smtClean="0"/>
              <a:t>goddinsona'a</a:t>
            </a: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err="1" smtClean="0"/>
              <a:t>Hunjaa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garbiinsha</a:t>
            </a:r>
            <a:endParaRPr lang="en-US" dirty="0" smtClean="0"/>
          </a:p>
          <a:p>
            <a:pPr lvl="2">
              <a:buNone/>
            </a:pPr>
            <a:r>
              <a:rPr lang="en-US" dirty="0" err="1" smtClean="0"/>
              <a:t>Indaa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gootinsha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5635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   3.6 </a:t>
            </a:r>
            <a:r>
              <a:rPr lang="en-US" sz="3600" b="1" dirty="0" err="1" smtClean="0"/>
              <a:t>Jaalalatixxa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geebo</a:t>
            </a:r>
            <a:r>
              <a:rPr lang="en-US" sz="3600" b="1" dirty="0" smtClean="0"/>
              <a:t> (Love poetry)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77500" lnSpcReduction="20000"/>
          </a:bodyPr>
          <a:lstStyle/>
          <a:p>
            <a:pPr lvl="1" algn="just">
              <a:buNone/>
            </a:pPr>
            <a:r>
              <a:rPr lang="en-US" sz="3000" dirty="0" smtClean="0"/>
              <a:t>     </a:t>
            </a:r>
            <a:r>
              <a:rPr lang="en-US" sz="3000" dirty="0" err="1" smtClean="0"/>
              <a:t>Jaalatixxa</a:t>
            </a:r>
            <a:r>
              <a:rPr lang="en-US" sz="3000" dirty="0" smtClean="0"/>
              <a:t> </a:t>
            </a:r>
            <a:r>
              <a:rPr lang="en-US" sz="3000" dirty="0" err="1" smtClean="0"/>
              <a:t>Geebo:Jala</a:t>
            </a:r>
            <a:r>
              <a:rPr lang="en-US" sz="3000" dirty="0" smtClean="0"/>
              <a:t> </a:t>
            </a:r>
            <a:r>
              <a:rPr lang="en-US" sz="3000" dirty="0" err="1" smtClean="0"/>
              <a:t>heddo</a:t>
            </a:r>
            <a:r>
              <a:rPr lang="en-US" sz="3000" dirty="0" smtClean="0"/>
              <a:t> </a:t>
            </a:r>
            <a:r>
              <a:rPr lang="en-US" sz="3000" dirty="0" err="1" smtClean="0"/>
              <a:t>bifa</a:t>
            </a:r>
            <a:r>
              <a:rPr lang="en-US" sz="3000" dirty="0" smtClean="0"/>
              <a:t> </a:t>
            </a:r>
            <a:r>
              <a:rPr lang="en-US" sz="3000" dirty="0" err="1" smtClean="0"/>
              <a:t>affe’en.Taakkaxxi</a:t>
            </a:r>
            <a:r>
              <a:rPr lang="en-US" sz="3000" dirty="0" smtClean="0"/>
              <a:t> </a:t>
            </a:r>
            <a:r>
              <a:rPr lang="en-US" sz="3000" dirty="0" err="1" smtClean="0"/>
              <a:t>magenixxi</a:t>
            </a:r>
            <a:r>
              <a:rPr lang="en-US" sz="3000" dirty="0" smtClean="0"/>
              <a:t> </a:t>
            </a:r>
            <a:r>
              <a:rPr lang="en-US" sz="3000" dirty="0" err="1" smtClean="0"/>
              <a:t>jaala</a:t>
            </a:r>
            <a:r>
              <a:rPr lang="en-US" sz="3000" dirty="0" smtClean="0"/>
              <a:t> </a:t>
            </a:r>
            <a:r>
              <a:rPr lang="en-US" sz="3000" dirty="0" err="1" smtClean="0"/>
              <a:t>duucha</a:t>
            </a:r>
            <a:r>
              <a:rPr lang="en-US" sz="3000" dirty="0" smtClean="0"/>
              <a:t> </a:t>
            </a:r>
            <a:r>
              <a:rPr lang="en-US" sz="3000" dirty="0" err="1" smtClean="0"/>
              <a:t>eeyya</a:t>
            </a:r>
            <a:r>
              <a:rPr lang="en-US" sz="3000" dirty="0" smtClean="0"/>
              <a:t>; </a:t>
            </a:r>
            <a:r>
              <a:rPr lang="en-US" sz="3000" dirty="0" err="1" smtClean="0"/>
              <a:t>wele</a:t>
            </a:r>
            <a:r>
              <a:rPr lang="en-US" sz="3000" dirty="0" smtClean="0"/>
              <a:t> </a:t>
            </a:r>
            <a:r>
              <a:rPr lang="en-US" sz="3000" dirty="0" err="1" smtClean="0"/>
              <a:t>kinni</a:t>
            </a:r>
            <a:r>
              <a:rPr lang="en-US" sz="3000" dirty="0" smtClean="0"/>
              <a:t> </a:t>
            </a:r>
            <a:r>
              <a:rPr lang="en-US" sz="3000" dirty="0" err="1" smtClean="0"/>
              <a:t>hadiinx</a:t>
            </a:r>
            <a:r>
              <a:rPr lang="en-US" sz="3000" dirty="0" smtClean="0"/>
              <a:t> </a:t>
            </a:r>
            <a:r>
              <a:rPr lang="en-US" sz="3000" dirty="0" err="1" smtClean="0"/>
              <a:t>yookin</a:t>
            </a:r>
            <a:r>
              <a:rPr lang="en-US" sz="3000" dirty="0" smtClean="0"/>
              <a:t> </a:t>
            </a:r>
            <a:r>
              <a:rPr lang="en-US" sz="3000" dirty="0" err="1" smtClean="0"/>
              <a:t>amatixxenna</a:t>
            </a:r>
            <a:r>
              <a:rPr lang="en-US" sz="3000" dirty="0" smtClean="0"/>
              <a:t> </a:t>
            </a:r>
            <a:r>
              <a:rPr lang="en-US" sz="3000" dirty="0" err="1" smtClean="0"/>
              <a:t>anniixxe</a:t>
            </a:r>
            <a:r>
              <a:rPr lang="en-US" sz="3000" dirty="0" smtClean="0"/>
              <a:t> </a:t>
            </a:r>
            <a:r>
              <a:rPr lang="en-US" sz="3000" dirty="0" err="1" smtClean="0"/>
              <a:t>eeyya</a:t>
            </a:r>
            <a:r>
              <a:rPr lang="en-US" sz="3000" dirty="0" smtClean="0"/>
              <a:t> </a:t>
            </a:r>
            <a:r>
              <a:rPr lang="en-US" sz="3000" dirty="0" err="1" smtClean="0"/>
              <a:t>kaddaa</a:t>
            </a:r>
            <a:r>
              <a:rPr lang="en-US" sz="3000" dirty="0" smtClean="0"/>
              <a:t> </a:t>
            </a:r>
            <a:r>
              <a:rPr lang="en-US" sz="3000" dirty="0" err="1" smtClean="0"/>
              <a:t>wodda</a:t>
            </a:r>
            <a:r>
              <a:rPr lang="en-US" sz="3000" dirty="0" smtClean="0"/>
              <a:t>  </a:t>
            </a:r>
            <a:r>
              <a:rPr lang="en-US" sz="3000" dirty="0" err="1" smtClean="0"/>
              <a:t>sakkaxxi</a:t>
            </a:r>
            <a:r>
              <a:rPr lang="en-US" sz="3000" dirty="0" smtClean="0"/>
              <a:t> </a:t>
            </a:r>
            <a:r>
              <a:rPr lang="en-US" sz="3000" dirty="0" err="1" smtClean="0"/>
              <a:t>labbaki</a:t>
            </a:r>
            <a:r>
              <a:rPr lang="en-US" sz="3000" dirty="0" smtClean="0"/>
              <a:t> </a:t>
            </a:r>
            <a:r>
              <a:rPr lang="en-US" sz="3000" dirty="0" err="1" smtClean="0"/>
              <a:t>meyyaka</a:t>
            </a:r>
            <a:r>
              <a:rPr lang="en-US" sz="3000" dirty="0" smtClean="0"/>
              <a:t> </a:t>
            </a:r>
            <a:r>
              <a:rPr lang="en-US" sz="3000" dirty="0" err="1" smtClean="0"/>
              <a:t>eeyyaaxxi</a:t>
            </a:r>
            <a:r>
              <a:rPr lang="en-US" sz="3000" dirty="0" smtClean="0"/>
              <a:t> </a:t>
            </a:r>
            <a:r>
              <a:rPr lang="en-US" sz="3000" dirty="0" err="1" smtClean="0"/>
              <a:t>yookin</a:t>
            </a:r>
            <a:r>
              <a:rPr lang="en-US" sz="3000" dirty="0" smtClean="0"/>
              <a:t> </a:t>
            </a:r>
            <a:r>
              <a:rPr lang="en-US" sz="3000" dirty="0" err="1" smtClean="0"/>
              <a:t>meyyaxxi</a:t>
            </a:r>
            <a:r>
              <a:rPr lang="en-US" sz="3000" dirty="0" smtClean="0"/>
              <a:t> </a:t>
            </a:r>
            <a:r>
              <a:rPr lang="en-US" sz="3000" dirty="0" err="1" smtClean="0"/>
              <a:t>labbaka</a:t>
            </a:r>
            <a:r>
              <a:rPr lang="en-US" sz="3000" dirty="0" smtClean="0"/>
              <a:t> </a:t>
            </a:r>
            <a:r>
              <a:rPr lang="en-US" sz="3000" dirty="0" err="1" smtClean="0"/>
              <a:t>eeyya</a:t>
            </a:r>
            <a:r>
              <a:rPr lang="en-US" sz="3000" dirty="0" smtClean="0"/>
              <a:t> </a:t>
            </a:r>
            <a:r>
              <a:rPr lang="en-US" sz="3000" dirty="0" err="1" smtClean="0"/>
              <a:t>dadumangenaa’n</a:t>
            </a:r>
            <a:r>
              <a:rPr lang="en-US" sz="3000" dirty="0" smtClean="0"/>
              <a:t> </a:t>
            </a:r>
            <a:r>
              <a:rPr lang="en-US" sz="3000" dirty="0" err="1" smtClean="0"/>
              <a:t>afendaaxxen</a:t>
            </a:r>
            <a:r>
              <a:rPr lang="en-US" sz="3000" dirty="0" smtClean="0"/>
              <a:t>.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err="1" smtClean="0"/>
              <a:t>Eeyyatixxa</a:t>
            </a:r>
            <a:r>
              <a:rPr lang="en-US" dirty="0" smtClean="0"/>
              <a:t> </a:t>
            </a:r>
            <a:r>
              <a:rPr lang="en-US" dirty="0" err="1" smtClean="0"/>
              <a:t>geebo</a:t>
            </a:r>
            <a:endParaRPr lang="en-US" dirty="0" smtClean="0"/>
          </a:p>
          <a:p>
            <a:pPr lvl="3">
              <a:buNone/>
            </a:pPr>
            <a:r>
              <a:rPr lang="en-US" sz="3000" dirty="0" err="1" smtClean="0"/>
              <a:t>Ani</a:t>
            </a:r>
            <a:r>
              <a:rPr lang="en-US" sz="3000" dirty="0" smtClean="0"/>
              <a:t> </a:t>
            </a:r>
            <a:r>
              <a:rPr lang="en-US" sz="3000" dirty="0" err="1" smtClean="0"/>
              <a:t>maa</a:t>
            </a:r>
            <a:r>
              <a:rPr lang="en-US" sz="3000" dirty="0" smtClean="0"/>
              <a:t>  </a:t>
            </a:r>
            <a:r>
              <a:rPr lang="en-US" sz="3000" dirty="0" err="1" smtClean="0"/>
              <a:t>hiyyo</a:t>
            </a:r>
            <a:r>
              <a:rPr lang="en-US" sz="3000" dirty="0" smtClean="0"/>
              <a:t>?  </a:t>
            </a:r>
            <a:r>
              <a:rPr lang="en-US" sz="3000" dirty="0" err="1" smtClean="0"/>
              <a:t>koo</a:t>
            </a:r>
            <a:r>
              <a:rPr lang="en-US" sz="3000" dirty="0" smtClean="0"/>
              <a:t> </a:t>
            </a:r>
            <a:r>
              <a:rPr lang="en-US" sz="3000" dirty="0" err="1" smtClean="0"/>
              <a:t>Aaddiyyo</a:t>
            </a:r>
            <a:r>
              <a:rPr lang="en-US" sz="3000" dirty="0" smtClean="0"/>
              <a:t>? </a:t>
            </a:r>
          </a:p>
          <a:p>
            <a:pPr lvl="3">
              <a:buNone/>
            </a:pPr>
            <a:r>
              <a:rPr lang="en-US" sz="3000" dirty="0" err="1" smtClean="0"/>
              <a:t>Lekka</a:t>
            </a:r>
            <a:r>
              <a:rPr lang="en-US" sz="3000" dirty="0" smtClean="0"/>
              <a:t>  </a:t>
            </a:r>
            <a:r>
              <a:rPr lang="en-US" sz="3000" dirty="0" err="1" smtClean="0"/>
              <a:t>bootetike</a:t>
            </a:r>
            <a:endParaRPr lang="en-US" sz="3000" dirty="0" smtClean="0"/>
          </a:p>
          <a:p>
            <a:pPr lvl="3">
              <a:buNone/>
            </a:pPr>
            <a:r>
              <a:rPr lang="en-US" sz="3000" dirty="0" err="1" smtClean="0"/>
              <a:t>Seemma</a:t>
            </a:r>
            <a:r>
              <a:rPr lang="en-US" sz="3000" dirty="0" smtClean="0"/>
              <a:t>  </a:t>
            </a:r>
            <a:r>
              <a:rPr lang="en-US" sz="3000" dirty="0" err="1" smtClean="0"/>
              <a:t>kootetike</a:t>
            </a:r>
            <a:endParaRPr lang="en-US" sz="3000" dirty="0" smtClean="0"/>
          </a:p>
          <a:p>
            <a:pPr lvl="3">
              <a:buNone/>
            </a:pPr>
            <a:r>
              <a:rPr lang="en-US" sz="3000" dirty="0" err="1" smtClean="0"/>
              <a:t>Anga</a:t>
            </a:r>
            <a:r>
              <a:rPr lang="en-US" sz="3000" dirty="0" smtClean="0"/>
              <a:t>  </a:t>
            </a:r>
            <a:r>
              <a:rPr lang="en-US" sz="3000" dirty="0" err="1" smtClean="0"/>
              <a:t>saatetike</a:t>
            </a:r>
            <a:endParaRPr lang="en-US" sz="3000" dirty="0" smtClean="0"/>
          </a:p>
          <a:p>
            <a:pPr lvl="3">
              <a:buNone/>
            </a:pPr>
            <a:r>
              <a:rPr lang="en-US" sz="3000" dirty="0" err="1" smtClean="0"/>
              <a:t>Ille</a:t>
            </a:r>
            <a:r>
              <a:rPr lang="en-US" sz="3000" dirty="0" smtClean="0"/>
              <a:t>  </a:t>
            </a:r>
            <a:r>
              <a:rPr lang="en-US" sz="3000" dirty="0" err="1" smtClean="0"/>
              <a:t>baatetike</a:t>
            </a:r>
            <a:endParaRPr lang="en-US" sz="3000" dirty="0" smtClean="0"/>
          </a:p>
          <a:p>
            <a:pPr lvl="3">
              <a:buNone/>
            </a:pPr>
            <a:r>
              <a:rPr lang="en-US" sz="3000" dirty="0" err="1" smtClean="0"/>
              <a:t>Alalle</a:t>
            </a:r>
            <a:r>
              <a:rPr lang="en-US" sz="3000" dirty="0" smtClean="0"/>
              <a:t>  </a:t>
            </a:r>
            <a:r>
              <a:rPr lang="en-US" sz="3000" dirty="0" err="1" smtClean="0"/>
              <a:t>qabate</a:t>
            </a:r>
            <a:endParaRPr lang="en-US" sz="3000" dirty="0" smtClean="0"/>
          </a:p>
          <a:p>
            <a:pPr lvl="3">
              <a:buNone/>
            </a:pPr>
            <a:r>
              <a:rPr lang="en-US" sz="3000" dirty="0" err="1" smtClean="0"/>
              <a:t>Ani</a:t>
            </a:r>
            <a:r>
              <a:rPr lang="en-US" sz="3000" dirty="0" smtClean="0"/>
              <a:t> </a:t>
            </a:r>
            <a:r>
              <a:rPr lang="en-US" sz="3000" dirty="0" err="1" smtClean="0"/>
              <a:t>isoo</a:t>
            </a:r>
            <a:r>
              <a:rPr lang="en-US" sz="3000" dirty="0" smtClean="0"/>
              <a:t> </a:t>
            </a:r>
            <a:r>
              <a:rPr lang="en-US" sz="3000" dirty="0" err="1" smtClean="0"/>
              <a:t>uudennek</a:t>
            </a:r>
            <a:r>
              <a:rPr lang="en-US" sz="3000" dirty="0" smtClean="0"/>
              <a:t> </a:t>
            </a:r>
            <a:r>
              <a:rPr lang="en-US" sz="3000" dirty="0" err="1" smtClean="0"/>
              <a:t>kabate</a:t>
            </a:r>
            <a:r>
              <a:rPr lang="en-US" sz="3000" dirty="0" smtClean="0"/>
              <a:t>.</a:t>
            </a:r>
          </a:p>
          <a:p>
            <a:pPr lvl="3">
              <a:buNone/>
            </a:pPr>
            <a:r>
              <a:rPr lang="en-US" sz="3000" dirty="0" err="1" smtClean="0"/>
              <a:t>Hadi</a:t>
            </a:r>
            <a:r>
              <a:rPr lang="en-US" sz="3000" dirty="0" smtClean="0"/>
              <a:t> </a:t>
            </a:r>
            <a:r>
              <a:rPr lang="en-US" sz="3000" dirty="0" err="1" smtClean="0"/>
              <a:t>isik</a:t>
            </a:r>
            <a:r>
              <a:rPr lang="en-US" sz="3000" dirty="0" smtClean="0"/>
              <a:t> </a:t>
            </a:r>
            <a:r>
              <a:rPr lang="en-US" sz="3000" dirty="0" err="1" smtClean="0"/>
              <a:t>habate</a:t>
            </a:r>
            <a:r>
              <a:rPr lang="en-US" sz="3000" dirty="0" smtClean="0"/>
              <a:t> ??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3.7  </a:t>
            </a:r>
            <a:r>
              <a:rPr lang="en-US" b="1" dirty="0" err="1" smtClean="0"/>
              <a:t>Annotixxa</a:t>
            </a:r>
            <a:r>
              <a:rPr lang="en-US" b="1" dirty="0" smtClean="0"/>
              <a:t> </a:t>
            </a:r>
            <a:r>
              <a:rPr lang="en-US" b="1" dirty="0" err="1" smtClean="0"/>
              <a:t>Faaro</a:t>
            </a:r>
            <a:r>
              <a:rPr lang="en-US" b="1" dirty="0" smtClean="0"/>
              <a:t> ( Lullabies 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Amuwwa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hadi</a:t>
            </a:r>
            <a:r>
              <a:rPr lang="en-US" dirty="0" smtClean="0"/>
              <a:t> </a:t>
            </a:r>
            <a:r>
              <a:rPr lang="en-US" dirty="0" err="1" smtClean="0"/>
              <a:t>oose</a:t>
            </a:r>
            <a:r>
              <a:rPr lang="en-US" dirty="0" smtClean="0"/>
              <a:t> </a:t>
            </a:r>
            <a:r>
              <a:rPr lang="en-US" dirty="0" err="1" smtClean="0"/>
              <a:t>diiphisatee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raartaaxxe</a:t>
            </a:r>
            <a:r>
              <a:rPr lang="en-US" dirty="0" smtClean="0"/>
              <a:t> </a:t>
            </a:r>
            <a:r>
              <a:rPr lang="en-US" dirty="0" err="1" smtClean="0"/>
              <a:t>kaddoole</a:t>
            </a:r>
            <a:r>
              <a:rPr lang="en-US" dirty="0" smtClean="0"/>
              <a:t> </a:t>
            </a:r>
            <a:r>
              <a:rPr lang="en-US" dirty="0" err="1" smtClean="0"/>
              <a:t>sammi</a:t>
            </a:r>
            <a:r>
              <a:rPr lang="en-US" dirty="0" smtClean="0"/>
              <a:t> </a:t>
            </a:r>
            <a:r>
              <a:rPr lang="en-US" dirty="0" err="1" smtClean="0"/>
              <a:t>hitaashsha</a:t>
            </a:r>
            <a:r>
              <a:rPr lang="en-US" dirty="0" smtClean="0"/>
              <a:t> </a:t>
            </a:r>
            <a:r>
              <a:rPr lang="en-US" dirty="0" err="1" smtClean="0"/>
              <a:t>assate</a:t>
            </a:r>
            <a:r>
              <a:rPr lang="en-US" dirty="0" smtClean="0"/>
              <a:t> </a:t>
            </a:r>
            <a:r>
              <a:rPr lang="en-US" dirty="0" err="1" smtClean="0"/>
              <a:t>geenbaaxxe</a:t>
            </a:r>
            <a:r>
              <a:rPr lang="en-US" dirty="0" smtClean="0"/>
              <a:t> </a:t>
            </a:r>
            <a:r>
              <a:rPr lang="en-US" dirty="0" err="1" smtClean="0"/>
              <a:t>faaron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3.8  </a:t>
            </a:r>
            <a:r>
              <a:rPr lang="en-US" b="1" dirty="0" err="1" smtClean="0"/>
              <a:t>Adamiinxa</a:t>
            </a:r>
            <a:r>
              <a:rPr lang="en-US" b="1" dirty="0" smtClean="0"/>
              <a:t> </a:t>
            </a:r>
            <a:r>
              <a:rPr lang="en-US" b="1" dirty="0" err="1" smtClean="0"/>
              <a:t>Faaro</a:t>
            </a:r>
            <a:r>
              <a:rPr lang="en-US" b="1" dirty="0" smtClean="0"/>
              <a:t>(Hunting songs)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Biniicha</a:t>
            </a:r>
            <a:r>
              <a:rPr lang="en-US" dirty="0" smtClean="0"/>
              <a:t> </a:t>
            </a:r>
            <a:r>
              <a:rPr lang="en-US" dirty="0" err="1" smtClean="0"/>
              <a:t>ifi</a:t>
            </a:r>
            <a:r>
              <a:rPr lang="en-US" dirty="0" smtClean="0"/>
              <a:t> </a:t>
            </a:r>
            <a:r>
              <a:rPr lang="en-US" dirty="0" err="1" smtClean="0"/>
              <a:t>iimmi’n</a:t>
            </a:r>
            <a:r>
              <a:rPr lang="en-US" dirty="0" smtClean="0"/>
              <a:t> </a:t>
            </a:r>
            <a:r>
              <a:rPr lang="en-US" dirty="0" err="1" smtClean="0"/>
              <a:t>hoyyecatee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bala</a:t>
            </a:r>
            <a:r>
              <a:rPr lang="en-US" dirty="0" smtClean="0"/>
              <a:t> </a:t>
            </a:r>
            <a:r>
              <a:rPr lang="en-US" dirty="0" err="1" smtClean="0"/>
              <a:t>geesiseeka</a:t>
            </a:r>
            <a:r>
              <a:rPr lang="en-US" dirty="0" smtClean="0"/>
              <a:t> </a:t>
            </a:r>
            <a:r>
              <a:rPr lang="en-US" dirty="0" err="1" smtClean="0"/>
              <a:t>shorratee</a:t>
            </a:r>
            <a:r>
              <a:rPr lang="en-US" dirty="0" smtClean="0"/>
              <a:t> </a:t>
            </a:r>
            <a:r>
              <a:rPr lang="en-US" dirty="0" err="1" smtClean="0"/>
              <a:t>faarinxe</a:t>
            </a:r>
            <a:r>
              <a:rPr lang="en-US" dirty="0" smtClean="0"/>
              <a:t> </a:t>
            </a:r>
            <a:r>
              <a:rPr lang="en-US" dirty="0" err="1" smtClean="0"/>
              <a:t>geebon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Fakkeennaakee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dirty="0" err="1" smtClean="0"/>
              <a:t>Reebi</a:t>
            </a:r>
            <a:r>
              <a:rPr lang="en-US" dirty="0" smtClean="0"/>
              <a:t>! </a:t>
            </a:r>
            <a:r>
              <a:rPr lang="en-US" dirty="0" err="1" smtClean="0"/>
              <a:t>Reebi</a:t>
            </a:r>
            <a:r>
              <a:rPr lang="en-US" dirty="0" smtClean="0"/>
              <a:t> !!,</a:t>
            </a:r>
          </a:p>
          <a:p>
            <a:pPr lvl="2">
              <a:buNone/>
            </a:pPr>
            <a:r>
              <a:rPr lang="en-US" dirty="0" err="1" smtClean="0"/>
              <a:t>Meefulowaal</a:t>
            </a:r>
            <a:r>
              <a:rPr lang="en-US" dirty="0" smtClean="0"/>
              <a:t> !!</a:t>
            </a:r>
          </a:p>
          <a:p>
            <a:pPr lvl="2">
              <a:buNone/>
            </a:pPr>
            <a:r>
              <a:rPr lang="en-US" dirty="0" err="1" smtClean="0"/>
              <a:t>Meefulowaalo</a:t>
            </a:r>
            <a:r>
              <a:rPr lang="en-US" dirty="0" smtClean="0"/>
              <a:t> !!</a:t>
            </a:r>
          </a:p>
          <a:p>
            <a:pPr lvl="2">
              <a:buNone/>
            </a:pPr>
            <a:r>
              <a:rPr lang="en-US" dirty="0" err="1" smtClean="0"/>
              <a:t>Reebi</a:t>
            </a:r>
            <a:r>
              <a:rPr lang="en-US" dirty="0" smtClean="0"/>
              <a:t>!!  </a:t>
            </a:r>
            <a:r>
              <a:rPr lang="en-US" dirty="0" err="1" smtClean="0"/>
              <a:t>Reebi</a:t>
            </a:r>
            <a:r>
              <a:rPr lang="en-US" dirty="0" smtClean="0"/>
              <a:t>!!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Arri</a:t>
            </a:r>
            <a:r>
              <a:rPr lang="en-US" dirty="0" smtClean="0"/>
              <a:t>!    </a:t>
            </a:r>
            <a:r>
              <a:rPr lang="en-US" dirty="0" err="1" smtClean="0"/>
              <a:t>Arri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3.9 </a:t>
            </a:r>
            <a:r>
              <a:rPr lang="en-US" b="1" dirty="0" err="1" smtClean="0"/>
              <a:t>Haachabitte</a:t>
            </a:r>
            <a:r>
              <a:rPr lang="en-US" b="1" dirty="0" smtClean="0"/>
              <a:t> </a:t>
            </a:r>
            <a:r>
              <a:rPr lang="en-US" b="1" dirty="0" err="1" smtClean="0"/>
              <a:t>Faaro</a:t>
            </a:r>
            <a:r>
              <a:rPr lang="en-US" b="1" dirty="0" smtClean="0"/>
              <a:t> (chain  song)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Tinni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aadatixxe</a:t>
            </a:r>
            <a:r>
              <a:rPr lang="en-US" dirty="0" smtClean="0"/>
              <a:t> </a:t>
            </a:r>
            <a:r>
              <a:rPr lang="en-US" dirty="0" err="1" smtClean="0"/>
              <a:t>faaroke</a:t>
            </a:r>
            <a:r>
              <a:rPr lang="en-US" dirty="0" smtClean="0"/>
              <a:t> </a:t>
            </a:r>
            <a:r>
              <a:rPr lang="en-US" dirty="0" err="1" smtClean="0"/>
              <a:t>jeeja</a:t>
            </a:r>
            <a:r>
              <a:rPr lang="en-US" dirty="0" smtClean="0"/>
              <a:t> </a:t>
            </a:r>
            <a:r>
              <a:rPr lang="en-US" dirty="0" err="1" smtClean="0"/>
              <a:t>kadaa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isenna</a:t>
            </a:r>
            <a:r>
              <a:rPr lang="en-US" dirty="0" smtClean="0"/>
              <a:t> </a:t>
            </a:r>
            <a:r>
              <a:rPr lang="en-US" dirty="0" err="1" smtClean="0"/>
              <a:t>iimika</a:t>
            </a:r>
            <a:r>
              <a:rPr lang="en-US" dirty="0" smtClean="0"/>
              <a:t> </a:t>
            </a:r>
            <a:r>
              <a:rPr lang="en-US" dirty="0" err="1" smtClean="0"/>
              <a:t>jeechcha</a:t>
            </a:r>
            <a:r>
              <a:rPr lang="en-US" dirty="0" smtClean="0"/>
              <a:t> </a:t>
            </a:r>
            <a:r>
              <a:rPr lang="en-US" dirty="0" err="1" smtClean="0"/>
              <a:t>lebe-lebe</a:t>
            </a:r>
            <a:r>
              <a:rPr lang="en-US" dirty="0" smtClean="0"/>
              <a:t> </a:t>
            </a:r>
            <a:r>
              <a:rPr lang="en-US" dirty="0" err="1" smtClean="0"/>
              <a:t>shiqisat</a:t>
            </a:r>
            <a:r>
              <a:rPr lang="en-US" dirty="0" smtClean="0"/>
              <a:t> </a:t>
            </a:r>
            <a:r>
              <a:rPr lang="en-US" dirty="0" err="1" smtClean="0"/>
              <a:t>shiqqaaxxe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Fakkeennakee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r>
              <a:rPr lang="en-US" dirty="0" smtClean="0"/>
              <a:t> </a:t>
            </a:r>
            <a:r>
              <a:rPr lang="en-US" dirty="0" err="1" smtClean="0"/>
              <a:t>farsinaa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 </a:t>
            </a:r>
            <a:r>
              <a:rPr lang="en-US" dirty="0" err="1" smtClean="0"/>
              <a:t>dala</a:t>
            </a:r>
            <a:r>
              <a:rPr lang="en-US" dirty="0" smtClean="0"/>
              <a:t> </a:t>
            </a:r>
            <a:r>
              <a:rPr lang="en-US" dirty="0" err="1" smtClean="0"/>
              <a:t>lamo;sado</a:t>
            </a:r>
            <a:r>
              <a:rPr lang="en-US" dirty="0" smtClean="0"/>
              <a:t>…</a:t>
            </a:r>
            <a:r>
              <a:rPr lang="en-US" dirty="0" err="1" smtClean="0"/>
              <a:t>lenbe-lenbe</a:t>
            </a:r>
            <a:r>
              <a:rPr lang="en-US" dirty="0" smtClean="0"/>
              <a:t> </a:t>
            </a:r>
            <a:r>
              <a:rPr lang="en-US" dirty="0" err="1" smtClean="0"/>
              <a:t>hiyyat</a:t>
            </a:r>
            <a:r>
              <a:rPr lang="en-US" dirty="0" smtClean="0"/>
              <a:t> </a:t>
            </a:r>
            <a:r>
              <a:rPr lang="en-US" dirty="0" err="1" smtClean="0"/>
              <a:t>faarsinaaxxen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           </a:t>
            </a:r>
          </a:p>
          <a:p>
            <a:r>
              <a:rPr lang="en-US" dirty="0" err="1" smtClean="0"/>
              <a:t>Fakkeenna</a:t>
            </a:r>
            <a:r>
              <a:rPr lang="en-US" dirty="0" smtClean="0"/>
              <a:t> </a:t>
            </a:r>
            <a:r>
              <a:rPr lang="en-US" dirty="0" err="1" smtClean="0"/>
              <a:t>piroteesitaantexxa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r>
              <a:rPr lang="en-US" dirty="0" smtClean="0"/>
              <a:t> </a:t>
            </a:r>
            <a:r>
              <a:rPr lang="en-US" dirty="0" err="1" smtClean="0"/>
              <a:t>uundonnole</a:t>
            </a:r>
            <a:endParaRPr lang="en-US" dirty="0" smtClean="0"/>
          </a:p>
          <a:p>
            <a:pPr lvl="1">
              <a:buNone/>
            </a:pP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 smtClean="0"/>
              <a:t>maata</a:t>
            </a:r>
            <a:r>
              <a:rPr lang="en-US" dirty="0" smtClean="0"/>
              <a:t> </a:t>
            </a:r>
            <a:r>
              <a:rPr lang="en-US" dirty="0" err="1" smtClean="0"/>
              <a:t>hiyyanno</a:t>
            </a:r>
            <a:r>
              <a:rPr lang="en-US" dirty="0" smtClean="0"/>
              <a:t>! !? </a:t>
            </a:r>
            <a:r>
              <a:rPr lang="en-US" dirty="0" err="1" smtClean="0"/>
              <a:t>galata</a:t>
            </a:r>
            <a:r>
              <a:rPr lang="en-US" dirty="0" smtClean="0"/>
              <a:t> </a:t>
            </a:r>
            <a:r>
              <a:rPr lang="en-US" dirty="0" err="1" smtClean="0"/>
              <a:t>malee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 smtClean="0"/>
              <a:t>maata</a:t>
            </a:r>
            <a:r>
              <a:rPr lang="en-US" dirty="0" smtClean="0"/>
              <a:t> </a:t>
            </a:r>
            <a:r>
              <a:rPr lang="en-US" dirty="0" err="1" smtClean="0"/>
              <a:t>hiyyanno</a:t>
            </a:r>
            <a:r>
              <a:rPr lang="en-US" dirty="0" smtClean="0"/>
              <a:t>!! ? </a:t>
            </a:r>
            <a:r>
              <a:rPr lang="en-US" dirty="0" err="1" smtClean="0"/>
              <a:t>galata</a:t>
            </a:r>
            <a:r>
              <a:rPr lang="en-US" dirty="0" smtClean="0"/>
              <a:t> </a:t>
            </a:r>
            <a:r>
              <a:rPr lang="en-US" dirty="0" err="1" smtClean="0"/>
              <a:t>malee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 smtClean="0"/>
              <a:t>maata</a:t>
            </a:r>
            <a:r>
              <a:rPr lang="en-US" dirty="0" smtClean="0"/>
              <a:t> </a:t>
            </a:r>
            <a:r>
              <a:rPr lang="en-US" dirty="0" err="1" smtClean="0"/>
              <a:t>hiyyanno</a:t>
            </a:r>
            <a:r>
              <a:rPr lang="en-US" dirty="0" smtClean="0"/>
              <a:t>!! ? </a:t>
            </a:r>
            <a:r>
              <a:rPr lang="en-US" dirty="0" err="1" smtClean="0"/>
              <a:t>galata</a:t>
            </a:r>
            <a:r>
              <a:rPr lang="en-US" dirty="0" smtClean="0"/>
              <a:t> </a:t>
            </a:r>
            <a:r>
              <a:rPr lang="en-US" dirty="0" err="1" smtClean="0"/>
              <a:t>malee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 smtClean="0"/>
              <a:t>maata</a:t>
            </a:r>
            <a:r>
              <a:rPr lang="en-US" dirty="0" smtClean="0"/>
              <a:t> </a:t>
            </a:r>
            <a:r>
              <a:rPr lang="en-US" dirty="0" err="1" smtClean="0"/>
              <a:t>hiyyanno</a:t>
            </a:r>
            <a:r>
              <a:rPr lang="en-US" dirty="0" smtClean="0"/>
              <a:t> !! ? </a:t>
            </a:r>
            <a:r>
              <a:rPr lang="en-US" dirty="0" err="1" smtClean="0"/>
              <a:t>galata</a:t>
            </a:r>
            <a:r>
              <a:rPr lang="en-US" dirty="0" smtClean="0"/>
              <a:t> </a:t>
            </a:r>
            <a:r>
              <a:rPr lang="en-US" dirty="0" err="1" smtClean="0"/>
              <a:t>malee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3.10  </a:t>
            </a:r>
            <a:r>
              <a:rPr lang="en-US" b="1" dirty="0" err="1" smtClean="0"/>
              <a:t>Jilatixxa</a:t>
            </a:r>
            <a:r>
              <a:rPr lang="en-US" b="1" dirty="0" smtClean="0"/>
              <a:t> </a:t>
            </a:r>
            <a:r>
              <a:rPr lang="en-US" b="1" dirty="0" err="1" smtClean="0"/>
              <a:t>faaro</a:t>
            </a:r>
            <a:r>
              <a:rPr lang="en-US" b="1" dirty="0" smtClean="0"/>
              <a:t> (Wedding songs)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en-US" i="1" dirty="0" err="1" smtClean="0"/>
              <a:t>Manji</a:t>
            </a:r>
            <a:r>
              <a:rPr lang="en-US" i="1" dirty="0" smtClean="0"/>
              <a:t> </a:t>
            </a:r>
            <a:r>
              <a:rPr lang="en-US" i="1" dirty="0" err="1" smtClean="0"/>
              <a:t>aadheexxi</a:t>
            </a:r>
            <a:r>
              <a:rPr lang="en-US" i="1" dirty="0" smtClean="0"/>
              <a:t> </a:t>
            </a:r>
            <a:r>
              <a:rPr lang="en-US" i="1" dirty="0" err="1" smtClean="0"/>
              <a:t>heerumaa</a:t>
            </a:r>
            <a:r>
              <a:rPr lang="en-US" i="1" dirty="0" smtClean="0"/>
              <a:t> </a:t>
            </a:r>
            <a:r>
              <a:rPr lang="en-US" i="1" dirty="0" err="1" smtClean="0"/>
              <a:t>wodda</a:t>
            </a:r>
            <a:r>
              <a:rPr lang="en-US" i="1" dirty="0" smtClean="0"/>
              <a:t> </a:t>
            </a:r>
            <a:r>
              <a:rPr lang="en-US" i="1" dirty="0" err="1" smtClean="0"/>
              <a:t>faarisendaaxxe</a:t>
            </a:r>
            <a:r>
              <a:rPr lang="en-US" i="1" dirty="0" smtClean="0"/>
              <a:t> </a:t>
            </a:r>
            <a:r>
              <a:rPr lang="en-US" i="1" dirty="0" err="1" smtClean="0"/>
              <a:t>aadatixxe</a:t>
            </a:r>
            <a:r>
              <a:rPr lang="en-US" i="1" dirty="0" smtClean="0"/>
              <a:t> </a:t>
            </a:r>
            <a:r>
              <a:rPr lang="en-US" i="1" dirty="0" err="1" smtClean="0"/>
              <a:t>geebon</a:t>
            </a:r>
            <a:r>
              <a:rPr lang="en-US" i="1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i="1" dirty="0" err="1" smtClean="0"/>
              <a:t>Fakkeenna</a:t>
            </a:r>
            <a:r>
              <a:rPr lang="en-US" i="1" dirty="0" smtClean="0"/>
              <a:t> 1 :</a:t>
            </a:r>
            <a:r>
              <a:rPr lang="en-US" i="1" dirty="0" err="1" smtClean="0"/>
              <a:t>shallayye</a:t>
            </a:r>
            <a:r>
              <a:rPr lang="en-US" i="1" dirty="0" smtClean="0"/>
              <a:t> </a:t>
            </a:r>
            <a:r>
              <a:rPr lang="en-US" i="1" dirty="0" err="1" smtClean="0"/>
              <a:t>shallayeeyyo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                          Tee </a:t>
            </a:r>
            <a:r>
              <a:rPr lang="en-US" i="1" dirty="0" err="1" smtClean="0"/>
              <a:t>shallayeyyoo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                          </a:t>
            </a:r>
            <a:r>
              <a:rPr lang="en-US" i="1" dirty="0" err="1" smtClean="0"/>
              <a:t>Teeshalayye</a:t>
            </a:r>
            <a:r>
              <a:rPr lang="en-US" i="1" dirty="0" smtClean="0"/>
              <a:t> </a:t>
            </a:r>
            <a:endParaRPr lang="en-US" dirty="0" smtClean="0"/>
          </a:p>
          <a:p>
            <a:pPr lvl="1">
              <a:buNone/>
            </a:pPr>
            <a:r>
              <a:rPr lang="en-US" b="1" i="1" dirty="0" err="1" smtClean="0"/>
              <a:t>Fakkeenna</a:t>
            </a:r>
            <a:r>
              <a:rPr lang="en-US" b="1" i="1" dirty="0" smtClean="0"/>
              <a:t> 2 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                      </a:t>
            </a:r>
            <a:r>
              <a:rPr lang="en-US" i="1" dirty="0" err="1" smtClean="0"/>
              <a:t>Wido</a:t>
            </a:r>
            <a:r>
              <a:rPr lang="en-US" i="1" dirty="0" smtClean="0"/>
              <a:t> </a:t>
            </a:r>
            <a:r>
              <a:rPr lang="en-US" i="1" dirty="0" err="1" smtClean="0"/>
              <a:t>raare</a:t>
            </a:r>
            <a:r>
              <a:rPr lang="en-US" i="1" dirty="0" smtClean="0"/>
              <a:t> </a:t>
            </a:r>
            <a:r>
              <a:rPr lang="en-US" i="1" dirty="0" err="1" smtClean="0"/>
              <a:t>kexxee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                      </a:t>
            </a:r>
            <a:r>
              <a:rPr lang="en-US" i="1" dirty="0" err="1" smtClean="0"/>
              <a:t>Ayyinni</a:t>
            </a:r>
            <a:r>
              <a:rPr lang="en-US" i="1" dirty="0" smtClean="0"/>
              <a:t> </a:t>
            </a:r>
            <a:r>
              <a:rPr lang="en-US" i="1" dirty="0" err="1" smtClean="0"/>
              <a:t>reenbanno</a:t>
            </a:r>
            <a:r>
              <a:rPr lang="en-US" i="1" dirty="0" smtClean="0"/>
              <a:t>?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                      </a:t>
            </a:r>
            <a:r>
              <a:rPr lang="en-US" i="1" dirty="0" err="1" smtClean="0"/>
              <a:t>Qochcheyyo</a:t>
            </a:r>
            <a:r>
              <a:rPr lang="en-US" i="1" dirty="0" smtClean="0"/>
              <a:t> </a:t>
            </a:r>
            <a:r>
              <a:rPr lang="en-US" i="1" dirty="0" err="1" smtClean="0"/>
              <a:t>heerunde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                     </a:t>
            </a:r>
            <a:r>
              <a:rPr lang="en-US" i="1" dirty="0" err="1" smtClean="0"/>
              <a:t>Ayyinni</a:t>
            </a:r>
            <a:r>
              <a:rPr lang="en-US" i="1" dirty="0" smtClean="0"/>
              <a:t> </a:t>
            </a:r>
            <a:r>
              <a:rPr lang="en-US" i="1" dirty="0" err="1" smtClean="0"/>
              <a:t>geenbanno</a:t>
            </a:r>
            <a:r>
              <a:rPr lang="en-US" i="1" dirty="0" smtClean="0"/>
              <a:t>?</a:t>
            </a:r>
            <a:endParaRPr lang="en-US" dirty="0" smtClean="0"/>
          </a:p>
          <a:p>
            <a:pPr lvl="1">
              <a:buNone/>
            </a:pPr>
            <a:r>
              <a:rPr lang="en-US" i="1" dirty="0" err="1" smtClean="0"/>
              <a:t>Ille</a:t>
            </a:r>
            <a:r>
              <a:rPr lang="en-US" i="1" dirty="0" smtClean="0"/>
              <a:t> </a:t>
            </a:r>
            <a:r>
              <a:rPr lang="en-US" i="1" dirty="0" err="1" smtClean="0"/>
              <a:t>baatetixxe</a:t>
            </a:r>
            <a:endParaRPr lang="en-US" dirty="0" smtClean="0"/>
          </a:p>
          <a:p>
            <a:pPr lvl="1">
              <a:buNone/>
            </a:pPr>
            <a:r>
              <a:rPr lang="en-US" i="1" dirty="0" err="1" smtClean="0"/>
              <a:t>Umi</a:t>
            </a:r>
            <a:r>
              <a:rPr lang="en-US" i="1" dirty="0" smtClean="0"/>
              <a:t> </a:t>
            </a:r>
            <a:r>
              <a:rPr lang="en-US" i="1" dirty="0" err="1" smtClean="0"/>
              <a:t>daabetixxe</a:t>
            </a:r>
            <a:endParaRPr lang="en-US" dirty="0" smtClean="0"/>
          </a:p>
          <a:p>
            <a:pPr lvl="1">
              <a:buNone/>
            </a:pPr>
            <a:r>
              <a:rPr lang="en-US" i="1" dirty="0" err="1" smtClean="0"/>
              <a:t>Anga</a:t>
            </a:r>
            <a:r>
              <a:rPr lang="en-US" i="1" dirty="0" smtClean="0"/>
              <a:t> </a:t>
            </a:r>
            <a:r>
              <a:rPr lang="en-US" i="1" dirty="0" err="1" smtClean="0"/>
              <a:t>saatetixxe</a:t>
            </a:r>
            <a:endParaRPr lang="en-US" dirty="0" smtClean="0"/>
          </a:p>
          <a:p>
            <a:pPr lvl="1">
              <a:buNone/>
            </a:pPr>
            <a:r>
              <a:rPr lang="en-US" i="1" dirty="0" err="1" smtClean="0"/>
              <a:t>Lekka</a:t>
            </a:r>
            <a:r>
              <a:rPr lang="en-US" i="1" dirty="0" smtClean="0"/>
              <a:t> </a:t>
            </a:r>
            <a:r>
              <a:rPr lang="en-US" i="1" dirty="0" err="1" smtClean="0"/>
              <a:t>bootetixxe</a:t>
            </a:r>
            <a:r>
              <a:rPr lang="en-US" i="1" dirty="0" smtClean="0"/>
              <a:t>…..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3.11 </a:t>
            </a:r>
            <a:r>
              <a:rPr lang="en-US" b="1" dirty="0" err="1" smtClean="0"/>
              <a:t>Geebotixxa</a:t>
            </a:r>
            <a:r>
              <a:rPr lang="en-US" b="1" dirty="0" smtClean="0"/>
              <a:t> </a:t>
            </a:r>
            <a:r>
              <a:rPr lang="en-US" b="1" dirty="0" err="1" smtClean="0"/>
              <a:t>faaro</a:t>
            </a:r>
            <a:r>
              <a:rPr lang="en-US" b="1" dirty="0" smtClean="0"/>
              <a:t> (play songs)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Bale-</a:t>
            </a:r>
            <a:r>
              <a:rPr lang="en-US" dirty="0" err="1" smtClean="0"/>
              <a:t>baalde’n</a:t>
            </a:r>
            <a:r>
              <a:rPr lang="en-US" dirty="0" smtClean="0"/>
              <a:t> </a:t>
            </a:r>
            <a:r>
              <a:rPr lang="en-US" dirty="0" err="1" smtClean="0"/>
              <a:t>genbaaxxe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Hiriyya</a:t>
            </a:r>
            <a:r>
              <a:rPr lang="en-US" dirty="0" smtClean="0"/>
              <a:t> </a:t>
            </a:r>
            <a:r>
              <a:rPr lang="en-US" dirty="0" err="1" smtClean="0"/>
              <a:t>welaani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geebaaxxe</a:t>
            </a:r>
            <a:endParaRPr lang="en-US" dirty="0" smtClean="0"/>
          </a:p>
          <a:p>
            <a:pPr lvl="1">
              <a:buNone/>
            </a:pPr>
            <a:r>
              <a:rPr lang="en-US" dirty="0" err="1" smtClean="0"/>
              <a:t>Fakkeenna</a:t>
            </a:r>
            <a:r>
              <a:rPr lang="en-US" dirty="0" smtClean="0"/>
              <a:t>: Café </a:t>
            </a:r>
            <a:r>
              <a:rPr lang="en-US" dirty="0" err="1" smtClean="0"/>
              <a:t>beele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labbali</a:t>
            </a:r>
            <a:r>
              <a:rPr lang="en-US" dirty="0" smtClean="0"/>
              <a:t> </a:t>
            </a:r>
            <a:r>
              <a:rPr lang="en-US" dirty="0" err="1" smtClean="0"/>
              <a:t>bire</a:t>
            </a:r>
            <a:r>
              <a:rPr lang="en-US" dirty="0" smtClean="0"/>
              <a:t> </a:t>
            </a:r>
            <a:r>
              <a:rPr lang="en-US" dirty="0" err="1" smtClean="0"/>
              <a:t>uteele</a:t>
            </a:r>
            <a:r>
              <a:rPr lang="en-US" dirty="0" smtClean="0"/>
              <a:t>!</a:t>
            </a:r>
          </a:p>
          <a:p>
            <a:pPr lvl="1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err="1" smtClean="0"/>
              <a:t>Ololayyo</a:t>
            </a:r>
            <a:r>
              <a:rPr lang="en-US" dirty="0" smtClean="0"/>
              <a:t> </a:t>
            </a:r>
            <a:r>
              <a:rPr lang="en-US" dirty="0" err="1" smtClean="0"/>
              <a:t>ololayyo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dirty="0" err="1" smtClean="0"/>
              <a:t>dookko</a:t>
            </a:r>
            <a:r>
              <a:rPr lang="en-US" dirty="0" smtClean="0"/>
              <a:t> </a:t>
            </a:r>
            <a:r>
              <a:rPr lang="en-US" dirty="0" err="1" smtClean="0"/>
              <a:t>qaallichchinxe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dirty="0" err="1" smtClean="0"/>
              <a:t>Buxe</a:t>
            </a:r>
            <a:r>
              <a:rPr lang="en-US" dirty="0" smtClean="0"/>
              <a:t> (are) </a:t>
            </a:r>
            <a:r>
              <a:rPr lang="en-US" dirty="0" err="1" smtClean="0"/>
              <a:t>murtichinxe</a:t>
            </a: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err="1" smtClean="0"/>
              <a:t>Buxxiyike</a:t>
            </a:r>
            <a:r>
              <a:rPr lang="en-US" dirty="0" smtClean="0"/>
              <a:t> </a:t>
            </a:r>
            <a:r>
              <a:rPr lang="en-US" dirty="0" err="1" smtClean="0"/>
              <a:t>buno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err="1" smtClean="0"/>
              <a:t>buttini</a:t>
            </a:r>
            <a:r>
              <a:rPr lang="en-US" dirty="0" smtClean="0"/>
              <a:t> </a:t>
            </a:r>
            <a:r>
              <a:rPr lang="en-US" dirty="0" err="1" smtClean="0"/>
              <a:t>ha’noo’n</a:t>
            </a:r>
            <a:r>
              <a:rPr lang="en-US" dirty="0" smtClean="0"/>
              <a:t> </a:t>
            </a:r>
            <a:r>
              <a:rPr lang="en-US" dirty="0" err="1" smtClean="0"/>
              <a:t>kulo</a:t>
            </a: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heel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3.12  </a:t>
            </a:r>
            <a:r>
              <a:rPr lang="en-US" b="1" dirty="0" err="1" smtClean="0"/>
              <a:t>Ochchile</a:t>
            </a:r>
            <a:r>
              <a:rPr lang="en-US" b="1" dirty="0" smtClean="0"/>
              <a:t>  </a:t>
            </a:r>
            <a:r>
              <a:rPr lang="en-US" b="1" dirty="0" err="1" smtClean="0"/>
              <a:t>Faaro</a:t>
            </a:r>
            <a:r>
              <a:rPr lang="en-US" b="1" dirty="0" smtClean="0"/>
              <a:t> ( Satirical songs 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364163"/>
          </a:xfrm>
        </p:spPr>
        <p:txBody>
          <a:bodyPr/>
          <a:lstStyle/>
          <a:p>
            <a:pPr lvl="1" algn="just"/>
            <a:r>
              <a:rPr lang="en-US" dirty="0" err="1" smtClean="0"/>
              <a:t>Ochchile</a:t>
            </a:r>
            <a:r>
              <a:rPr lang="en-US" dirty="0" smtClean="0"/>
              <a:t>  </a:t>
            </a:r>
            <a:r>
              <a:rPr lang="en-US" dirty="0" err="1" smtClean="0"/>
              <a:t>faaro</a:t>
            </a:r>
            <a:r>
              <a:rPr lang="en-US" dirty="0" smtClean="0"/>
              <a:t> </a:t>
            </a:r>
            <a:r>
              <a:rPr lang="en-US" dirty="0" err="1" smtClean="0"/>
              <a:t>aadatixxe</a:t>
            </a:r>
            <a:r>
              <a:rPr lang="en-US" dirty="0" smtClean="0"/>
              <a:t> </a:t>
            </a:r>
            <a:r>
              <a:rPr lang="en-US" dirty="0" err="1" smtClean="0"/>
              <a:t>gencile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manjo,gamo,orga,yookin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kaddeexxa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ochchiki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cee’mat</a:t>
            </a:r>
            <a:r>
              <a:rPr lang="en-US" dirty="0" smtClean="0"/>
              <a:t> </a:t>
            </a:r>
            <a:r>
              <a:rPr lang="en-US" dirty="0" err="1" smtClean="0"/>
              <a:t>saxxaaxxe</a:t>
            </a:r>
            <a:r>
              <a:rPr lang="en-US" dirty="0" smtClean="0"/>
              <a:t> </a:t>
            </a:r>
            <a:r>
              <a:rPr lang="en-US" dirty="0" err="1" smtClean="0"/>
              <a:t>faaron.Tenne’a</a:t>
            </a:r>
            <a:r>
              <a:rPr lang="en-US" dirty="0" smtClean="0"/>
              <a:t> </a:t>
            </a:r>
            <a:r>
              <a:rPr lang="en-US" dirty="0" err="1" smtClean="0"/>
              <a:t>diraama,xingo</a:t>
            </a:r>
            <a:r>
              <a:rPr lang="en-US" dirty="0" smtClean="0"/>
              <a:t>, </a:t>
            </a:r>
            <a:r>
              <a:rPr lang="en-US" dirty="0" err="1" smtClean="0"/>
              <a:t>shiqinsaa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tenne</a:t>
            </a:r>
            <a:r>
              <a:rPr lang="en-US" dirty="0" smtClean="0"/>
              <a:t> </a:t>
            </a:r>
            <a:r>
              <a:rPr lang="en-US" dirty="0" err="1" smtClean="0"/>
              <a:t>bifanni</a:t>
            </a:r>
            <a:r>
              <a:rPr lang="en-US" dirty="0" smtClean="0"/>
              <a:t> </a:t>
            </a:r>
            <a:r>
              <a:rPr lang="en-US" dirty="0" err="1" smtClean="0"/>
              <a:t>muuxema</a:t>
            </a:r>
            <a:r>
              <a:rPr lang="en-US" dirty="0" smtClean="0"/>
              <a:t> </a:t>
            </a:r>
            <a:r>
              <a:rPr lang="en-US" dirty="0" err="1" smtClean="0"/>
              <a:t>dandettaan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barack-obama-caricature-1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886200"/>
            <a:ext cx="2286000" cy="2057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</a:t>
            </a:r>
            <a:r>
              <a:rPr lang="en-US" dirty="0" smtClean="0"/>
              <a:t> </a:t>
            </a:r>
            <a:r>
              <a:rPr lang="en-US" dirty="0" err="1" smtClean="0"/>
              <a:t>haaso’iki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yaanexxa</a:t>
            </a:r>
            <a:r>
              <a:rPr lang="en-US" dirty="0" smtClean="0"/>
              <a:t> </a:t>
            </a:r>
            <a:r>
              <a:rPr lang="en-US" dirty="0" err="1" smtClean="0"/>
              <a:t>danchumme</a:t>
            </a:r>
            <a:r>
              <a:rPr lang="en-US" dirty="0" smtClean="0"/>
              <a:t> </a:t>
            </a:r>
            <a:r>
              <a:rPr lang="en-US" dirty="0" err="1" smtClean="0"/>
              <a:t>ifisaaxxe</a:t>
            </a:r>
            <a:r>
              <a:rPr lang="en-US" dirty="0" smtClean="0"/>
              <a:t> </a:t>
            </a:r>
            <a:r>
              <a:rPr lang="en-US" dirty="0" err="1" smtClean="0"/>
              <a:t>hiyyilexxe</a:t>
            </a:r>
            <a:r>
              <a:rPr lang="en-US" dirty="0" smtClean="0"/>
              <a:t> </a:t>
            </a:r>
            <a:r>
              <a:rPr lang="en-US" dirty="0" err="1" smtClean="0"/>
              <a:t>kutan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afo’inxi</a:t>
            </a:r>
            <a:r>
              <a:rPr lang="en-US" dirty="0" smtClean="0"/>
              <a:t> </a:t>
            </a:r>
            <a:r>
              <a:rPr lang="en-US" dirty="0" err="1" smtClean="0"/>
              <a:t>aada</a:t>
            </a:r>
            <a:r>
              <a:rPr lang="en-US" dirty="0" smtClean="0"/>
              <a:t>, </a:t>
            </a:r>
            <a:r>
              <a:rPr lang="en-US" dirty="0" err="1" smtClean="0"/>
              <a:t>galduma</a:t>
            </a:r>
            <a:r>
              <a:rPr lang="en-US" dirty="0" smtClean="0"/>
              <a:t>, </a:t>
            </a:r>
            <a:r>
              <a:rPr lang="en-US" dirty="0" err="1" smtClean="0"/>
              <a:t>yaada</a:t>
            </a:r>
            <a:r>
              <a:rPr lang="en-US" dirty="0" smtClean="0"/>
              <a:t> </a:t>
            </a:r>
            <a:r>
              <a:rPr lang="en-US" dirty="0" err="1" smtClean="0"/>
              <a:t>araddiinka</a:t>
            </a:r>
            <a:r>
              <a:rPr lang="en-US" dirty="0" smtClean="0"/>
              <a:t> </a:t>
            </a:r>
            <a:r>
              <a:rPr lang="en-US" dirty="0" err="1" smtClean="0"/>
              <a:t>ifisaachchon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bariinke</a:t>
            </a:r>
            <a:r>
              <a:rPr lang="en-US" dirty="0" smtClean="0"/>
              <a:t> </a:t>
            </a:r>
            <a:r>
              <a:rPr lang="en-US" dirty="0" err="1" smtClean="0"/>
              <a:t>maxaafa’n</a:t>
            </a:r>
            <a:r>
              <a:rPr lang="en-US" dirty="0" smtClean="0"/>
              <a:t> </a:t>
            </a:r>
            <a:r>
              <a:rPr lang="en-US" dirty="0" err="1" smtClean="0"/>
              <a:t>borreesat</a:t>
            </a:r>
            <a:r>
              <a:rPr lang="en-US" dirty="0" smtClean="0"/>
              <a:t> </a:t>
            </a:r>
            <a:r>
              <a:rPr lang="en-US" dirty="0" err="1" smtClean="0"/>
              <a:t>yaado</a:t>
            </a:r>
            <a:r>
              <a:rPr lang="en-US" dirty="0" smtClean="0"/>
              <a:t> </a:t>
            </a:r>
            <a:r>
              <a:rPr lang="en-US" dirty="0" err="1" smtClean="0"/>
              <a:t>borresemaaka</a:t>
            </a:r>
            <a:r>
              <a:rPr lang="en-US" dirty="0" smtClean="0"/>
              <a:t> </a:t>
            </a:r>
            <a:r>
              <a:rPr lang="en-US" dirty="0" err="1" smtClean="0"/>
              <a:t>jabeessa</a:t>
            </a:r>
            <a:r>
              <a:rPr lang="en-US" dirty="0" smtClean="0"/>
              <a:t> </a:t>
            </a:r>
            <a:r>
              <a:rPr lang="en-US" dirty="0" err="1" smtClean="0"/>
              <a:t>dandettaan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Manni</a:t>
            </a:r>
            <a:r>
              <a:rPr lang="en-US" dirty="0" smtClean="0"/>
              <a:t> </a:t>
            </a:r>
            <a:r>
              <a:rPr lang="en-US" dirty="0" err="1" smtClean="0"/>
              <a:t>hadi</a:t>
            </a:r>
            <a:r>
              <a:rPr lang="en-US" dirty="0" smtClean="0"/>
              <a:t> </a:t>
            </a:r>
            <a:r>
              <a:rPr lang="en-US" dirty="0" err="1" smtClean="0"/>
              <a:t>giddo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gaafataa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mammaassa</a:t>
            </a:r>
            <a:r>
              <a:rPr lang="en-US" dirty="0" smtClean="0"/>
              <a:t> </a:t>
            </a:r>
            <a:r>
              <a:rPr lang="en-US" dirty="0" err="1" smtClean="0"/>
              <a:t>la’effataachchi</a:t>
            </a:r>
            <a:r>
              <a:rPr lang="en-US" dirty="0" smtClean="0"/>
              <a:t> </a:t>
            </a:r>
            <a:r>
              <a:rPr lang="en-US" dirty="0" err="1" smtClean="0"/>
              <a:t>tenne</a:t>
            </a:r>
            <a:r>
              <a:rPr lang="en-US" dirty="0" smtClean="0"/>
              <a:t> </a:t>
            </a:r>
            <a:r>
              <a:rPr lang="en-US" dirty="0" err="1" smtClean="0"/>
              <a:t>yaanuwwa</a:t>
            </a:r>
            <a:r>
              <a:rPr lang="en-US" dirty="0" smtClean="0"/>
              <a:t> </a:t>
            </a:r>
            <a:r>
              <a:rPr lang="en-US" dirty="0" err="1" smtClean="0"/>
              <a:t>jajjabeessateeten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3.13. </a:t>
            </a:r>
            <a:r>
              <a:rPr lang="en-US" sz="4000" b="1" dirty="0" err="1" smtClean="0"/>
              <a:t>Ke’isatixxa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Faaro</a:t>
            </a:r>
            <a:r>
              <a:rPr lang="en-US" sz="4000" b="1" dirty="0" smtClean="0"/>
              <a:t> (Initiation songs)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696200" cy="3505200"/>
          </a:xfrm>
        </p:spPr>
        <p:txBody>
          <a:bodyPr/>
          <a:lstStyle/>
          <a:p>
            <a:pPr lvl="1"/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yaanenaa’n</a:t>
            </a:r>
            <a:r>
              <a:rPr lang="en-US" dirty="0" smtClean="0"/>
              <a:t> </a:t>
            </a:r>
            <a:r>
              <a:rPr lang="en-US" dirty="0" err="1" smtClean="0"/>
              <a:t>sodateexxi</a:t>
            </a:r>
            <a:r>
              <a:rPr lang="en-US" dirty="0" smtClean="0"/>
              <a:t> </a:t>
            </a:r>
            <a:r>
              <a:rPr lang="en-US" dirty="0" err="1" smtClean="0"/>
              <a:t>udumi’a</a:t>
            </a:r>
            <a:r>
              <a:rPr lang="en-US" dirty="0" smtClean="0"/>
              <a:t> </a:t>
            </a:r>
            <a:r>
              <a:rPr lang="en-US" dirty="0" err="1" smtClean="0"/>
              <a:t>higabaashsha</a:t>
            </a:r>
            <a:r>
              <a:rPr lang="en-US" dirty="0" smtClean="0"/>
              <a:t> </a:t>
            </a:r>
            <a:r>
              <a:rPr lang="en-US" dirty="0" err="1" smtClean="0"/>
              <a:t>manjo</a:t>
            </a:r>
            <a:r>
              <a:rPr lang="en-US" dirty="0" smtClean="0"/>
              <a:t> </a:t>
            </a:r>
            <a:r>
              <a:rPr lang="en-US" dirty="0" err="1" smtClean="0"/>
              <a:t>dadammasitaaxxenna</a:t>
            </a:r>
            <a:r>
              <a:rPr lang="en-US" dirty="0" smtClean="0"/>
              <a:t> </a:t>
            </a:r>
            <a:r>
              <a:rPr lang="en-US" dirty="0" err="1" smtClean="0"/>
              <a:t>jajjabeessitaaxxen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Tinni</a:t>
            </a:r>
            <a:r>
              <a:rPr lang="en-US" dirty="0" smtClean="0"/>
              <a:t> </a:t>
            </a:r>
            <a:r>
              <a:rPr lang="en-US" dirty="0" err="1" smtClean="0"/>
              <a:t>faaro</a:t>
            </a:r>
            <a:r>
              <a:rPr lang="en-US" dirty="0" smtClean="0"/>
              <a:t> </a:t>
            </a:r>
            <a:r>
              <a:rPr lang="en-US" dirty="0" err="1" smtClean="0"/>
              <a:t>hendeexxa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muuxxecate’e</a:t>
            </a:r>
            <a:r>
              <a:rPr lang="en-US" dirty="0" smtClean="0"/>
              <a:t> </a:t>
            </a:r>
            <a:r>
              <a:rPr lang="en-US" dirty="0" err="1" smtClean="0"/>
              <a:t>la’efantaaxxe</a:t>
            </a:r>
            <a:r>
              <a:rPr lang="en-US" dirty="0" smtClean="0"/>
              <a:t> </a:t>
            </a:r>
            <a:r>
              <a:rPr lang="en-US" dirty="0" err="1" smtClean="0"/>
              <a:t>faaron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3.14  </a:t>
            </a:r>
            <a:r>
              <a:rPr lang="en-US" b="1" dirty="0" err="1" smtClean="0"/>
              <a:t>Galatitte</a:t>
            </a:r>
            <a:r>
              <a:rPr lang="en-US" b="1" dirty="0" smtClean="0"/>
              <a:t> (Panegyric song) 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bogiinka</a:t>
            </a:r>
            <a:r>
              <a:rPr lang="en-US" dirty="0" smtClean="0"/>
              <a:t> </a:t>
            </a:r>
            <a:r>
              <a:rPr lang="en-US" dirty="0" err="1" smtClean="0"/>
              <a:t>galchallo</a:t>
            </a:r>
            <a:r>
              <a:rPr lang="en-US" dirty="0" smtClean="0"/>
              <a:t> </a:t>
            </a:r>
            <a:r>
              <a:rPr lang="en-US" dirty="0" err="1" smtClean="0"/>
              <a:t>faaritaaxxen.Saadaaxxen.lumummisaaxxen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Iittanni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janna</a:t>
            </a:r>
            <a:r>
              <a:rPr lang="en-US" dirty="0" smtClean="0"/>
              <a:t> </a:t>
            </a:r>
            <a:r>
              <a:rPr lang="en-US" dirty="0" err="1" smtClean="0"/>
              <a:t>saadaaxxen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faaritaaxxe</a:t>
            </a:r>
            <a:r>
              <a:rPr lang="en-US" dirty="0" smtClean="0"/>
              <a:t> </a:t>
            </a:r>
            <a:r>
              <a:rPr lang="en-US" dirty="0" err="1" smtClean="0"/>
              <a:t>aadatixxe</a:t>
            </a:r>
            <a:r>
              <a:rPr lang="en-US" dirty="0" smtClean="0"/>
              <a:t> </a:t>
            </a:r>
            <a:r>
              <a:rPr lang="en-US" dirty="0" err="1" smtClean="0"/>
              <a:t>gencen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3.15.  </a:t>
            </a:r>
            <a:r>
              <a:rPr lang="en-US" b="1" dirty="0" err="1" smtClean="0"/>
              <a:t>Poletikiinxa</a:t>
            </a:r>
            <a:r>
              <a:rPr lang="en-US" b="1" dirty="0" smtClean="0"/>
              <a:t> </a:t>
            </a:r>
            <a:r>
              <a:rPr lang="en-US" b="1" dirty="0" err="1" smtClean="0"/>
              <a:t>Faaro</a:t>
            </a:r>
            <a:r>
              <a:rPr lang="en-US" b="1" dirty="0" smtClean="0"/>
              <a:t> (Political songs)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Tinni</a:t>
            </a:r>
            <a:r>
              <a:rPr lang="en-US" i="1" dirty="0" smtClean="0"/>
              <a:t> </a:t>
            </a:r>
            <a:r>
              <a:rPr lang="en-US" i="1" dirty="0" err="1" smtClean="0"/>
              <a:t>ardi</a:t>
            </a:r>
            <a:r>
              <a:rPr lang="en-US" i="1" dirty="0" smtClean="0"/>
              <a:t> </a:t>
            </a:r>
            <a:r>
              <a:rPr lang="en-US" i="1" dirty="0" err="1" smtClean="0"/>
              <a:t>poletika</a:t>
            </a:r>
            <a:r>
              <a:rPr lang="en-US" i="1" dirty="0" smtClean="0"/>
              <a:t> </a:t>
            </a:r>
            <a:r>
              <a:rPr lang="en-US" i="1" dirty="0" err="1" smtClean="0"/>
              <a:t>mitte</a:t>
            </a:r>
            <a:r>
              <a:rPr lang="en-US" i="1" dirty="0" smtClean="0"/>
              <a:t> </a:t>
            </a:r>
            <a:r>
              <a:rPr lang="en-US" i="1" dirty="0" err="1" smtClean="0"/>
              <a:t>kiphate</a:t>
            </a:r>
            <a:r>
              <a:rPr lang="en-US" i="1" dirty="0" smtClean="0"/>
              <a:t> </a:t>
            </a:r>
            <a:r>
              <a:rPr lang="en-US" i="1" dirty="0" err="1" smtClean="0"/>
              <a:t>la’effattaaxxe</a:t>
            </a:r>
            <a:r>
              <a:rPr lang="en-US" i="1" dirty="0" smtClean="0"/>
              <a:t> </a:t>
            </a:r>
            <a:r>
              <a:rPr lang="en-US" i="1" dirty="0" err="1" smtClean="0"/>
              <a:t>faaron</a:t>
            </a:r>
            <a:r>
              <a:rPr lang="en-US" i="1" dirty="0" smtClean="0"/>
              <a:t>. </a:t>
            </a:r>
            <a:r>
              <a:rPr lang="en-US" i="1" dirty="0" err="1" smtClean="0"/>
              <a:t>Isenna</a:t>
            </a:r>
            <a:r>
              <a:rPr lang="en-US" i="1" dirty="0" smtClean="0"/>
              <a:t> </a:t>
            </a:r>
            <a:r>
              <a:rPr lang="en-US" i="1" dirty="0" err="1" smtClean="0"/>
              <a:t>bogiinxa</a:t>
            </a:r>
            <a:r>
              <a:rPr lang="en-US" i="1" dirty="0" smtClean="0"/>
              <a:t> </a:t>
            </a:r>
            <a:r>
              <a:rPr lang="en-US" i="1" dirty="0" err="1" smtClean="0"/>
              <a:t>mittumma</a:t>
            </a:r>
            <a:r>
              <a:rPr lang="en-US" i="1" dirty="0" smtClean="0"/>
              <a:t> </a:t>
            </a:r>
            <a:r>
              <a:rPr lang="en-US" i="1" dirty="0" err="1" smtClean="0"/>
              <a:t>jabeessatee;eloxxa</a:t>
            </a:r>
            <a:r>
              <a:rPr lang="en-US" i="1" dirty="0" smtClean="0"/>
              <a:t> </a:t>
            </a:r>
            <a:r>
              <a:rPr lang="en-US" i="1" dirty="0" err="1" smtClean="0"/>
              <a:t>galcha</a:t>
            </a:r>
            <a:r>
              <a:rPr lang="en-US" i="1" dirty="0" smtClean="0"/>
              <a:t> </a:t>
            </a:r>
            <a:r>
              <a:rPr lang="en-US" i="1" dirty="0" err="1" smtClean="0"/>
              <a:t>ifisate’e;seerinxa</a:t>
            </a:r>
            <a:r>
              <a:rPr lang="en-US" i="1" dirty="0" smtClean="0"/>
              <a:t> </a:t>
            </a:r>
            <a:r>
              <a:rPr lang="en-US" i="1" dirty="0" err="1" smtClean="0"/>
              <a:t>angfunte</a:t>
            </a:r>
            <a:r>
              <a:rPr lang="en-US" i="1" dirty="0" smtClean="0"/>
              <a:t> </a:t>
            </a:r>
            <a:r>
              <a:rPr lang="en-US" i="1" dirty="0" err="1" smtClean="0"/>
              <a:t>leelishatee;poletikinxa</a:t>
            </a:r>
            <a:r>
              <a:rPr lang="en-US" i="1" dirty="0" smtClean="0"/>
              <a:t> </a:t>
            </a:r>
            <a:r>
              <a:rPr lang="en-US" i="1" dirty="0" err="1" smtClean="0"/>
              <a:t>shokko</a:t>
            </a:r>
            <a:r>
              <a:rPr lang="en-US" i="1" dirty="0" smtClean="0"/>
              <a:t> </a:t>
            </a:r>
            <a:r>
              <a:rPr lang="en-US" i="1" dirty="0" err="1" smtClean="0"/>
              <a:t>kulatee;bogiinxa</a:t>
            </a:r>
            <a:r>
              <a:rPr lang="en-US" i="1" dirty="0" smtClean="0"/>
              <a:t> </a:t>
            </a:r>
            <a:r>
              <a:rPr lang="en-US" i="1" dirty="0" err="1" smtClean="0"/>
              <a:t>jaalala</a:t>
            </a:r>
            <a:r>
              <a:rPr lang="en-US" i="1" dirty="0" smtClean="0"/>
              <a:t>; </a:t>
            </a:r>
            <a:r>
              <a:rPr lang="en-US" i="1" dirty="0" err="1" smtClean="0"/>
              <a:t>filati</a:t>
            </a:r>
            <a:r>
              <a:rPr lang="en-US" i="1" dirty="0" smtClean="0"/>
              <a:t> </a:t>
            </a:r>
            <a:r>
              <a:rPr lang="en-US" i="1" dirty="0" err="1" smtClean="0"/>
              <a:t>wodda</a:t>
            </a:r>
            <a:r>
              <a:rPr lang="en-US" i="1" dirty="0" smtClean="0"/>
              <a:t> </a:t>
            </a:r>
            <a:r>
              <a:rPr lang="en-US" i="1" dirty="0" err="1" smtClean="0"/>
              <a:t>aradda</a:t>
            </a:r>
            <a:r>
              <a:rPr lang="en-US" i="1" dirty="0" smtClean="0"/>
              <a:t> </a:t>
            </a:r>
            <a:r>
              <a:rPr lang="en-US" i="1" dirty="0" err="1" smtClean="0"/>
              <a:t>kekke’isate’e,dubartetixxa</a:t>
            </a:r>
            <a:r>
              <a:rPr lang="en-US" i="1" dirty="0" smtClean="0"/>
              <a:t> </a:t>
            </a:r>
            <a:r>
              <a:rPr lang="en-US" i="1" dirty="0" err="1" smtClean="0"/>
              <a:t>mabite</a:t>
            </a:r>
            <a:r>
              <a:rPr lang="en-US" i="1" dirty="0" smtClean="0"/>
              <a:t>  </a:t>
            </a:r>
            <a:r>
              <a:rPr lang="en-US" i="1" dirty="0" err="1" smtClean="0"/>
              <a:t>heqisatee</a:t>
            </a:r>
            <a:r>
              <a:rPr lang="en-US" i="1" dirty="0" smtClean="0"/>
              <a:t>….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3.16 </a:t>
            </a:r>
            <a:r>
              <a:rPr lang="en-US" b="1" dirty="0" err="1" smtClean="0"/>
              <a:t>Gorsiinxa</a:t>
            </a:r>
            <a:r>
              <a:rPr lang="en-US" b="1" dirty="0" smtClean="0"/>
              <a:t> </a:t>
            </a:r>
            <a:r>
              <a:rPr lang="en-US" b="1" dirty="0" err="1" smtClean="0"/>
              <a:t>Faaro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Tinni</a:t>
            </a:r>
            <a:r>
              <a:rPr lang="en-US" i="1" dirty="0" smtClean="0"/>
              <a:t> </a:t>
            </a:r>
            <a:r>
              <a:rPr lang="en-US" i="1" dirty="0" err="1" smtClean="0"/>
              <a:t>manjo</a:t>
            </a:r>
            <a:r>
              <a:rPr lang="en-US" i="1" dirty="0" smtClean="0"/>
              <a:t> </a:t>
            </a:r>
            <a:r>
              <a:rPr lang="en-US" i="1" dirty="0" err="1" smtClean="0"/>
              <a:t>gorsitaaxxe,barachchiisaxxe,beekkuma</a:t>
            </a:r>
            <a:r>
              <a:rPr lang="en-US" i="1" dirty="0" smtClean="0"/>
              <a:t> </a:t>
            </a:r>
            <a:r>
              <a:rPr lang="en-US" i="1" dirty="0" err="1" smtClean="0"/>
              <a:t>manjokee</a:t>
            </a:r>
            <a:r>
              <a:rPr lang="en-US" i="1" dirty="0" smtClean="0"/>
              <a:t> </a:t>
            </a:r>
            <a:r>
              <a:rPr lang="en-US" i="1" dirty="0" err="1" smtClean="0"/>
              <a:t>uutaaxxe</a:t>
            </a:r>
            <a:r>
              <a:rPr lang="en-US" i="1" dirty="0" smtClean="0"/>
              <a:t> </a:t>
            </a:r>
            <a:r>
              <a:rPr lang="en-US" i="1" dirty="0" err="1" smtClean="0"/>
              <a:t>faaro</a:t>
            </a:r>
            <a:r>
              <a:rPr lang="en-US" i="1" dirty="0" smtClean="0"/>
              <a:t> </a:t>
            </a:r>
            <a:r>
              <a:rPr lang="en-US" i="1" dirty="0" err="1" smtClean="0"/>
              <a:t>shiqinsaake</a:t>
            </a:r>
            <a:r>
              <a:rPr lang="en-US" i="1" dirty="0" smtClean="0"/>
              <a:t> </a:t>
            </a:r>
            <a:r>
              <a:rPr lang="en-US" i="1" dirty="0" err="1" smtClean="0"/>
              <a:t>oran.Boose’a</a:t>
            </a:r>
            <a:r>
              <a:rPr lang="en-US" i="1" dirty="0" smtClean="0"/>
              <a:t> </a:t>
            </a:r>
            <a:r>
              <a:rPr lang="en-US" i="1" dirty="0" err="1" smtClean="0"/>
              <a:t>barechatee,elobaaxxa</a:t>
            </a:r>
            <a:r>
              <a:rPr lang="en-US" i="1" dirty="0" smtClean="0"/>
              <a:t> </a:t>
            </a:r>
            <a:r>
              <a:rPr lang="en-US" i="1" dirty="0" err="1" smtClean="0"/>
              <a:t>yaane</a:t>
            </a:r>
            <a:r>
              <a:rPr lang="en-US" i="1" dirty="0" smtClean="0"/>
              <a:t> </a:t>
            </a:r>
            <a:r>
              <a:rPr lang="en-US" i="1" dirty="0" err="1" smtClean="0"/>
              <a:t>manji</a:t>
            </a:r>
            <a:r>
              <a:rPr lang="en-US" i="1" dirty="0" smtClean="0"/>
              <a:t> </a:t>
            </a:r>
            <a:r>
              <a:rPr lang="en-US" i="1" dirty="0" err="1" smtClean="0"/>
              <a:t>gibaasha</a:t>
            </a:r>
            <a:r>
              <a:rPr lang="en-US" i="1" dirty="0" smtClean="0"/>
              <a:t> </a:t>
            </a:r>
            <a:r>
              <a:rPr lang="en-US" i="1" dirty="0" err="1" smtClean="0"/>
              <a:t>assitaaxxe</a:t>
            </a:r>
            <a:r>
              <a:rPr lang="en-US" i="1" dirty="0" smtClean="0"/>
              <a:t> </a:t>
            </a:r>
            <a:r>
              <a:rPr lang="en-US" i="1" dirty="0" err="1" smtClean="0"/>
              <a:t>aadatixxe</a:t>
            </a:r>
            <a:r>
              <a:rPr lang="en-US" i="1" dirty="0" smtClean="0"/>
              <a:t> </a:t>
            </a:r>
            <a:r>
              <a:rPr lang="en-US" i="1" dirty="0" err="1" smtClean="0"/>
              <a:t>gencen</a:t>
            </a:r>
            <a:r>
              <a:rPr lang="en-US" i="1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3.17.  </a:t>
            </a:r>
            <a:r>
              <a:rPr lang="en-US" b="1" dirty="0" err="1" smtClean="0"/>
              <a:t>Yowwichcho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pPr lvl="1"/>
            <a:r>
              <a:rPr lang="en-US" dirty="0" err="1" smtClean="0"/>
              <a:t>Gede’inxe</a:t>
            </a:r>
            <a:r>
              <a:rPr lang="en-US" dirty="0" smtClean="0"/>
              <a:t> </a:t>
            </a:r>
            <a:r>
              <a:rPr lang="en-US" dirty="0" err="1" smtClean="0"/>
              <a:t>aada’n</a:t>
            </a:r>
            <a:r>
              <a:rPr lang="en-US" dirty="0" smtClean="0"/>
              <a:t> </a:t>
            </a:r>
            <a:r>
              <a:rPr lang="en-US" dirty="0" err="1" smtClean="0"/>
              <a:t>yowwichchi</a:t>
            </a:r>
            <a:r>
              <a:rPr lang="en-US" dirty="0" smtClean="0"/>
              <a:t> </a:t>
            </a:r>
            <a:r>
              <a:rPr lang="en-US" dirty="0" err="1" smtClean="0"/>
              <a:t>lumoxxe</a:t>
            </a:r>
            <a:r>
              <a:rPr lang="en-US" dirty="0" smtClean="0"/>
              <a:t> </a:t>
            </a:r>
            <a:r>
              <a:rPr lang="en-US" dirty="0" err="1" smtClean="0"/>
              <a:t>badinon.Bandeeki</a:t>
            </a:r>
            <a:r>
              <a:rPr lang="en-US" dirty="0" smtClean="0"/>
              <a:t> </a:t>
            </a:r>
            <a:r>
              <a:rPr lang="en-US" dirty="0" err="1" smtClean="0"/>
              <a:t>manjixxa</a:t>
            </a:r>
            <a:r>
              <a:rPr lang="en-US" dirty="0" smtClean="0"/>
              <a:t> </a:t>
            </a:r>
            <a:r>
              <a:rPr lang="en-US" dirty="0" err="1" smtClean="0"/>
              <a:t>baffatabaaxxa</a:t>
            </a:r>
            <a:r>
              <a:rPr lang="en-US" dirty="0" smtClean="0"/>
              <a:t> </a:t>
            </a:r>
            <a:r>
              <a:rPr lang="en-US" dirty="0" err="1" smtClean="0"/>
              <a:t>raagole</a:t>
            </a:r>
            <a:r>
              <a:rPr lang="en-US" dirty="0" smtClean="0"/>
              <a:t> </a:t>
            </a:r>
            <a:r>
              <a:rPr lang="en-US" dirty="0" err="1" smtClean="0"/>
              <a:t>haasottaan.Tenne</a:t>
            </a:r>
            <a:r>
              <a:rPr lang="en-US" dirty="0" smtClean="0"/>
              <a:t> </a:t>
            </a:r>
            <a:r>
              <a:rPr lang="en-US" dirty="0" err="1" smtClean="0"/>
              <a:t>manjoke’n</a:t>
            </a:r>
            <a:r>
              <a:rPr lang="en-US" dirty="0" smtClean="0"/>
              <a:t> </a:t>
            </a:r>
            <a:r>
              <a:rPr lang="en-US" dirty="0" err="1" smtClean="0"/>
              <a:t>elobaaxxa</a:t>
            </a:r>
            <a:r>
              <a:rPr lang="en-US" dirty="0" smtClean="0"/>
              <a:t> </a:t>
            </a:r>
            <a:r>
              <a:rPr lang="en-US" dirty="0" err="1" smtClean="0"/>
              <a:t>hujejee</a:t>
            </a:r>
            <a:r>
              <a:rPr lang="en-US" dirty="0" smtClean="0"/>
              <a:t> </a:t>
            </a:r>
            <a:r>
              <a:rPr lang="en-US" dirty="0" err="1" smtClean="0"/>
              <a:t>manjo</a:t>
            </a:r>
            <a:r>
              <a:rPr lang="en-US" dirty="0" smtClean="0"/>
              <a:t> </a:t>
            </a:r>
            <a:r>
              <a:rPr lang="en-US" dirty="0" err="1" smtClean="0"/>
              <a:t>shiyeeka</a:t>
            </a:r>
            <a:r>
              <a:rPr lang="en-US" dirty="0" smtClean="0"/>
              <a:t> </a:t>
            </a:r>
            <a:r>
              <a:rPr lang="en-US" dirty="0" err="1" smtClean="0"/>
              <a:t>karra</a:t>
            </a:r>
            <a:r>
              <a:rPr lang="en-US" dirty="0" smtClean="0"/>
              <a:t> </a:t>
            </a:r>
            <a:r>
              <a:rPr lang="en-US" dirty="0" err="1" smtClean="0"/>
              <a:t>balleesseeka</a:t>
            </a:r>
            <a:r>
              <a:rPr lang="en-US" dirty="0" smtClean="0"/>
              <a:t> </a:t>
            </a:r>
            <a:r>
              <a:rPr lang="en-US" dirty="0" err="1" smtClean="0"/>
              <a:t>lumull</a:t>
            </a:r>
            <a:r>
              <a:rPr lang="en-US" dirty="0" smtClean="0"/>
              <a:t> </a:t>
            </a:r>
            <a:r>
              <a:rPr lang="en-US" dirty="0" err="1" smtClean="0"/>
              <a:t>yowweeka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aadate’n</a:t>
            </a:r>
            <a:r>
              <a:rPr lang="en-US" dirty="0" smtClean="0"/>
              <a:t> </a:t>
            </a:r>
            <a:r>
              <a:rPr lang="en-US" dirty="0" err="1" smtClean="0"/>
              <a:t>gebendaaxxa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yowwaan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3">
              <a:buNone/>
            </a:pPr>
            <a:r>
              <a:rPr lang="en-US" dirty="0" err="1" smtClean="0"/>
              <a:t>Nophphitoxxe</a:t>
            </a:r>
            <a:r>
              <a:rPr lang="en-US" dirty="0" smtClean="0"/>
              <a:t>! </a:t>
            </a:r>
            <a:r>
              <a:rPr lang="en-US" dirty="0" err="1" smtClean="0"/>
              <a:t>Xo’i</a:t>
            </a:r>
            <a:r>
              <a:rPr lang="en-US" dirty="0" smtClean="0"/>
              <a:t>!</a:t>
            </a:r>
          </a:p>
          <a:p>
            <a:pPr lvl="3">
              <a:buNone/>
            </a:pPr>
            <a:r>
              <a:rPr lang="en-US" dirty="0" err="1" smtClean="0"/>
              <a:t>Gaango’i</a:t>
            </a:r>
            <a:r>
              <a:rPr lang="en-US" dirty="0" smtClean="0"/>
              <a:t>! </a:t>
            </a:r>
            <a:r>
              <a:rPr lang="en-US" dirty="0" err="1" smtClean="0"/>
              <a:t>lattoxxe</a:t>
            </a:r>
            <a:r>
              <a:rPr lang="en-US" dirty="0" smtClean="0"/>
              <a:t>!</a:t>
            </a:r>
          </a:p>
          <a:p>
            <a:pPr lvl="3">
              <a:buNone/>
            </a:pPr>
            <a:r>
              <a:rPr lang="en-US" dirty="0" err="1" smtClean="0"/>
              <a:t>Ati</a:t>
            </a:r>
            <a:r>
              <a:rPr lang="en-US" dirty="0" smtClean="0"/>
              <a:t> </a:t>
            </a:r>
            <a:r>
              <a:rPr lang="en-US" dirty="0" err="1" smtClean="0"/>
              <a:t>mageno</a:t>
            </a:r>
            <a:r>
              <a:rPr lang="en-US" dirty="0" smtClean="0"/>
              <a:t> </a:t>
            </a:r>
            <a:r>
              <a:rPr lang="en-US" dirty="0" err="1" smtClean="0"/>
              <a:t>isoo</a:t>
            </a:r>
            <a:r>
              <a:rPr lang="en-US" dirty="0" smtClean="0"/>
              <a:t> </a:t>
            </a:r>
            <a:r>
              <a:rPr lang="en-US" dirty="0" err="1" smtClean="0"/>
              <a:t>fayi</a:t>
            </a:r>
            <a:r>
              <a:rPr lang="en-US" dirty="0" smtClean="0"/>
              <a:t>!</a:t>
            </a:r>
          </a:p>
          <a:p>
            <a:pPr lvl="3">
              <a:buNone/>
            </a:pPr>
            <a:r>
              <a:rPr lang="en-US" dirty="0" err="1" smtClean="0"/>
              <a:t>Ati</a:t>
            </a:r>
            <a:r>
              <a:rPr lang="en-US" dirty="0" smtClean="0"/>
              <a:t> </a:t>
            </a:r>
            <a:r>
              <a:rPr lang="en-US" dirty="0" err="1" smtClean="0"/>
              <a:t>hoola</a:t>
            </a:r>
            <a:r>
              <a:rPr lang="en-US" dirty="0" smtClean="0"/>
              <a:t> </a:t>
            </a:r>
            <a:r>
              <a:rPr lang="en-US" dirty="0" err="1" smtClean="0"/>
              <a:t>hiyyat</a:t>
            </a:r>
            <a:r>
              <a:rPr lang="en-US" dirty="0" smtClean="0"/>
              <a:t> </a:t>
            </a:r>
            <a:r>
              <a:rPr lang="en-US" dirty="0" err="1" smtClean="0"/>
              <a:t>yowwemaan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Manji</a:t>
            </a:r>
            <a:r>
              <a:rPr lang="en-US" dirty="0" smtClean="0"/>
              <a:t> belt </a:t>
            </a:r>
            <a:r>
              <a:rPr lang="en-US" dirty="0" err="1" smtClean="0"/>
              <a:t>yaado</a:t>
            </a:r>
            <a:r>
              <a:rPr lang="en-US" dirty="0" smtClean="0"/>
              <a:t> </a:t>
            </a:r>
            <a:r>
              <a:rPr lang="en-US" dirty="0" err="1" smtClean="0"/>
              <a:t>borreesile</a:t>
            </a:r>
            <a:r>
              <a:rPr lang="en-US" dirty="0" smtClean="0"/>
              <a:t> </a:t>
            </a:r>
            <a:r>
              <a:rPr lang="en-US" dirty="0" err="1" smtClean="0"/>
              <a:t>massecat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sa’isat</a:t>
            </a:r>
            <a:r>
              <a:rPr lang="en-US" dirty="0" smtClean="0"/>
              <a:t> 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 smtClean="0"/>
              <a:t>ga’ma</a:t>
            </a:r>
            <a:r>
              <a:rPr lang="en-US" dirty="0" smtClean="0"/>
              <a:t> </a:t>
            </a:r>
            <a:r>
              <a:rPr lang="en-US" dirty="0" err="1" smtClean="0"/>
              <a:t>yo’oxxa</a:t>
            </a:r>
            <a:r>
              <a:rPr lang="en-US" dirty="0" smtClean="0"/>
              <a:t> </a:t>
            </a:r>
            <a:r>
              <a:rPr lang="en-US" dirty="0" err="1" smtClean="0"/>
              <a:t>huje</a:t>
            </a:r>
            <a:r>
              <a:rPr lang="en-US" dirty="0" smtClean="0"/>
              <a:t> </a:t>
            </a:r>
            <a:r>
              <a:rPr lang="en-US" dirty="0" err="1" smtClean="0"/>
              <a:t>huccammaki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sa’isedhammaki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borreesatotitemman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Fakkeennaakee</a:t>
            </a:r>
            <a:endParaRPr lang="en-US" dirty="0" smtClean="0"/>
          </a:p>
          <a:p>
            <a:pPr marL="571500" lvl="0" indent="-571500">
              <a:buFont typeface="+mj-lt"/>
              <a:buAutoNum type="romanUcPeriod"/>
            </a:pPr>
            <a:r>
              <a:rPr lang="en-US" dirty="0" err="1" smtClean="0"/>
              <a:t>Hadi</a:t>
            </a:r>
            <a:r>
              <a:rPr lang="en-US" dirty="0" smtClean="0"/>
              <a:t> mini </a:t>
            </a:r>
            <a:r>
              <a:rPr lang="en-US" dirty="0" err="1" smtClean="0"/>
              <a:t>giddo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laagada</a:t>
            </a:r>
            <a:r>
              <a:rPr lang="en-US" dirty="0" smtClean="0"/>
              <a:t> </a:t>
            </a:r>
            <a:r>
              <a:rPr lang="en-US" dirty="0" err="1" smtClean="0"/>
              <a:t>la’effataan</a:t>
            </a:r>
            <a:r>
              <a:rPr lang="en-US" dirty="0" smtClean="0"/>
              <a:t>.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dirty="0" err="1" smtClean="0"/>
              <a:t>Meedeettite</a:t>
            </a:r>
            <a:r>
              <a:rPr lang="en-US" dirty="0" smtClean="0"/>
              <a:t> </a:t>
            </a:r>
            <a:r>
              <a:rPr lang="en-US" dirty="0" err="1" smtClean="0"/>
              <a:t>ardiinxe</a:t>
            </a:r>
            <a:r>
              <a:rPr lang="en-US" dirty="0" smtClean="0"/>
              <a:t> </a:t>
            </a:r>
            <a:r>
              <a:rPr lang="en-US" dirty="0" err="1" smtClean="0"/>
              <a:t>afensha’n</a:t>
            </a:r>
            <a:endParaRPr lang="en-US" dirty="0" smtClean="0"/>
          </a:p>
          <a:p>
            <a:pPr marL="571500" lvl="0" indent="-571500">
              <a:buFont typeface="+mj-lt"/>
              <a:buAutoNum type="romanUcPeriod"/>
            </a:pPr>
            <a:r>
              <a:rPr lang="en-US" dirty="0" err="1" smtClean="0"/>
              <a:t>Mittoomiinxa</a:t>
            </a:r>
            <a:r>
              <a:rPr lang="en-US" dirty="0" smtClean="0"/>
              <a:t> </a:t>
            </a:r>
            <a:r>
              <a:rPr lang="en-US" dirty="0" err="1" smtClean="0"/>
              <a:t>jironna</a:t>
            </a:r>
            <a:r>
              <a:rPr lang="en-US" dirty="0" smtClean="0"/>
              <a:t> </a:t>
            </a:r>
            <a:r>
              <a:rPr lang="en-US" dirty="0" err="1" smtClean="0"/>
              <a:t>ifisaaxxi</a:t>
            </a:r>
            <a:r>
              <a:rPr lang="en-US" dirty="0" smtClean="0"/>
              <a:t> </a:t>
            </a:r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borreesatoniten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borreesato</a:t>
            </a:r>
            <a:r>
              <a:rPr lang="en-US" dirty="0" smtClean="0"/>
              <a:t> </a:t>
            </a:r>
            <a:r>
              <a:rPr lang="en-US" dirty="0" err="1" smtClean="0"/>
              <a:t>raaga</a:t>
            </a:r>
            <a:r>
              <a:rPr lang="en-US" dirty="0" smtClean="0"/>
              <a:t>, </a:t>
            </a:r>
            <a:r>
              <a:rPr lang="en-US" dirty="0" err="1" smtClean="0"/>
              <a:t>xingo,gencuwwa</a:t>
            </a:r>
            <a:r>
              <a:rPr lang="en-US" dirty="0" smtClean="0"/>
              <a:t> </a:t>
            </a:r>
            <a:r>
              <a:rPr lang="en-US" dirty="0" err="1" smtClean="0"/>
              <a:t>ifinsannoke</a:t>
            </a:r>
            <a:r>
              <a:rPr lang="en-US" dirty="0" smtClean="0"/>
              <a:t> </a:t>
            </a:r>
            <a:r>
              <a:rPr lang="en-US" dirty="0" err="1" smtClean="0"/>
              <a:t>oran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Tinninna</a:t>
            </a:r>
            <a:r>
              <a:rPr lang="en-US" dirty="0" smtClean="0"/>
              <a:t> </a:t>
            </a:r>
            <a:r>
              <a:rPr lang="en-US" dirty="0" err="1" smtClean="0"/>
              <a:t>kulendaa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qonqo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hafuuri</a:t>
            </a:r>
            <a:r>
              <a:rPr lang="en-US" dirty="0" smtClean="0"/>
              <a:t> </a:t>
            </a:r>
            <a:r>
              <a:rPr lang="en-US" dirty="0" err="1" smtClean="0"/>
              <a:t>iimmanna</a:t>
            </a:r>
            <a:r>
              <a:rPr lang="en-US" dirty="0" smtClean="0"/>
              <a:t> </a:t>
            </a:r>
            <a:r>
              <a:rPr lang="en-US" dirty="0" err="1" smtClean="0"/>
              <a:t>butti’a</a:t>
            </a:r>
            <a:r>
              <a:rPr lang="en-US" dirty="0" smtClean="0"/>
              <a:t> </a:t>
            </a:r>
            <a:r>
              <a:rPr lang="en-US" dirty="0" err="1" smtClean="0"/>
              <a:t>dirra</a:t>
            </a:r>
            <a:r>
              <a:rPr lang="en-US" dirty="0" smtClean="0"/>
              <a:t> (intonation),</a:t>
            </a:r>
          </a:p>
          <a:p>
            <a:r>
              <a:rPr lang="en-US" dirty="0" err="1" smtClean="0"/>
              <a:t>hafuura</a:t>
            </a:r>
            <a:r>
              <a:rPr lang="en-US" dirty="0" smtClean="0"/>
              <a:t> </a:t>
            </a:r>
            <a:r>
              <a:rPr lang="en-US" dirty="0" err="1" smtClean="0"/>
              <a:t>adhdha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ille</a:t>
            </a:r>
            <a:r>
              <a:rPr lang="en-US" dirty="0" smtClean="0"/>
              <a:t> </a:t>
            </a:r>
            <a:r>
              <a:rPr lang="en-US" dirty="0" err="1" smtClean="0"/>
              <a:t>alba,anga,lekka</a:t>
            </a:r>
            <a:r>
              <a:rPr lang="en-US" dirty="0" smtClean="0"/>
              <a:t> </a:t>
            </a:r>
            <a:r>
              <a:rPr lang="en-US" dirty="0" err="1" smtClean="0"/>
              <a:t>lellemisat</a:t>
            </a:r>
            <a:r>
              <a:rPr lang="en-US" dirty="0" smtClean="0"/>
              <a:t> </a:t>
            </a:r>
            <a:r>
              <a:rPr lang="en-US" dirty="0" err="1" smtClean="0"/>
              <a:t>shiqaake</a:t>
            </a:r>
            <a:r>
              <a:rPr lang="en-US" dirty="0" smtClean="0"/>
              <a:t> </a:t>
            </a:r>
            <a:r>
              <a:rPr lang="en-US" dirty="0" err="1" smtClean="0"/>
              <a:t>kadaan</a:t>
            </a: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00B050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Haaso’ile</a:t>
            </a:r>
            <a:r>
              <a:rPr lang="en-US" dirty="0" smtClean="0"/>
              <a:t> </a:t>
            </a:r>
            <a:r>
              <a:rPr lang="en-US" dirty="0" err="1" smtClean="0"/>
              <a:t>borreessato</a:t>
            </a:r>
            <a:r>
              <a:rPr lang="en-US" dirty="0" smtClean="0"/>
              <a:t> (oral literature) 1970GW </a:t>
            </a:r>
            <a:r>
              <a:rPr lang="en-US" dirty="0" err="1" smtClean="0"/>
              <a:t>wogganaa’n</a:t>
            </a:r>
            <a:r>
              <a:rPr lang="en-US" dirty="0" smtClean="0"/>
              <a:t> </a:t>
            </a:r>
            <a:r>
              <a:rPr lang="en-US" dirty="0" err="1" smtClean="0"/>
              <a:t>saffeexxi</a:t>
            </a:r>
            <a:r>
              <a:rPr lang="en-US" dirty="0" smtClean="0"/>
              <a:t> </a:t>
            </a:r>
            <a:r>
              <a:rPr lang="en-US" dirty="0" err="1" smtClean="0"/>
              <a:t>hujete’n</a:t>
            </a:r>
            <a:r>
              <a:rPr lang="en-US" dirty="0" smtClean="0"/>
              <a:t> </a:t>
            </a:r>
            <a:r>
              <a:rPr lang="en-US" dirty="0" err="1" smtClean="0"/>
              <a:t>iima</a:t>
            </a:r>
            <a:r>
              <a:rPr lang="en-US" dirty="0" smtClean="0"/>
              <a:t> </a:t>
            </a:r>
            <a:r>
              <a:rPr lang="en-US" dirty="0" err="1" smtClean="0"/>
              <a:t>hosa</a:t>
            </a:r>
            <a:r>
              <a:rPr lang="en-US" dirty="0" smtClean="0"/>
              <a:t> </a:t>
            </a:r>
            <a:r>
              <a:rPr lang="en-US" dirty="0" err="1" smtClean="0"/>
              <a:t>saffeen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Baratteexxi</a:t>
            </a:r>
            <a:r>
              <a:rPr lang="en-US" dirty="0" smtClean="0"/>
              <a:t> </a:t>
            </a:r>
            <a:r>
              <a:rPr lang="en-US" dirty="0" err="1" smtClean="0"/>
              <a:t>ogeeyyenna</a:t>
            </a:r>
            <a:r>
              <a:rPr lang="en-US" dirty="0" smtClean="0"/>
              <a:t> </a:t>
            </a:r>
            <a:r>
              <a:rPr lang="en-US" dirty="0" err="1" smtClean="0"/>
              <a:t>antioropolooje</a:t>
            </a:r>
            <a:r>
              <a:rPr lang="en-US" dirty="0" smtClean="0"/>
              <a:t> </a:t>
            </a:r>
            <a:r>
              <a:rPr lang="en-US" dirty="0" err="1" smtClean="0"/>
              <a:t>to’e</a:t>
            </a:r>
            <a:r>
              <a:rPr lang="en-US" dirty="0" smtClean="0"/>
              <a:t> </a:t>
            </a:r>
            <a:r>
              <a:rPr lang="en-US" dirty="0" err="1" smtClean="0"/>
              <a:t>saffeexxa</a:t>
            </a:r>
            <a:r>
              <a:rPr lang="en-US" dirty="0" smtClean="0"/>
              <a:t> </a:t>
            </a:r>
            <a:r>
              <a:rPr lang="en-US" dirty="0" err="1" smtClean="0"/>
              <a:t>tarji</a:t>
            </a:r>
            <a:r>
              <a:rPr lang="en-US" dirty="0" smtClean="0"/>
              <a:t> </a:t>
            </a:r>
            <a:r>
              <a:rPr lang="en-US" dirty="0" err="1" smtClean="0"/>
              <a:t>ifisaan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Isenna</a:t>
            </a:r>
            <a:r>
              <a:rPr lang="en-US" dirty="0" smtClean="0"/>
              <a:t> </a:t>
            </a:r>
            <a:r>
              <a:rPr lang="en-US" dirty="0" err="1" smtClean="0"/>
              <a:t>afo’iki</a:t>
            </a:r>
            <a:r>
              <a:rPr lang="en-US" dirty="0" smtClean="0"/>
              <a:t> </a:t>
            </a:r>
            <a:r>
              <a:rPr lang="en-US" dirty="0" err="1" smtClean="0"/>
              <a:t>haasonaaxxe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kaddebaaki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dhugaatenna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manjo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barachchiisaaxxa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yaane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sa’isitaaxxe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aaton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hinaan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Edike</a:t>
            </a:r>
            <a:r>
              <a:rPr lang="en-US" dirty="0" smtClean="0"/>
              <a:t> </a:t>
            </a:r>
            <a:r>
              <a:rPr lang="en-US" dirty="0" err="1" smtClean="0"/>
              <a:t>baro’n</a:t>
            </a:r>
            <a:r>
              <a:rPr lang="en-US" dirty="0" smtClean="0"/>
              <a:t> </a:t>
            </a:r>
            <a:r>
              <a:rPr lang="en-US" dirty="0" err="1" smtClean="0"/>
              <a:t>borreessa</a:t>
            </a:r>
            <a:r>
              <a:rPr lang="en-US" dirty="0" smtClean="0"/>
              <a:t> </a:t>
            </a:r>
            <a:r>
              <a:rPr lang="en-US" dirty="0" err="1" smtClean="0"/>
              <a:t>daggebaa</a:t>
            </a:r>
            <a:r>
              <a:rPr lang="en-US" dirty="0" smtClean="0"/>
              <a:t> 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aradda</a:t>
            </a:r>
            <a:r>
              <a:rPr lang="en-US" dirty="0" smtClean="0"/>
              <a:t> </a:t>
            </a:r>
            <a:r>
              <a:rPr lang="en-US" dirty="0" err="1" smtClean="0"/>
              <a:t>barachchiisaaxxa</a:t>
            </a:r>
            <a:r>
              <a:rPr lang="en-US" dirty="0" smtClean="0"/>
              <a:t> 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uutaa’n</a:t>
            </a:r>
            <a:r>
              <a:rPr lang="en-US" dirty="0" smtClean="0"/>
              <a:t> </a:t>
            </a:r>
            <a:r>
              <a:rPr lang="en-US" dirty="0" err="1" smtClean="0"/>
              <a:t>daggeexxa</a:t>
            </a:r>
            <a:r>
              <a:rPr lang="en-US" dirty="0" smtClean="0"/>
              <a:t> </a:t>
            </a:r>
            <a:r>
              <a:rPr lang="en-US" dirty="0" err="1" smtClean="0"/>
              <a:t>raagi</a:t>
            </a:r>
            <a:r>
              <a:rPr lang="en-US" dirty="0" smtClean="0"/>
              <a:t> </a:t>
            </a:r>
            <a:r>
              <a:rPr lang="en-US" dirty="0" err="1" smtClean="0"/>
              <a:t>kulaan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1.1 </a:t>
            </a:r>
            <a:r>
              <a:rPr lang="en-US" b="1" dirty="0" err="1" smtClean="0"/>
              <a:t>Haaso’ile</a:t>
            </a:r>
            <a:r>
              <a:rPr lang="en-US" b="1" dirty="0" smtClean="0"/>
              <a:t> </a:t>
            </a:r>
            <a:r>
              <a:rPr lang="en-US" b="1" dirty="0" err="1" smtClean="0"/>
              <a:t>Borreesaatoka</a:t>
            </a:r>
            <a:r>
              <a:rPr lang="en-US" b="1" dirty="0" smtClean="0"/>
              <a:t> </a:t>
            </a:r>
            <a:r>
              <a:rPr lang="en-US" b="1" dirty="0" err="1" smtClean="0"/>
              <a:t>Raaga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487</TotalTime>
  <Words>2433</Words>
  <Application>Microsoft Office PowerPoint</Application>
  <PresentationFormat>On-screen Show (4:3)</PresentationFormat>
  <Paragraphs>473</Paragraphs>
  <Slides>64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Concourse</vt:lpstr>
      <vt:lpstr> Hafuura Adhdha Mitte Haaso’ile  Borreessaato (Oral  Literature)</vt:lpstr>
      <vt:lpstr>Haaso’ile borreessile maachchoke?</vt:lpstr>
      <vt:lpstr>Abishsho</vt:lpstr>
      <vt:lpstr>Slide 4</vt:lpstr>
      <vt:lpstr>Slide 5</vt:lpstr>
      <vt:lpstr>Slide 6</vt:lpstr>
      <vt:lpstr>Slide 7</vt:lpstr>
      <vt:lpstr>Slide 8</vt:lpstr>
      <vt:lpstr>1.1 Haaso’ile Borreesaatoka Raaga </vt:lpstr>
      <vt:lpstr> 1.2 Adaba  Yookin Jeeja Haaso’ile Borreessatoka   </vt:lpstr>
      <vt:lpstr>Adaba </vt:lpstr>
      <vt:lpstr>Slide 12</vt:lpstr>
      <vt:lpstr>1.3  Haaso’ile Borreesatoxxa Hasensha (The Significance of Oral Literature) </vt:lpstr>
      <vt:lpstr>Slide 14</vt:lpstr>
      <vt:lpstr>Slide 15</vt:lpstr>
      <vt:lpstr>Haaso’ile borreesato barata hasiseechchi?</vt:lpstr>
      <vt:lpstr>1.4  Haaso’ile Gence/ Faaro (Songs/oral poetry)  </vt:lpstr>
      <vt:lpstr> Haaso’ile borreesatoxxi dhagga: </vt:lpstr>
      <vt:lpstr>Dila borreesilexxa dhagga: </vt:lpstr>
      <vt:lpstr>Gencetika jeeja </vt:lpstr>
      <vt:lpstr>Harumamma Dhagga </vt:lpstr>
      <vt:lpstr>2.Haaso’ile  Jireenna/Aada                     (Oral Tradition ) </vt:lpstr>
      <vt:lpstr>Aada haaso’ile borreesatoxxa </vt:lpstr>
      <vt:lpstr>Slide 24</vt:lpstr>
      <vt:lpstr> 2.1 Haaso’ile Borreesaatixxa Bifa (Geners of oral literature) </vt:lpstr>
      <vt:lpstr>Slide 26</vt:lpstr>
      <vt:lpstr> Haaso’ile Borreesaato  (Oral Literature) </vt:lpstr>
      <vt:lpstr>Slide 28</vt:lpstr>
      <vt:lpstr>Slide 29</vt:lpstr>
      <vt:lpstr>Slide 30</vt:lpstr>
      <vt:lpstr>Haaso’ile borreesatoxxi aada/sanne </vt:lpstr>
      <vt:lpstr> A) Masitte (Myth) </vt:lpstr>
      <vt:lpstr>Fakkeennakee</vt:lpstr>
      <vt:lpstr> B) Xingile   </vt:lpstr>
      <vt:lpstr>Slide 35</vt:lpstr>
      <vt:lpstr> C) Wabeekkitte (Legend)   </vt:lpstr>
      <vt:lpstr>Slide 37</vt:lpstr>
      <vt:lpstr>D) Ifisatto (Explanatory) </vt:lpstr>
      <vt:lpstr>E) Sobaale (Trickster ) </vt:lpstr>
      <vt:lpstr>F) Dommichcha  (Dilemma) </vt:lpstr>
      <vt:lpstr> G) Bulgitte  (Monster/ ogre)  </vt:lpstr>
      <vt:lpstr>   3.Haaso’ile  Geebo/Faaro </vt:lpstr>
      <vt:lpstr>Slide 43</vt:lpstr>
      <vt:lpstr>Aadatixxa faaro/ gence </vt:lpstr>
      <vt:lpstr> 3.1 Addetixxa geebo (Religious poetry)  </vt:lpstr>
      <vt:lpstr>Fakkeenna Qeexali ;-</vt:lpstr>
      <vt:lpstr>3.2 Ayyaanixxa geebo </vt:lpstr>
      <vt:lpstr>3.3   Oodhishatixxa  Gence  (Dirge)</vt:lpstr>
      <vt:lpstr>             Fakkeenna 2 </vt:lpstr>
      <vt:lpstr>3.4 Lola (war) </vt:lpstr>
      <vt:lpstr>3.5  Hujetixxa faaro </vt:lpstr>
      <vt:lpstr>   3.6 Jaalalatixxa geebo (Love poetry)</vt:lpstr>
      <vt:lpstr>3.7  Annotixxa Faaro ( Lullabies ) </vt:lpstr>
      <vt:lpstr>3.8  Adamiinxa Faaro(Hunting songs) </vt:lpstr>
      <vt:lpstr>3.9 Haachabitte Faaro (chain  song) </vt:lpstr>
      <vt:lpstr>3.10  Jilatixxa faaro (Wedding songs) </vt:lpstr>
      <vt:lpstr>3.11 Geebotixxa faaro (play songs)  </vt:lpstr>
      <vt:lpstr>Slide 58</vt:lpstr>
      <vt:lpstr>3.12  Ochchile  Faaro ( Satirical songs ) </vt:lpstr>
      <vt:lpstr>3.13. Ke’isatixxa Faaro (Initiation songs)  </vt:lpstr>
      <vt:lpstr>3.14  Galatitte (Panegyric song)  </vt:lpstr>
      <vt:lpstr>3.15.  Poletikiinxa Faaro (Political songs) </vt:lpstr>
      <vt:lpstr>3.16 Gorsiinxa Faaro </vt:lpstr>
      <vt:lpstr>3.17.  Yowwichcho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Hafuura Adhdha Mitte Haaso’ile Borreessaato (Oral Literature)</dc:title>
  <dc:creator>hi</dc:creator>
  <cp:lastModifiedBy>hi</cp:lastModifiedBy>
  <cp:revision>17</cp:revision>
  <dcterms:created xsi:type="dcterms:W3CDTF">2006-08-16T00:00:00Z</dcterms:created>
  <dcterms:modified xsi:type="dcterms:W3CDTF">2020-04-29T18:47:57Z</dcterms:modified>
</cp:coreProperties>
</file>