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9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://www.planetozkids.com/store/animal-tshirts.ht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lanetozkids.com/store/animal-tshirts.ht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5  </a:t>
            </a:r>
            <a:r>
              <a:rPr lang="en-US" b="1" dirty="0" err="1" smtClean="0"/>
              <a:t>Hiibbo</a:t>
            </a:r>
            <a:r>
              <a:rPr lang="en-US" b="1" dirty="0" smtClean="0"/>
              <a:t> (Riddle)</a:t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4" name="Picture 3" descr="C:\Users\Administrator\Desktop\Photyowoch agethebishine\DSC0066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505200"/>
            <a:ext cx="2895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 descr="C:\Users\Fikadu\Desktop\Illustrations for local stories\IMG_20180906_104744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3505200"/>
            <a:ext cx="3962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Animal T-Shirts &amp; Wildlife T-Shirts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" y="3657600"/>
            <a:ext cx="2438399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/>
          <a:lstStyle/>
          <a:p>
            <a:pPr lvl="0">
              <a:buNone/>
            </a:pPr>
            <a:r>
              <a:rPr lang="en-US" b="1" dirty="0" smtClean="0"/>
              <a:t>C) </a:t>
            </a:r>
            <a:r>
              <a:rPr lang="en-US" b="1" dirty="0" err="1" smtClean="0"/>
              <a:t>Dayyeeffachchotee</a:t>
            </a:r>
            <a:r>
              <a:rPr lang="en-US" b="1" dirty="0" smtClean="0"/>
              <a:t> (entertainment)</a:t>
            </a:r>
          </a:p>
          <a:p>
            <a:r>
              <a:rPr lang="en-US" dirty="0" err="1" smtClean="0"/>
              <a:t>Geebote,gummeesakee</a:t>
            </a:r>
            <a:endParaRPr lang="en-US" dirty="0" smtClean="0"/>
          </a:p>
          <a:p>
            <a:r>
              <a:rPr lang="en-US" dirty="0" err="1" smtClean="0"/>
              <a:t>Weli</a:t>
            </a:r>
            <a:r>
              <a:rPr lang="en-US" dirty="0" smtClean="0"/>
              <a:t> </a:t>
            </a:r>
            <a:r>
              <a:rPr lang="en-US" dirty="0" err="1" smtClean="0"/>
              <a:t>dayyeesat</a:t>
            </a:r>
            <a:r>
              <a:rPr lang="en-US" dirty="0" smtClean="0"/>
              <a:t> </a:t>
            </a:r>
            <a:r>
              <a:rPr lang="en-US" dirty="0" err="1" smtClean="0"/>
              <a:t>barachchotee</a:t>
            </a:r>
            <a:endParaRPr lang="en-US" dirty="0" smtClean="0"/>
          </a:p>
          <a:p>
            <a:r>
              <a:rPr lang="en-US" dirty="0" err="1" smtClean="0"/>
              <a:t>Hiissichcho</a:t>
            </a:r>
            <a:r>
              <a:rPr lang="en-US" dirty="0" smtClean="0"/>
              <a:t> </a:t>
            </a:r>
            <a:r>
              <a:rPr lang="en-US" dirty="0" err="1" smtClean="0"/>
              <a:t>haakoole</a:t>
            </a:r>
            <a:r>
              <a:rPr lang="en-US" dirty="0" smtClean="0"/>
              <a:t> </a:t>
            </a:r>
            <a:r>
              <a:rPr lang="en-US" dirty="0" err="1" smtClean="0"/>
              <a:t>boga</a:t>
            </a:r>
            <a:r>
              <a:rPr lang="en-US" dirty="0" smtClean="0"/>
              <a:t> </a:t>
            </a:r>
            <a:r>
              <a:rPr lang="en-US" dirty="0" err="1" smtClean="0"/>
              <a:t>uwwe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geenbaashsha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D) Massa (Record of charge)</a:t>
            </a:r>
          </a:p>
          <a:p>
            <a:r>
              <a:rPr lang="en-US" dirty="0" err="1" smtClean="0"/>
              <a:t>olimika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ta’ixxe</a:t>
            </a:r>
            <a:r>
              <a:rPr lang="en-US" dirty="0" smtClean="0"/>
              <a:t> </a:t>
            </a:r>
            <a:r>
              <a:rPr lang="en-US" dirty="0" err="1" smtClean="0"/>
              <a:t>ila’a</a:t>
            </a:r>
            <a:r>
              <a:rPr lang="en-US" dirty="0" smtClean="0"/>
              <a:t> </a:t>
            </a:r>
            <a:r>
              <a:rPr lang="en-US" dirty="0" err="1" smtClean="0"/>
              <a:t>foossaatika</a:t>
            </a:r>
            <a:endParaRPr lang="en-US" dirty="0" smtClean="0"/>
          </a:p>
          <a:p>
            <a:r>
              <a:rPr lang="en-US" dirty="0" err="1" smtClean="0"/>
              <a:t>Aada,ege’na,aato</a:t>
            </a:r>
            <a:r>
              <a:rPr lang="en-US" dirty="0" smtClean="0"/>
              <a:t>,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5.2 </a:t>
            </a:r>
            <a:r>
              <a:rPr lang="en-US" sz="4000" b="1" dirty="0" err="1" smtClean="0"/>
              <a:t>Bifa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hiibbotixxa</a:t>
            </a:r>
            <a:r>
              <a:rPr lang="en-US" sz="4000" b="1" dirty="0" smtClean="0"/>
              <a:t> (classification of riddle)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AutoNum type="alphaUcParenR"/>
            </a:pPr>
            <a:r>
              <a:rPr lang="en-US" b="1" dirty="0" err="1" smtClean="0"/>
              <a:t>Hiibbo</a:t>
            </a:r>
            <a:r>
              <a:rPr lang="en-US" b="1" dirty="0" smtClean="0"/>
              <a:t> </a:t>
            </a:r>
            <a:r>
              <a:rPr lang="en-US" b="1" dirty="0" err="1" smtClean="0"/>
              <a:t>araddake’n</a:t>
            </a:r>
            <a:r>
              <a:rPr lang="en-US" b="1" dirty="0" smtClean="0"/>
              <a:t>   (</a:t>
            </a:r>
            <a:r>
              <a:rPr lang="en-US" b="1" dirty="0" err="1" smtClean="0"/>
              <a:t>Riddiles</a:t>
            </a:r>
            <a:r>
              <a:rPr lang="en-US" b="1" dirty="0" smtClean="0"/>
              <a:t> on people)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Fakkeennaakee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b="1" dirty="0" smtClean="0"/>
              <a:t>    Q) </a:t>
            </a:r>
            <a:r>
              <a:rPr lang="en-US" dirty="0" err="1" smtClean="0"/>
              <a:t>Manjik</a:t>
            </a:r>
            <a:r>
              <a:rPr lang="en-US" dirty="0" smtClean="0"/>
              <a:t> welt </a:t>
            </a:r>
            <a:r>
              <a:rPr lang="en-US" dirty="0" err="1" smtClean="0"/>
              <a:t>afensiisat</a:t>
            </a:r>
            <a:r>
              <a:rPr lang="en-US" dirty="0" smtClean="0"/>
              <a:t> </a:t>
            </a:r>
            <a:r>
              <a:rPr lang="en-US" dirty="0" err="1" smtClean="0"/>
              <a:t>orgsendaaxxe</a:t>
            </a: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Gorsa</a:t>
            </a:r>
            <a:r>
              <a:rPr lang="en-US" dirty="0" smtClean="0"/>
              <a:t> </a:t>
            </a:r>
            <a:r>
              <a:rPr lang="en-US" dirty="0" err="1" smtClean="0"/>
              <a:t>shoole</a:t>
            </a:r>
            <a:r>
              <a:rPr lang="en-US" dirty="0" smtClean="0"/>
              <a:t> </a:t>
            </a:r>
            <a:r>
              <a:rPr lang="en-US" dirty="0" err="1" smtClean="0"/>
              <a:t>lekkan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Barra</a:t>
            </a:r>
            <a:r>
              <a:rPr lang="en-US" dirty="0" smtClean="0"/>
              <a:t> lame </a:t>
            </a:r>
            <a:r>
              <a:rPr lang="en-US" dirty="0" err="1" smtClean="0"/>
              <a:t>lekkan</a:t>
            </a:r>
            <a:endParaRPr lang="en-US" dirty="0" smtClean="0"/>
          </a:p>
          <a:p>
            <a:pPr lvl="2"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Galgala</a:t>
            </a:r>
            <a:r>
              <a:rPr lang="en-US" dirty="0" smtClean="0"/>
              <a:t> </a:t>
            </a:r>
            <a:r>
              <a:rPr lang="en-US" dirty="0" err="1" smtClean="0"/>
              <a:t>shoole</a:t>
            </a:r>
            <a:r>
              <a:rPr lang="en-US" dirty="0" smtClean="0"/>
              <a:t> </a:t>
            </a:r>
            <a:r>
              <a:rPr lang="en-US" dirty="0" err="1" smtClean="0"/>
              <a:t>lekkan</a:t>
            </a:r>
            <a:r>
              <a:rPr lang="en-US" dirty="0" smtClean="0"/>
              <a:t> </a:t>
            </a:r>
            <a:r>
              <a:rPr lang="en-US" dirty="0" err="1" smtClean="0"/>
              <a:t>me’aachchi</a:t>
            </a:r>
            <a:r>
              <a:rPr lang="en-US" dirty="0" smtClean="0"/>
              <a:t> </a:t>
            </a:r>
            <a:r>
              <a:rPr lang="en-US" dirty="0" err="1" smtClean="0"/>
              <a:t>maachcho</a:t>
            </a:r>
            <a:r>
              <a:rPr lang="en-US" dirty="0" smtClean="0"/>
              <a:t>?</a:t>
            </a:r>
          </a:p>
          <a:p>
            <a:pPr lvl="2" algn="just">
              <a:buNone/>
            </a:pPr>
            <a:r>
              <a:rPr lang="en-US" dirty="0" smtClean="0"/>
              <a:t>     </a:t>
            </a:r>
          </a:p>
          <a:p>
            <a:pPr algn="just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Hiissa:manjoken</a:t>
            </a:r>
            <a:endParaRPr lang="en-US" dirty="0" smtClean="0"/>
          </a:p>
          <a:p>
            <a:pPr marL="514350" lvl="0" indent="-514350">
              <a:buAutoNum type="alphaUcParenR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b="1" dirty="0" smtClean="0"/>
              <a:t>B) </a:t>
            </a:r>
            <a:r>
              <a:rPr lang="en-US" b="1" dirty="0" err="1" smtClean="0"/>
              <a:t>Hiibbo</a:t>
            </a:r>
            <a:r>
              <a:rPr lang="en-US" b="1" dirty="0" smtClean="0"/>
              <a:t> </a:t>
            </a:r>
            <a:r>
              <a:rPr lang="en-US" b="1" dirty="0" err="1" smtClean="0"/>
              <a:t>aadatike</a:t>
            </a:r>
            <a:r>
              <a:rPr lang="en-US" b="1" dirty="0" smtClean="0"/>
              <a:t> </a:t>
            </a:r>
            <a:r>
              <a:rPr lang="en-US" b="1" dirty="0" err="1" smtClean="0"/>
              <a:t>miya’n</a:t>
            </a:r>
            <a:r>
              <a:rPr lang="en-US" b="1" dirty="0" smtClean="0"/>
              <a:t> (</a:t>
            </a:r>
            <a:r>
              <a:rPr lang="en-US" b="1" dirty="0" err="1" smtClean="0"/>
              <a:t>Riddile</a:t>
            </a:r>
            <a:r>
              <a:rPr lang="en-US" b="1" dirty="0" smtClean="0"/>
              <a:t> on cultural objects)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aadatike</a:t>
            </a:r>
            <a:r>
              <a:rPr lang="en-US" dirty="0" smtClean="0"/>
              <a:t> </a:t>
            </a:r>
            <a:r>
              <a:rPr lang="en-US" dirty="0" err="1" smtClean="0"/>
              <a:t>miyin</a:t>
            </a:r>
            <a:r>
              <a:rPr lang="en-US" dirty="0" smtClean="0"/>
              <a:t> welt </a:t>
            </a:r>
            <a:r>
              <a:rPr lang="en-US" dirty="0" err="1" smtClean="0"/>
              <a:t>abidisati</a:t>
            </a:r>
            <a:r>
              <a:rPr lang="en-US" dirty="0" smtClean="0"/>
              <a:t> </a:t>
            </a:r>
            <a:r>
              <a:rPr lang="en-US" dirty="0" err="1" smtClean="0"/>
              <a:t>qorendaaxxenna</a:t>
            </a:r>
            <a:r>
              <a:rPr lang="en-US" dirty="0" smtClean="0"/>
              <a:t> </a:t>
            </a:r>
            <a:r>
              <a:rPr lang="en-US" dirty="0" err="1" smtClean="0"/>
              <a:t>hiissendaaxxe</a:t>
            </a:r>
            <a:r>
              <a:rPr lang="en-US" dirty="0" smtClean="0"/>
              <a:t> </a:t>
            </a:r>
            <a:r>
              <a:rPr lang="en-US" dirty="0" err="1" smtClean="0"/>
              <a:t>hiibboxxe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Q2) “</a:t>
            </a:r>
            <a:r>
              <a:rPr lang="en-US" dirty="0" err="1" smtClean="0"/>
              <a:t>Belto</a:t>
            </a:r>
            <a:r>
              <a:rPr lang="en-US" dirty="0" smtClean="0"/>
              <a:t> </a:t>
            </a:r>
            <a:r>
              <a:rPr lang="en-US" dirty="0" err="1" smtClean="0"/>
              <a:t>me’ino</a:t>
            </a:r>
            <a:r>
              <a:rPr lang="en-US" dirty="0" smtClean="0"/>
              <a:t>! </a:t>
            </a:r>
            <a:r>
              <a:rPr lang="en-US" dirty="0" err="1" smtClean="0"/>
              <a:t>Meino</a:t>
            </a:r>
            <a:r>
              <a:rPr lang="en-US" dirty="0" smtClean="0"/>
              <a:t>!”  </a:t>
            </a:r>
            <a:r>
              <a:rPr lang="en-US" dirty="0" err="1" smtClean="0"/>
              <a:t>hitaa’naa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,” </a:t>
            </a:r>
            <a:r>
              <a:rPr lang="en-US" dirty="0" err="1" smtClean="0"/>
              <a:t>waawwot</a:t>
            </a:r>
            <a:r>
              <a:rPr lang="en-US" dirty="0" smtClean="0"/>
              <a:t> ! </a:t>
            </a:r>
            <a:r>
              <a:rPr lang="en-US" dirty="0" err="1" smtClean="0"/>
              <a:t>waawwot</a:t>
            </a:r>
            <a:r>
              <a:rPr lang="en-US" dirty="0" smtClean="0"/>
              <a:t>” </a:t>
            </a:r>
            <a:r>
              <a:rPr lang="en-US" dirty="0" err="1" smtClean="0"/>
              <a:t>hitaan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u="sng" dirty="0" err="1" smtClean="0"/>
              <a:t>Hiissichcho</a:t>
            </a:r>
            <a:r>
              <a:rPr lang="en-US" u="sng" dirty="0" smtClean="0"/>
              <a:t>:</a:t>
            </a:r>
            <a:r>
              <a:rPr lang="en-US" dirty="0" smtClean="0"/>
              <a:t> </a:t>
            </a:r>
            <a:r>
              <a:rPr lang="en-US" u="sng" dirty="0" err="1" smtClean="0"/>
              <a:t>daammakanna</a:t>
            </a:r>
            <a:r>
              <a:rPr lang="en-US" u="sng" dirty="0" smtClean="0"/>
              <a:t>  </a:t>
            </a:r>
            <a:r>
              <a:rPr lang="en-US" u="sng" dirty="0" err="1" smtClean="0"/>
              <a:t>sussuqanjo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Q3)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kabanni</a:t>
            </a:r>
            <a:r>
              <a:rPr lang="en-US" dirty="0" smtClean="0"/>
              <a:t>  </a:t>
            </a:r>
            <a:r>
              <a:rPr lang="en-US" dirty="0" err="1" smtClean="0"/>
              <a:t>hexxee’naa</a:t>
            </a:r>
            <a:r>
              <a:rPr lang="en-US" dirty="0" smtClean="0"/>
              <a:t>  </a:t>
            </a:r>
            <a:r>
              <a:rPr lang="en-US" dirty="0" err="1" smtClean="0"/>
              <a:t>raara’n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me’aachcho</a:t>
            </a:r>
            <a:r>
              <a:rPr lang="en-US" dirty="0" smtClean="0"/>
              <a:t>!!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dirty="0" err="1" smtClean="0"/>
              <a:t>Hiissichcho</a:t>
            </a:r>
            <a:r>
              <a:rPr lang="en-US" dirty="0" smtClean="0"/>
              <a:t>:  </a:t>
            </a:r>
            <a:r>
              <a:rPr lang="en-US" dirty="0" err="1" smtClean="0"/>
              <a:t>xiyyite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US" b="1" dirty="0" smtClean="0"/>
              <a:t>C) </a:t>
            </a:r>
            <a:r>
              <a:rPr lang="en-US" b="1" dirty="0" err="1" smtClean="0"/>
              <a:t>Daduminke</a:t>
            </a:r>
            <a:r>
              <a:rPr lang="en-US" b="1" dirty="0" smtClean="0"/>
              <a:t> </a:t>
            </a:r>
            <a:r>
              <a:rPr lang="en-US" b="1" dirty="0" err="1" smtClean="0"/>
              <a:t>jeeja’n</a:t>
            </a:r>
            <a:r>
              <a:rPr lang="en-US" b="1" dirty="0" smtClean="0"/>
              <a:t> (Natural phenomena)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buttate’n</a:t>
            </a:r>
            <a:r>
              <a:rPr lang="en-US" dirty="0" smtClean="0"/>
              <a:t> </a:t>
            </a:r>
            <a:r>
              <a:rPr lang="en-US" dirty="0" err="1" smtClean="0"/>
              <a:t>hedhaake</a:t>
            </a:r>
            <a:r>
              <a:rPr lang="en-US" dirty="0" smtClean="0"/>
              <a:t> </a:t>
            </a:r>
            <a:r>
              <a:rPr lang="en-US" dirty="0" err="1" smtClean="0"/>
              <a:t>baro’ni</a:t>
            </a:r>
            <a:r>
              <a:rPr lang="en-US" dirty="0" smtClean="0"/>
              <a:t> </a:t>
            </a:r>
            <a:r>
              <a:rPr lang="en-US" dirty="0" err="1" smtClean="0"/>
              <a:t>dadumake’n</a:t>
            </a:r>
            <a:r>
              <a:rPr lang="en-US" dirty="0" smtClean="0"/>
              <a:t> </a:t>
            </a:r>
            <a:r>
              <a:rPr lang="en-US" dirty="0" err="1" smtClean="0"/>
              <a:t>kaddaaxxa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hubachchot</a:t>
            </a:r>
            <a:r>
              <a:rPr lang="en-US" dirty="0" smtClean="0"/>
              <a:t>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biibbotixxe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Q1   </a:t>
            </a:r>
            <a:r>
              <a:rPr lang="en-US" dirty="0" err="1" smtClean="0"/>
              <a:t>Ikkillabaaxxe</a:t>
            </a:r>
            <a:r>
              <a:rPr lang="en-US" dirty="0" smtClean="0"/>
              <a:t> </a:t>
            </a:r>
            <a:r>
              <a:rPr lang="en-US" dirty="0" err="1" smtClean="0"/>
              <a:t>muumme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Hiisschcho</a:t>
            </a:r>
            <a:r>
              <a:rPr lang="en-US" dirty="0" smtClean="0"/>
              <a:t>  </a:t>
            </a:r>
            <a:r>
              <a:rPr lang="en-US" dirty="0" err="1" smtClean="0"/>
              <a:t>Indiddo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Q2    Mine </a:t>
            </a:r>
            <a:r>
              <a:rPr lang="en-US" dirty="0" err="1" smtClean="0"/>
              <a:t>culfee</a:t>
            </a:r>
            <a:r>
              <a:rPr lang="en-US" dirty="0" smtClean="0"/>
              <a:t>  </a:t>
            </a:r>
            <a:r>
              <a:rPr lang="en-US" dirty="0" err="1" smtClean="0"/>
              <a:t>raaraachcho</a:t>
            </a:r>
            <a:r>
              <a:rPr lang="en-US" dirty="0" smtClean="0"/>
              <a:t>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</a:t>
            </a:r>
            <a:r>
              <a:rPr lang="en-US" dirty="0" err="1" smtClean="0"/>
              <a:t>Hiissichcho</a:t>
            </a:r>
            <a:r>
              <a:rPr lang="en-US" dirty="0" smtClean="0"/>
              <a:t> :</a:t>
            </a:r>
            <a:r>
              <a:rPr lang="en-US" dirty="0" err="1" smtClean="0"/>
              <a:t>raansaaxxe</a:t>
            </a:r>
            <a:r>
              <a:rPr lang="en-US" dirty="0" smtClean="0"/>
              <a:t> ado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Q3    </a:t>
            </a:r>
            <a:r>
              <a:rPr lang="en-US" dirty="0" err="1" smtClean="0"/>
              <a:t>Edissse</a:t>
            </a:r>
            <a:r>
              <a:rPr lang="en-US" dirty="0" smtClean="0"/>
              <a:t>  </a:t>
            </a:r>
            <a:r>
              <a:rPr lang="en-US" dirty="0" err="1" smtClean="0"/>
              <a:t>itissexxi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Udumii’n</a:t>
            </a:r>
            <a:r>
              <a:rPr lang="en-US" dirty="0" smtClean="0"/>
              <a:t> </a:t>
            </a:r>
            <a:r>
              <a:rPr lang="en-US" dirty="0" err="1" smtClean="0"/>
              <a:t>itaaxxi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Hiissichcho</a:t>
            </a:r>
            <a:r>
              <a:rPr lang="en-US" dirty="0" smtClean="0"/>
              <a:t> – </a:t>
            </a:r>
            <a:r>
              <a:rPr lang="en-US" dirty="0" err="1" smtClean="0"/>
              <a:t>tenne</a:t>
            </a:r>
            <a:r>
              <a:rPr lang="en-US" dirty="0" smtClean="0"/>
              <a:t> </a:t>
            </a:r>
            <a:r>
              <a:rPr lang="en-US" dirty="0" err="1" smtClean="0"/>
              <a:t>butta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b="1" dirty="0" smtClean="0"/>
              <a:t>D) Mini </a:t>
            </a:r>
            <a:r>
              <a:rPr lang="en-US" b="1" dirty="0" err="1" smtClean="0"/>
              <a:t>horinni</a:t>
            </a:r>
            <a:r>
              <a:rPr lang="en-US" b="1" dirty="0" smtClean="0"/>
              <a:t> (riddle on domestic animal)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bifa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wooda</a:t>
            </a:r>
            <a:r>
              <a:rPr lang="en-US" dirty="0" smtClean="0"/>
              <a:t> </a:t>
            </a:r>
            <a:r>
              <a:rPr lang="en-US" dirty="0" err="1" smtClean="0"/>
              <a:t>shiqqaa</a:t>
            </a: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woddanna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mini </a:t>
            </a:r>
            <a:r>
              <a:rPr lang="en-US" dirty="0" err="1" smtClean="0"/>
              <a:t>giddike</a:t>
            </a:r>
            <a:r>
              <a:rPr lang="en-US" dirty="0" smtClean="0"/>
              <a:t> </a:t>
            </a:r>
            <a:r>
              <a:rPr lang="en-US" dirty="0" err="1" smtClean="0"/>
              <a:t>horinni</a:t>
            </a:r>
            <a:r>
              <a:rPr lang="en-US" dirty="0" smtClean="0"/>
              <a:t>       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afensiisat</a:t>
            </a:r>
            <a:r>
              <a:rPr lang="en-US" dirty="0" smtClean="0"/>
              <a:t>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hiibbonen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Q)  </a:t>
            </a:r>
            <a:r>
              <a:rPr lang="en-US" dirty="0" err="1" smtClean="0"/>
              <a:t>Uurroole</a:t>
            </a:r>
            <a:r>
              <a:rPr lang="en-US" dirty="0" smtClean="0"/>
              <a:t>  </a:t>
            </a:r>
            <a:r>
              <a:rPr lang="en-US" dirty="0" err="1" smtClean="0"/>
              <a:t>harumaachchi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ofo’loole</a:t>
            </a:r>
            <a:r>
              <a:rPr lang="en-US" dirty="0" smtClean="0"/>
              <a:t>  </a:t>
            </a:r>
            <a:r>
              <a:rPr lang="en-US" dirty="0" err="1" smtClean="0"/>
              <a:t>qeerrachchi</a:t>
            </a:r>
            <a:r>
              <a:rPr lang="en-US" dirty="0" smtClean="0"/>
              <a:t>    </a:t>
            </a:r>
            <a:r>
              <a:rPr lang="en-US" dirty="0" err="1" smtClean="0"/>
              <a:t>maachcho</a:t>
            </a:r>
            <a:r>
              <a:rPr lang="en-US" dirty="0" smtClean="0"/>
              <a:t>?         </a:t>
            </a:r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u="sng" dirty="0" err="1" smtClean="0"/>
              <a:t>Hiissichcho</a:t>
            </a:r>
            <a:r>
              <a:rPr lang="en-US" dirty="0" smtClean="0"/>
              <a:t>              </a:t>
            </a:r>
            <a:r>
              <a:rPr lang="en-US" u="sng" dirty="0" err="1" smtClean="0"/>
              <a:t>welchoke</a:t>
            </a:r>
            <a:endParaRPr lang="en-US" u="sng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Q1)    Anna  </a:t>
            </a:r>
            <a:r>
              <a:rPr lang="en-US" dirty="0" err="1" smtClean="0"/>
              <a:t>saxxe</a:t>
            </a:r>
            <a:r>
              <a:rPr lang="en-US" dirty="0" smtClean="0"/>
              <a:t> , </a:t>
            </a:r>
            <a:r>
              <a:rPr lang="en-US" dirty="0" err="1" smtClean="0"/>
              <a:t>amatenaa’n</a:t>
            </a:r>
            <a:r>
              <a:rPr lang="en-US" dirty="0" smtClean="0"/>
              <a:t>  </a:t>
            </a:r>
            <a:r>
              <a:rPr lang="en-US" dirty="0" err="1" smtClean="0"/>
              <a:t>shiixexxa</a:t>
            </a:r>
            <a:r>
              <a:rPr lang="en-US" dirty="0" smtClean="0"/>
              <a:t> .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Hiissa</a:t>
            </a:r>
            <a:r>
              <a:rPr lang="en-US" dirty="0" smtClean="0"/>
              <a:t>- </a:t>
            </a:r>
            <a:r>
              <a:rPr lang="en-US" dirty="0" err="1" smtClean="0"/>
              <a:t>gaange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E) </a:t>
            </a:r>
            <a:r>
              <a:rPr lang="en-US" b="1" dirty="0" err="1" smtClean="0"/>
              <a:t>Bisinxa</a:t>
            </a:r>
            <a:r>
              <a:rPr lang="en-US" b="1" dirty="0" smtClean="0"/>
              <a:t> </a:t>
            </a:r>
            <a:r>
              <a:rPr lang="en-US" b="1" dirty="0" err="1" smtClean="0"/>
              <a:t>kuta</a:t>
            </a:r>
            <a:r>
              <a:rPr lang="en-US" b="1" dirty="0" smtClean="0"/>
              <a:t>(parts of animal)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Bisiinxi</a:t>
            </a:r>
            <a:r>
              <a:rPr lang="en-US" dirty="0" smtClean="0"/>
              <a:t>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qorendaaxxe</a:t>
            </a:r>
            <a:r>
              <a:rPr lang="en-US" dirty="0" smtClean="0"/>
              <a:t> </a:t>
            </a:r>
            <a:r>
              <a:rPr lang="en-US" dirty="0" err="1" smtClean="0"/>
              <a:t>hiissendaaxxe</a:t>
            </a:r>
            <a:r>
              <a:rPr lang="en-US" dirty="0" smtClean="0"/>
              <a:t> 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hiibbote</a:t>
            </a:r>
            <a:r>
              <a:rPr lang="en-US" dirty="0" smtClean="0"/>
              <a:t> </a:t>
            </a:r>
            <a:r>
              <a:rPr lang="en-US" dirty="0" err="1" smtClean="0"/>
              <a:t>kutan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Kaanseebaang</a:t>
            </a:r>
            <a:r>
              <a:rPr lang="en-US" dirty="0" smtClean="0"/>
              <a:t>  </a:t>
            </a:r>
            <a:r>
              <a:rPr lang="en-US" dirty="0" err="1" smtClean="0"/>
              <a:t>fulaachchi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err="1" smtClean="0"/>
              <a:t>Dhiinbebaang</a:t>
            </a:r>
            <a:r>
              <a:rPr lang="en-US" dirty="0" smtClean="0"/>
              <a:t> </a:t>
            </a:r>
            <a:r>
              <a:rPr lang="en-US" dirty="0" err="1" smtClean="0"/>
              <a:t>ibaachchi</a:t>
            </a:r>
            <a:r>
              <a:rPr lang="en-US" dirty="0" smtClean="0"/>
              <a:t>    </a:t>
            </a:r>
          </a:p>
          <a:p>
            <a:pPr lvl="1">
              <a:buNone/>
            </a:pPr>
            <a:r>
              <a:rPr lang="en-US" u="sng" dirty="0" err="1" smtClean="0"/>
              <a:t>Hissichcho</a:t>
            </a:r>
            <a:r>
              <a:rPr lang="en-US" dirty="0" smtClean="0"/>
              <a:t> ; </a:t>
            </a:r>
            <a:r>
              <a:rPr lang="en-US" u="sng" dirty="0" err="1" smtClean="0"/>
              <a:t>ununake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</a:t>
            </a:r>
            <a:r>
              <a:rPr lang="en-US" dirty="0" err="1" smtClean="0"/>
              <a:t>Giirrabaaxxe</a:t>
            </a:r>
            <a:r>
              <a:rPr lang="en-US" dirty="0" smtClean="0"/>
              <a:t>  </a:t>
            </a:r>
            <a:r>
              <a:rPr lang="en-US" dirty="0" err="1" smtClean="0"/>
              <a:t>hoxooxe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</a:t>
            </a:r>
            <a:r>
              <a:rPr lang="en-US" dirty="0" err="1" smtClean="0"/>
              <a:t>Hiissichcho</a:t>
            </a:r>
            <a:r>
              <a:rPr lang="en-US" dirty="0" smtClean="0"/>
              <a:t> ;</a:t>
            </a:r>
            <a:r>
              <a:rPr lang="en-US" dirty="0" err="1" smtClean="0"/>
              <a:t>orda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b="1" dirty="0" smtClean="0"/>
              <a:t>F. </a:t>
            </a:r>
            <a:r>
              <a:rPr lang="en-US" b="1" dirty="0" err="1" smtClean="0"/>
              <a:t>Hiddichcho</a:t>
            </a:r>
            <a:r>
              <a:rPr lang="en-US" b="1" dirty="0" smtClean="0"/>
              <a:t> (plants)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Hiddichchikinna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qorateenna</a:t>
            </a:r>
            <a:r>
              <a:rPr lang="en-US" dirty="0" smtClean="0"/>
              <a:t> </a:t>
            </a:r>
            <a:r>
              <a:rPr lang="en-US" dirty="0" err="1" smtClean="0"/>
              <a:t>hiissate</a:t>
            </a:r>
            <a:r>
              <a:rPr lang="en-US" dirty="0" smtClean="0"/>
              <a:t> </a:t>
            </a:r>
            <a:r>
              <a:rPr lang="en-US" dirty="0" err="1" smtClean="0"/>
              <a:t>la’effantaaxxe</a:t>
            </a:r>
            <a:r>
              <a:rPr lang="en-US" dirty="0" smtClean="0"/>
              <a:t>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Q) </a:t>
            </a:r>
            <a:r>
              <a:rPr lang="en-US" dirty="0" err="1" smtClean="0"/>
              <a:t>Siila’webaang</a:t>
            </a:r>
            <a:r>
              <a:rPr lang="en-US" dirty="0" smtClean="0"/>
              <a:t> </a:t>
            </a:r>
            <a:r>
              <a:rPr lang="en-US" dirty="0" err="1" smtClean="0"/>
              <a:t>ilaachcho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Hiissichcho</a:t>
            </a:r>
            <a:r>
              <a:rPr lang="en-US" dirty="0" smtClean="0"/>
              <a:t>  </a:t>
            </a:r>
            <a:r>
              <a:rPr lang="en-US" dirty="0" err="1" smtClean="0"/>
              <a:t>weese</a:t>
            </a:r>
            <a:r>
              <a:rPr lang="en-US" dirty="0" smtClean="0"/>
              <a:t>, </a:t>
            </a:r>
            <a:r>
              <a:rPr lang="en-US" dirty="0" err="1" smtClean="0"/>
              <a:t>muuze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Q)     </a:t>
            </a:r>
            <a:r>
              <a:rPr lang="en-US" dirty="0" err="1" smtClean="0"/>
              <a:t>Ama</a:t>
            </a:r>
            <a:r>
              <a:rPr lang="en-US" dirty="0" smtClean="0"/>
              <a:t>  </a:t>
            </a:r>
            <a:r>
              <a:rPr lang="en-US" dirty="0" err="1" smtClean="0"/>
              <a:t>jabaxxe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                   </a:t>
            </a:r>
            <a:r>
              <a:rPr lang="en-US" dirty="0" err="1" smtClean="0"/>
              <a:t>Belto</a:t>
            </a:r>
            <a:r>
              <a:rPr lang="en-US" dirty="0" smtClean="0"/>
              <a:t>  </a:t>
            </a:r>
            <a:r>
              <a:rPr lang="en-US" dirty="0" err="1" smtClean="0"/>
              <a:t>shaqqaxxe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b="1" dirty="0" smtClean="0"/>
              <a:t>G. </a:t>
            </a:r>
            <a:r>
              <a:rPr lang="en-US" b="1" dirty="0" err="1" smtClean="0"/>
              <a:t>Ci’a</a:t>
            </a:r>
            <a:r>
              <a:rPr lang="en-US" b="1" dirty="0" smtClean="0"/>
              <a:t> (birds)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Ci’a</a:t>
            </a:r>
            <a:r>
              <a:rPr lang="en-US" dirty="0" smtClean="0"/>
              <a:t> 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wlet</a:t>
            </a:r>
            <a:r>
              <a:rPr lang="en-US" dirty="0" smtClean="0"/>
              <a:t> </a:t>
            </a:r>
            <a:r>
              <a:rPr lang="en-US" dirty="0" err="1" smtClean="0"/>
              <a:t>afensiisat</a:t>
            </a:r>
            <a:r>
              <a:rPr lang="en-US" dirty="0" smtClean="0"/>
              <a:t> </a:t>
            </a:r>
            <a:r>
              <a:rPr lang="en-US" dirty="0" err="1" smtClean="0"/>
              <a:t>qorendaaxxe</a:t>
            </a:r>
            <a:r>
              <a:rPr lang="en-US" dirty="0" smtClean="0"/>
              <a:t> </a:t>
            </a:r>
            <a:r>
              <a:rPr lang="en-US" dirty="0" err="1" smtClean="0"/>
              <a:t>hiissa</a:t>
            </a:r>
            <a:r>
              <a:rPr lang="en-US" dirty="0" smtClean="0"/>
              <a:t> </a:t>
            </a:r>
            <a:r>
              <a:rPr lang="en-US" dirty="0" err="1" smtClean="0"/>
              <a:t>herregendeexxaaxxe</a:t>
            </a:r>
            <a:r>
              <a:rPr lang="en-US" dirty="0" smtClean="0"/>
              <a:t> </a:t>
            </a:r>
            <a:r>
              <a:rPr lang="en-US" dirty="0" err="1" smtClean="0"/>
              <a:t>borreesatotixxe</a:t>
            </a:r>
            <a:r>
              <a:rPr lang="en-US" dirty="0" smtClean="0"/>
              <a:t> </a:t>
            </a:r>
            <a:r>
              <a:rPr lang="en-US" dirty="0" err="1" smtClean="0"/>
              <a:t>kutan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Q) </a:t>
            </a:r>
            <a:r>
              <a:rPr lang="en-US" dirty="0" err="1" smtClean="0"/>
              <a:t>Ofoldoole</a:t>
            </a:r>
            <a:r>
              <a:rPr lang="en-US" dirty="0" smtClean="0"/>
              <a:t> </a:t>
            </a:r>
            <a:r>
              <a:rPr lang="en-US" dirty="0" err="1" smtClean="0"/>
              <a:t>xilloxxi</a:t>
            </a:r>
            <a:r>
              <a:rPr lang="en-US" dirty="0" smtClean="0"/>
              <a:t> </a:t>
            </a:r>
            <a:r>
              <a:rPr lang="en-US" dirty="0" err="1" smtClean="0"/>
              <a:t>metaa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diimooxxi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maachcho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Hiissa</a:t>
            </a:r>
            <a:r>
              <a:rPr lang="en-US" dirty="0" smtClean="0"/>
              <a:t>: </a:t>
            </a:r>
            <a:r>
              <a:rPr lang="en-US" dirty="0" err="1" smtClean="0"/>
              <a:t>waarraayye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b="1" dirty="0" smtClean="0"/>
              <a:t>H. </a:t>
            </a:r>
            <a:r>
              <a:rPr lang="en-US" b="1" dirty="0" err="1" smtClean="0"/>
              <a:t>Cilo</a:t>
            </a:r>
            <a:r>
              <a:rPr lang="en-US" b="1" dirty="0" smtClean="0"/>
              <a:t> </a:t>
            </a:r>
            <a:r>
              <a:rPr lang="en-US" b="1" dirty="0" err="1" smtClean="0"/>
              <a:t>yookin</a:t>
            </a:r>
            <a:r>
              <a:rPr lang="en-US" b="1" dirty="0" smtClean="0"/>
              <a:t> </a:t>
            </a:r>
            <a:r>
              <a:rPr lang="en-US" b="1" dirty="0" err="1" smtClean="0"/>
              <a:t>hunemeechcho’n</a:t>
            </a:r>
            <a:r>
              <a:rPr lang="en-US" b="1" dirty="0" smtClean="0"/>
              <a:t>( waste product)</a:t>
            </a:r>
            <a:endParaRPr lang="en-US" dirty="0" smtClean="0"/>
          </a:p>
          <a:p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huneemaachchinna</a:t>
            </a:r>
            <a:r>
              <a:rPr lang="en-US" dirty="0" smtClean="0"/>
              <a:t> </a:t>
            </a:r>
            <a:r>
              <a:rPr lang="en-US" dirty="0" err="1" smtClean="0"/>
              <a:t>hiibboti</a:t>
            </a:r>
            <a:r>
              <a:rPr lang="en-US" dirty="0" smtClean="0"/>
              <a:t> welt </a:t>
            </a:r>
            <a:r>
              <a:rPr lang="en-US" dirty="0" err="1" smtClean="0"/>
              <a:t>afeensiisaat</a:t>
            </a:r>
            <a:r>
              <a:rPr lang="en-US" dirty="0" smtClean="0"/>
              <a:t> </a:t>
            </a:r>
            <a:r>
              <a:rPr lang="en-US" dirty="0" err="1" smtClean="0"/>
              <a:t>qortumi</a:t>
            </a:r>
            <a:r>
              <a:rPr lang="en-US" dirty="0" smtClean="0"/>
              <a:t> </a:t>
            </a:r>
            <a:r>
              <a:rPr lang="en-US" dirty="0" err="1" smtClean="0"/>
              <a:t>shiqaakeenna</a:t>
            </a:r>
            <a:r>
              <a:rPr lang="en-US" dirty="0" smtClean="0"/>
              <a:t> </a:t>
            </a:r>
            <a:r>
              <a:rPr lang="en-US" dirty="0" err="1" smtClean="0"/>
              <a:t>hiissa</a:t>
            </a:r>
            <a:r>
              <a:rPr lang="en-US" dirty="0" smtClean="0"/>
              <a:t> </a:t>
            </a:r>
            <a:r>
              <a:rPr lang="en-US" dirty="0" err="1" smtClean="0"/>
              <a:t>herregendaaxxe</a:t>
            </a:r>
            <a:r>
              <a:rPr lang="en-US" dirty="0" smtClean="0"/>
              <a:t>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err="1" smtClean="0"/>
              <a:t>Haqiichi</a:t>
            </a:r>
            <a:r>
              <a:rPr lang="en-US" dirty="0" smtClean="0"/>
              <a:t> </a:t>
            </a:r>
            <a:r>
              <a:rPr lang="en-US" dirty="0" err="1" smtClean="0"/>
              <a:t>iimi’n</a:t>
            </a:r>
            <a:r>
              <a:rPr lang="en-US" dirty="0" smtClean="0"/>
              <a:t> </a:t>
            </a:r>
            <a:r>
              <a:rPr lang="en-US" dirty="0" err="1" smtClean="0"/>
              <a:t>sheffi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raare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endParaRPr lang="en-US" dirty="0" smtClean="0"/>
          </a:p>
          <a:p>
            <a:pPr lvl="1">
              <a:buNone/>
            </a:pPr>
            <a:r>
              <a:rPr lang="en-US" dirty="0" err="1" smtClean="0"/>
              <a:t>Hiissa</a:t>
            </a:r>
            <a:r>
              <a:rPr lang="en-US" dirty="0" smtClean="0"/>
              <a:t> </a:t>
            </a:r>
            <a:r>
              <a:rPr lang="en-US" dirty="0" err="1" smtClean="0"/>
              <a:t>cilokanna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Ibeke’e</a:t>
            </a:r>
            <a:r>
              <a:rPr lang="en-US" dirty="0" smtClean="0"/>
              <a:t> </a:t>
            </a:r>
            <a:r>
              <a:rPr lang="en-US" dirty="0" err="1" smtClean="0"/>
              <a:t>wililannon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lvl="0">
              <a:buNone/>
            </a:pPr>
            <a:r>
              <a:rPr lang="en-US" b="1" dirty="0" smtClean="0"/>
              <a:t>I ) </a:t>
            </a:r>
            <a:r>
              <a:rPr lang="en-US" b="1" dirty="0" err="1" smtClean="0"/>
              <a:t>Qortile</a:t>
            </a:r>
            <a:r>
              <a:rPr lang="en-US" b="1" dirty="0" smtClean="0"/>
              <a:t> </a:t>
            </a:r>
            <a:r>
              <a:rPr lang="en-US" b="1" dirty="0" err="1" smtClean="0"/>
              <a:t>Hiibbo</a:t>
            </a:r>
            <a:r>
              <a:rPr lang="en-US" b="1" dirty="0" smtClean="0"/>
              <a:t> (</a:t>
            </a:r>
            <a:r>
              <a:rPr lang="en-US" b="1" dirty="0" err="1" smtClean="0"/>
              <a:t>introgative</a:t>
            </a:r>
            <a:r>
              <a:rPr lang="en-US" b="1" dirty="0" smtClean="0"/>
              <a:t> riddles)</a:t>
            </a:r>
            <a:endParaRPr lang="en-US" dirty="0" smtClean="0"/>
          </a:p>
          <a:p>
            <a:r>
              <a:rPr lang="en-US" dirty="0" err="1" smtClean="0"/>
              <a:t>Qortile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hiyyichchi</a:t>
            </a:r>
            <a:r>
              <a:rPr lang="en-US" dirty="0" smtClean="0"/>
              <a:t> </a:t>
            </a:r>
            <a:r>
              <a:rPr lang="en-US" dirty="0" err="1" smtClean="0"/>
              <a:t>qortumiikinxe</a:t>
            </a:r>
            <a:r>
              <a:rPr lang="en-US" dirty="0" smtClean="0"/>
              <a:t> </a:t>
            </a:r>
            <a:r>
              <a:rPr lang="en-US" dirty="0" err="1" smtClean="0"/>
              <a:t>hundaayye</a:t>
            </a:r>
            <a:r>
              <a:rPr lang="en-US" dirty="0" smtClean="0"/>
              <a:t> </a:t>
            </a:r>
            <a:r>
              <a:rPr lang="en-US" dirty="0" err="1" smtClean="0"/>
              <a:t>anee</a:t>
            </a:r>
            <a:r>
              <a:rPr lang="en-US" dirty="0" smtClean="0"/>
              <a:t>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maa</a:t>
            </a:r>
            <a:r>
              <a:rPr lang="en-US" dirty="0" smtClean="0"/>
              <a:t> </a:t>
            </a:r>
            <a:r>
              <a:rPr lang="en-US" dirty="0" err="1" smtClean="0"/>
              <a:t>hina</a:t>
            </a:r>
            <a:r>
              <a:rPr lang="en-US" dirty="0" smtClean="0"/>
              <a:t>? </a:t>
            </a:r>
          </a:p>
          <a:p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maachcho</a:t>
            </a:r>
            <a:r>
              <a:rPr lang="en-US" dirty="0" smtClean="0"/>
              <a:t> ? </a:t>
            </a:r>
            <a:r>
              <a:rPr lang="en-US" dirty="0" err="1" smtClean="0"/>
              <a:t>hiyyaat</a:t>
            </a:r>
            <a:r>
              <a:rPr lang="en-US" dirty="0" smtClean="0"/>
              <a:t>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629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lvl="0">
              <a:buNone/>
            </a:pPr>
            <a:r>
              <a:rPr lang="en-US" b="1" dirty="0" smtClean="0"/>
              <a:t>J) </a:t>
            </a:r>
            <a:r>
              <a:rPr lang="en-US" b="1" dirty="0" err="1" smtClean="0"/>
              <a:t>Lallabile</a:t>
            </a:r>
            <a:r>
              <a:rPr lang="en-US" b="1" dirty="0" smtClean="0"/>
              <a:t> (declarative riddle)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hiibbotixxi</a:t>
            </a:r>
            <a:r>
              <a:rPr lang="en-US" dirty="0" smtClean="0"/>
              <a:t>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lallabile</a:t>
            </a:r>
            <a:r>
              <a:rPr lang="en-US" dirty="0" smtClean="0"/>
              <a:t> </a:t>
            </a:r>
            <a:r>
              <a:rPr lang="en-US" dirty="0" err="1" smtClean="0"/>
              <a:t>hiyyichchixxe</a:t>
            </a:r>
            <a:r>
              <a:rPr lang="en-US" dirty="0" smtClean="0"/>
              <a:t> </a:t>
            </a:r>
            <a:r>
              <a:rPr lang="en-US" dirty="0" err="1" smtClean="0"/>
              <a:t>bifa’n</a:t>
            </a:r>
            <a:r>
              <a:rPr lang="en-US" dirty="0" smtClean="0"/>
              <a:t> </a:t>
            </a:r>
            <a:r>
              <a:rPr lang="en-US" dirty="0" err="1" smtClean="0"/>
              <a:t>qorendaaxxe</a:t>
            </a:r>
            <a:r>
              <a:rPr lang="en-US" dirty="0" smtClean="0"/>
              <a:t> </a:t>
            </a:r>
            <a:r>
              <a:rPr lang="en-US" dirty="0" err="1" smtClean="0"/>
              <a:t>hiibbon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hibibbi</a:t>
            </a:r>
            <a:r>
              <a:rPr lang="en-US" dirty="0" smtClean="0"/>
              <a:t> – </a:t>
            </a:r>
            <a:r>
              <a:rPr lang="en-US" dirty="0" err="1" smtClean="0"/>
              <a:t>me’aa</a:t>
            </a:r>
            <a:r>
              <a:rPr lang="en-US" dirty="0" smtClean="0"/>
              <a:t> </a:t>
            </a:r>
            <a:r>
              <a:rPr lang="en-US" dirty="0" err="1" smtClean="0"/>
              <a:t>woddanna</a:t>
            </a:r>
            <a:r>
              <a:rPr lang="en-US" dirty="0" smtClean="0"/>
              <a:t>  </a:t>
            </a:r>
            <a:r>
              <a:rPr lang="en-US" dirty="0" err="1" smtClean="0"/>
              <a:t>kuma</a:t>
            </a:r>
            <a:r>
              <a:rPr lang="en-US" dirty="0" smtClean="0"/>
              <a:t>  </a:t>
            </a:r>
            <a:r>
              <a:rPr lang="en-US" dirty="0" err="1" smtClean="0"/>
              <a:t>shiye’e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Higaa</a:t>
            </a:r>
            <a:r>
              <a:rPr lang="en-US" dirty="0" smtClean="0"/>
              <a:t> </a:t>
            </a:r>
            <a:r>
              <a:rPr lang="en-US" dirty="0" err="1" smtClean="0"/>
              <a:t>woddanna</a:t>
            </a:r>
            <a:r>
              <a:rPr lang="en-US" dirty="0" smtClean="0"/>
              <a:t>  </a:t>
            </a:r>
            <a:r>
              <a:rPr lang="en-US" dirty="0" err="1" smtClean="0"/>
              <a:t>kuma</a:t>
            </a:r>
            <a:r>
              <a:rPr lang="en-US" dirty="0" smtClean="0"/>
              <a:t>  </a:t>
            </a:r>
            <a:r>
              <a:rPr lang="en-US" dirty="0" err="1" smtClean="0"/>
              <a:t>shiye’e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Hiisschcho</a:t>
            </a:r>
            <a:r>
              <a:rPr lang="en-US" dirty="0" smtClean="0"/>
              <a:t> –</a:t>
            </a:r>
            <a:r>
              <a:rPr lang="en-US" dirty="0" err="1" smtClean="0"/>
              <a:t>daammake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K) </a:t>
            </a:r>
            <a:r>
              <a:rPr lang="en-US" b="1" dirty="0" err="1" smtClean="0"/>
              <a:t>Harumaaxxi</a:t>
            </a:r>
            <a:r>
              <a:rPr lang="en-US" b="1" dirty="0" smtClean="0"/>
              <a:t> (epigrammatic)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kuta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haru’maaxxi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haru’miteexxi</a:t>
            </a:r>
            <a:r>
              <a:rPr lang="en-US" dirty="0" smtClean="0"/>
              <a:t> </a:t>
            </a:r>
            <a:r>
              <a:rPr lang="en-US" dirty="0" err="1" smtClean="0"/>
              <a:t>kulndaaxxi</a:t>
            </a:r>
            <a:r>
              <a:rPr lang="en-US" dirty="0" smtClean="0"/>
              <a:t> </a:t>
            </a:r>
            <a:r>
              <a:rPr lang="en-US" dirty="0" err="1" smtClean="0"/>
              <a:t>hexxeen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Lekka</a:t>
            </a:r>
            <a:r>
              <a:rPr lang="en-US" dirty="0" smtClean="0"/>
              <a:t> </a:t>
            </a:r>
            <a:r>
              <a:rPr lang="en-US" dirty="0" err="1" smtClean="0"/>
              <a:t>afe’en</a:t>
            </a:r>
            <a:r>
              <a:rPr lang="en-US" dirty="0" smtClean="0"/>
              <a:t> </a:t>
            </a:r>
            <a:r>
              <a:rPr lang="en-US" dirty="0" err="1" smtClean="0"/>
              <a:t>me’aba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beera</a:t>
            </a:r>
            <a:r>
              <a:rPr lang="en-US" dirty="0" smtClean="0"/>
              <a:t> </a:t>
            </a:r>
            <a:r>
              <a:rPr lang="en-US" dirty="0" err="1" smtClean="0"/>
              <a:t>wonbare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 lvl="0">
              <a:buNone/>
            </a:pPr>
            <a:r>
              <a:rPr lang="en-US" b="1" dirty="0" smtClean="0"/>
              <a:t>L) </a:t>
            </a:r>
            <a:r>
              <a:rPr lang="en-US" b="1" dirty="0" err="1" smtClean="0"/>
              <a:t>Idiophonic</a:t>
            </a:r>
            <a:r>
              <a:rPr lang="en-US" b="1" dirty="0" smtClean="0"/>
              <a:t> riddles </a:t>
            </a:r>
            <a:endParaRPr lang="en-US" dirty="0" smtClean="0"/>
          </a:p>
          <a:p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busheeshitaaxxe</a:t>
            </a:r>
            <a:r>
              <a:rPr lang="en-US" dirty="0" smtClean="0"/>
              <a:t> </a:t>
            </a:r>
            <a:r>
              <a:rPr lang="en-US" dirty="0" err="1" smtClean="0"/>
              <a:t>hiibbotixxe</a:t>
            </a:r>
            <a:r>
              <a:rPr lang="en-US" dirty="0" smtClean="0"/>
              <a:t> </a:t>
            </a:r>
            <a:r>
              <a:rPr lang="en-US" dirty="0" err="1" smtClean="0"/>
              <a:t>kutan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668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afo’oki</a:t>
            </a:r>
            <a:r>
              <a:rPr lang="en-US" dirty="0" smtClean="0"/>
              <a:t> </a:t>
            </a:r>
            <a:r>
              <a:rPr lang="en-US" dirty="0" err="1" smtClean="0"/>
              <a:t>kulendaa’n</a:t>
            </a:r>
            <a:r>
              <a:rPr lang="en-US" dirty="0" smtClean="0"/>
              <a:t> </a:t>
            </a:r>
            <a:r>
              <a:rPr lang="en-US" dirty="0" err="1" smtClean="0"/>
              <a:t>ol’mii’n</a:t>
            </a:r>
            <a:r>
              <a:rPr lang="en-US" dirty="0" smtClean="0"/>
              <a:t> </a:t>
            </a:r>
            <a:r>
              <a:rPr lang="en-US" dirty="0" err="1" smtClean="0"/>
              <a:t>fooffaat</a:t>
            </a:r>
            <a:r>
              <a:rPr lang="en-US" dirty="0" smtClean="0"/>
              <a:t>  </a:t>
            </a:r>
            <a:r>
              <a:rPr lang="en-US" dirty="0" err="1" smtClean="0"/>
              <a:t>daggeexxe</a:t>
            </a:r>
            <a:r>
              <a:rPr lang="en-US" dirty="0" smtClean="0"/>
              <a:t> </a:t>
            </a:r>
            <a:r>
              <a:rPr lang="en-US" dirty="0" err="1" smtClean="0"/>
              <a:t>aadatixxe</a:t>
            </a:r>
            <a:r>
              <a:rPr lang="en-US" dirty="0" smtClean="0"/>
              <a:t> </a:t>
            </a:r>
            <a:r>
              <a:rPr lang="en-US" dirty="0" err="1" smtClean="0"/>
              <a:t>aaton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qortumiinxe</a:t>
            </a:r>
            <a:r>
              <a:rPr lang="en-US" dirty="0" smtClean="0"/>
              <a:t> </a:t>
            </a:r>
            <a:r>
              <a:rPr lang="en-US" dirty="0" err="1" smtClean="0"/>
              <a:t>bifan</a:t>
            </a:r>
            <a:r>
              <a:rPr lang="en-US" dirty="0" smtClean="0"/>
              <a:t>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daalik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hiyyichchiinxe</a:t>
            </a:r>
            <a:r>
              <a:rPr lang="en-US" dirty="0" smtClean="0"/>
              <a:t> </a:t>
            </a:r>
            <a:r>
              <a:rPr lang="en-US" dirty="0" err="1" smtClean="0"/>
              <a:t>bifanni</a:t>
            </a:r>
            <a:r>
              <a:rPr lang="en-US" dirty="0" smtClean="0"/>
              <a:t> </a:t>
            </a:r>
            <a:r>
              <a:rPr lang="en-US" dirty="0" err="1" smtClean="0"/>
              <a:t>shiqa</a:t>
            </a:r>
            <a:r>
              <a:rPr lang="en-US" dirty="0" smtClean="0"/>
              <a:t> </a:t>
            </a:r>
            <a:r>
              <a:rPr lang="en-US" dirty="0" err="1" smtClean="0"/>
              <a:t>dandeettaan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butta</a:t>
            </a:r>
            <a:r>
              <a:rPr lang="en-US" dirty="0" smtClean="0"/>
              <a:t> </a:t>
            </a:r>
            <a:r>
              <a:rPr lang="en-US" dirty="0" err="1" smtClean="0"/>
              <a:t>duuchika</a:t>
            </a:r>
            <a:r>
              <a:rPr lang="en-US" dirty="0" smtClean="0"/>
              <a:t> </a:t>
            </a:r>
            <a:r>
              <a:rPr lang="en-US" dirty="0" err="1" smtClean="0"/>
              <a:t>adaba</a:t>
            </a:r>
            <a:r>
              <a:rPr lang="en-US" dirty="0" smtClean="0"/>
              <a:t> </a:t>
            </a:r>
            <a:r>
              <a:rPr lang="en-US" dirty="0" err="1" smtClean="0"/>
              <a:t>affeexxe</a:t>
            </a:r>
            <a:r>
              <a:rPr lang="en-US" dirty="0" smtClean="0"/>
              <a:t> </a:t>
            </a:r>
            <a:r>
              <a:rPr lang="en-US" dirty="0" err="1" smtClean="0"/>
              <a:t>borreesaato</a:t>
            </a:r>
            <a:r>
              <a:rPr lang="en-US" dirty="0" smtClean="0"/>
              <a:t> </a:t>
            </a:r>
            <a:r>
              <a:rPr lang="en-US" dirty="0" err="1" smtClean="0"/>
              <a:t>kaddaa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duuchchinxe</a:t>
            </a:r>
            <a:r>
              <a:rPr lang="en-US" dirty="0" smtClean="0"/>
              <a:t> </a:t>
            </a:r>
            <a:r>
              <a:rPr lang="en-US" dirty="0" err="1" smtClean="0"/>
              <a:t>aada’ni</a:t>
            </a:r>
            <a:r>
              <a:rPr lang="en-US" dirty="0" smtClean="0"/>
              <a:t> </a:t>
            </a:r>
            <a:r>
              <a:rPr lang="en-US" dirty="0" err="1" smtClean="0"/>
              <a:t>afendaan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aada’n</a:t>
            </a:r>
            <a:r>
              <a:rPr lang="en-US" dirty="0" smtClean="0"/>
              <a:t> </a:t>
            </a:r>
            <a:r>
              <a:rPr lang="en-US" dirty="0" err="1" smtClean="0"/>
              <a:t>haranga</a:t>
            </a:r>
            <a:r>
              <a:rPr lang="en-US" dirty="0" smtClean="0"/>
              <a:t> </a:t>
            </a:r>
            <a:r>
              <a:rPr lang="en-US" dirty="0" err="1" smtClean="0"/>
              <a:t>lumo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 </a:t>
            </a:r>
            <a:r>
              <a:rPr lang="en-US" dirty="0" err="1" smtClean="0"/>
              <a:t>shiqqaan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Fakkeennakeke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dirty="0" err="1" smtClean="0"/>
              <a:t>Filipiinse</a:t>
            </a:r>
            <a:r>
              <a:rPr lang="en-US" dirty="0" smtClean="0"/>
              <a:t>,</a:t>
            </a:r>
          </a:p>
          <a:p>
            <a:pPr lvl="2">
              <a:buNone/>
            </a:pPr>
            <a:r>
              <a:rPr lang="en-US" dirty="0" err="1" smtClean="0"/>
              <a:t>Niwizerlaande</a:t>
            </a:r>
            <a:r>
              <a:rPr lang="en-US" dirty="0" smtClean="0"/>
              <a:t>,</a:t>
            </a:r>
          </a:p>
          <a:p>
            <a:pPr lvl="2">
              <a:buNone/>
            </a:pPr>
            <a:r>
              <a:rPr lang="en-US" dirty="0" err="1" smtClean="0"/>
              <a:t>Chaanyiinke</a:t>
            </a:r>
            <a:r>
              <a:rPr lang="en-US" dirty="0" smtClean="0"/>
              <a:t>, </a:t>
            </a:r>
          </a:p>
          <a:p>
            <a:pPr lvl="2">
              <a:buNone/>
            </a:pPr>
            <a:r>
              <a:rPr lang="en-US" dirty="0" err="1" smtClean="0"/>
              <a:t>Raashshi</a:t>
            </a:r>
            <a:r>
              <a:rPr lang="en-US" dirty="0" smtClean="0"/>
              <a:t> …</a:t>
            </a:r>
            <a:r>
              <a:rPr lang="en-US" dirty="0" err="1" smtClean="0"/>
              <a:t>iittanni</a:t>
            </a:r>
            <a:r>
              <a:rPr lang="en-US" dirty="0" smtClean="0"/>
              <a:t>  </a:t>
            </a:r>
            <a:r>
              <a:rPr lang="en-US" dirty="0" err="1" smtClean="0"/>
              <a:t>wele</a:t>
            </a:r>
            <a:endParaRPr lang="en-US" dirty="0" smtClean="0"/>
          </a:p>
          <a:p>
            <a:pPr lvl="2">
              <a:buNone/>
            </a:pPr>
            <a:endParaRPr lang="en-US" sz="2900" dirty="0" smtClean="0"/>
          </a:p>
          <a:p>
            <a:pPr lvl="2">
              <a:buNone/>
            </a:pPr>
            <a:r>
              <a:rPr lang="en-US" sz="2900" dirty="0" err="1" smtClean="0"/>
              <a:t>Hiibbo</a:t>
            </a:r>
            <a:r>
              <a:rPr lang="en-US" sz="2900" dirty="0" smtClean="0"/>
              <a:t> </a:t>
            </a:r>
            <a:r>
              <a:rPr lang="en-US" sz="2900" dirty="0" err="1" smtClean="0"/>
              <a:t>safendeexxi</a:t>
            </a:r>
            <a:r>
              <a:rPr lang="en-US" sz="2900" dirty="0" smtClean="0"/>
              <a:t> </a:t>
            </a:r>
            <a:r>
              <a:rPr lang="en-US" sz="2900" dirty="0" err="1" smtClean="0"/>
              <a:t>bakka</a:t>
            </a:r>
            <a:r>
              <a:rPr lang="en-US" sz="2900" dirty="0" smtClean="0"/>
              <a:t> </a:t>
            </a:r>
            <a:r>
              <a:rPr lang="en-US" sz="2900" dirty="0" err="1" smtClean="0"/>
              <a:t>Edixxe</a:t>
            </a:r>
            <a:r>
              <a:rPr lang="en-US" sz="2900" dirty="0" smtClean="0"/>
              <a:t> </a:t>
            </a:r>
            <a:r>
              <a:rPr lang="en-US" sz="2900" dirty="0" err="1" smtClean="0"/>
              <a:t>Biriitaanuwwa’n,Dachete’n,Jermenetike</a:t>
            </a:r>
            <a:r>
              <a:rPr lang="en-US" sz="2900" dirty="0" smtClean="0"/>
              <a:t> </a:t>
            </a:r>
            <a:r>
              <a:rPr lang="en-US" sz="2900" dirty="0" err="1" smtClean="0"/>
              <a:t>boga’n</a:t>
            </a:r>
            <a:r>
              <a:rPr lang="en-US" sz="2900" dirty="0" smtClean="0"/>
              <a:t>  </a:t>
            </a:r>
            <a:r>
              <a:rPr lang="en-US" sz="2900" dirty="0" err="1" smtClean="0"/>
              <a:t>kaddeexxa</a:t>
            </a:r>
            <a:r>
              <a:rPr lang="en-US" sz="2900" dirty="0" smtClean="0"/>
              <a:t> </a:t>
            </a:r>
            <a:r>
              <a:rPr lang="en-US" sz="2900" dirty="0" err="1" smtClean="0"/>
              <a:t>tarji</a:t>
            </a:r>
            <a:r>
              <a:rPr lang="en-US" sz="2900" dirty="0" smtClean="0"/>
              <a:t> </a:t>
            </a:r>
            <a:r>
              <a:rPr lang="en-US" sz="2900" dirty="0" err="1" smtClean="0"/>
              <a:t>kulaan</a:t>
            </a:r>
            <a:r>
              <a:rPr lang="en-US" sz="2900" dirty="0" smtClean="0"/>
              <a:t>.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nimal T-Shirts &amp; Wildlife T-Shirts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9725" y="1904999"/>
            <a:ext cx="59245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		 </a:t>
            </a:r>
            <a:r>
              <a:rPr lang="en-US" dirty="0" err="1" smtClean="0">
                <a:latin typeface="Algerian" pitchFamily="82" charset="0"/>
              </a:rPr>
              <a:t>Salalik</a:t>
            </a:r>
            <a:r>
              <a:rPr lang="en-US" dirty="0" smtClean="0">
                <a:latin typeface="Algerian" pitchFamily="82" charset="0"/>
              </a:rPr>
              <a:t> 	</a:t>
            </a:r>
            <a:r>
              <a:rPr lang="en-US" dirty="0" err="1" smtClean="0">
                <a:latin typeface="Algerian" pitchFamily="82" charset="0"/>
              </a:rPr>
              <a:t>Caqasineexxe</a:t>
            </a:r>
            <a:r>
              <a:rPr lang="en-US" dirty="0" smtClean="0">
                <a:latin typeface="Algerian" pitchFamily="82" charset="0"/>
              </a:rPr>
              <a:t>                      				</a:t>
            </a:r>
          </a:p>
          <a:p>
            <a:pPr>
              <a:buNone/>
            </a:pPr>
            <a:r>
              <a:rPr lang="en-US" dirty="0" smtClean="0">
                <a:latin typeface="Algerian" pitchFamily="82" charset="0"/>
              </a:rPr>
              <a:t>				</a:t>
            </a:r>
            <a:r>
              <a:rPr lang="en-US" dirty="0" err="1" smtClean="0">
                <a:latin typeface="Algerian" pitchFamily="82" charset="0"/>
              </a:rPr>
              <a:t>Galatefatannon</a:t>
            </a:r>
            <a:r>
              <a:rPr lang="en-US" dirty="0" smtClean="0">
                <a:latin typeface="Algerian" pitchFamily="82" charset="0"/>
              </a:rPr>
              <a:t>                 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Arrabiinxa</a:t>
            </a:r>
            <a:r>
              <a:rPr lang="en-US" dirty="0" smtClean="0"/>
              <a:t> </a:t>
            </a:r>
            <a:r>
              <a:rPr lang="en-US" dirty="0" err="1" smtClean="0"/>
              <a:t>lollobema</a:t>
            </a:r>
            <a:r>
              <a:rPr lang="en-US" dirty="0" smtClean="0"/>
              <a:t>  (Tongue Twister)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ke’itiinki</a:t>
            </a:r>
            <a:r>
              <a:rPr lang="en-US" dirty="0" smtClean="0"/>
              <a:t> </a:t>
            </a:r>
            <a:r>
              <a:rPr lang="en-US" dirty="0" err="1" smtClean="0"/>
              <a:t>hafuuri</a:t>
            </a:r>
            <a:r>
              <a:rPr lang="en-US" dirty="0" smtClean="0"/>
              <a:t> </a:t>
            </a:r>
            <a:r>
              <a:rPr lang="en-US" dirty="0" err="1" smtClean="0"/>
              <a:t>lellebemat</a:t>
            </a:r>
            <a:r>
              <a:rPr lang="en-US" dirty="0" smtClean="0"/>
              <a:t> </a:t>
            </a:r>
            <a:r>
              <a:rPr lang="en-US" dirty="0" err="1" smtClean="0"/>
              <a:t>ranke-rankeexxi</a:t>
            </a:r>
            <a:r>
              <a:rPr lang="en-US" dirty="0" smtClean="0"/>
              <a:t> </a:t>
            </a:r>
            <a:r>
              <a:rPr lang="en-US" dirty="0" err="1" smtClean="0"/>
              <a:t>yaansisate’e</a:t>
            </a:r>
            <a:r>
              <a:rPr lang="en-US" dirty="0" smtClean="0"/>
              <a:t> </a:t>
            </a:r>
            <a:r>
              <a:rPr lang="en-US" dirty="0" err="1" smtClean="0"/>
              <a:t>rakkisaake</a:t>
            </a:r>
            <a:r>
              <a:rPr lang="en-US" dirty="0" smtClean="0"/>
              <a:t> </a:t>
            </a:r>
            <a:r>
              <a:rPr lang="en-US" dirty="0" err="1" smtClean="0"/>
              <a:t>me’ichchon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Haaso’a</a:t>
            </a:r>
            <a:r>
              <a:rPr lang="en-US" dirty="0" smtClean="0"/>
              <a:t> </a:t>
            </a:r>
            <a:r>
              <a:rPr lang="en-US" dirty="0" err="1" smtClean="0"/>
              <a:t>xe’imishatyeenna</a:t>
            </a:r>
            <a:r>
              <a:rPr lang="en-US" dirty="0" smtClean="0"/>
              <a:t> </a:t>
            </a:r>
            <a:r>
              <a:rPr lang="en-US" dirty="0" err="1" smtClean="0"/>
              <a:t>laqi-lalqi</a:t>
            </a:r>
            <a:r>
              <a:rPr lang="en-US" dirty="0" smtClean="0"/>
              <a:t> </a:t>
            </a:r>
            <a:r>
              <a:rPr lang="en-US" dirty="0" err="1" smtClean="0"/>
              <a:t>hiyyaashsha</a:t>
            </a:r>
            <a:r>
              <a:rPr lang="en-US" dirty="0" smtClean="0"/>
              <a:t> </a:t>
            </a:r>
            <a:r>
              <a:rPr lang="en-US" dirty="0" err="1" smtClean="0"/>
              <a:t>assatee</a:t>
            </a:r>
            <a:r>
              <a:rPr lang="en-US" dirty="0" smtClean="0"/>
              <a:t> </a:t>
            </a:r>
            <a:r>
              <a:rPr lang="en-US" dirty="0" err="1" smtClean="0"/>
              <a:t>la’effantaan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Yo’oxxa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la’effantaabi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Polotikiiki</a:t>
            </a:r>
            <a:r>
              <a:rPr lang="en-US" dirty="0" smtClean="0"/>
              <a:t> </a:t>
            </a:r>
            <a:r>
              <a:rPr lang="en-US" dirty="0" err="1" smtClean="0"/>
              <a:t>manni</a:t>
            </a:r>
            <a:r>
              <a:rPr lang="en-US" dirty="0" smtClean="0"/>
              <a:t>; </a:t>
            </a:r>
          </a:p>
          <a:p>
            <a:pPr lvl="1"/>
            <a:r>
              <a:rPr lang="en-US" dirty="0" err="1" smtClean="0"/>
              <a:t>barachchiisaaki</a:t>
            </a:r>
            <a:r>
              <a:rPr lang="en-US" dirty="0" smtClean="0"/>
              <a:t> </a:t>
            </a:r>
            <a:r>
              <a:rPr lang="en-US" dirty="0" err="1" smtClean="0"/>
              <a:t>mannuwwi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Faarsole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Tinni</a:t>
            </a:r>
            <a:r>
              <a:rPr lang="en-US" dirty="0" smtClean="0"/>
              <a:t> </a:t>
            </a:r>
            <a:r>
              <a:rPr lang="en-US" dirty="0" err="1" smtClean="0"/>
              <a:t>mitte</a:t>
            </a:r>
            <a:r>
              <a:rPr lang="en-US" dirty="0" smtClean="0"/>
              <a:t> </a:t>
            </a:r>
            <a:r>
              <a:rPr lang="en-US" dirty="0" err="1" smtClean="0"/>
              <a:t>hafuurixxi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borrotixxi</a:t>
            </a:r>
            <a:r>
              <a:rPr lang="en-US" dirty="0" smtClean="0"/>
              <a:t> </a:t>
            </a:r>
            <a:r>
              <a:rPr lang="en-US" dirty="0" err="1" smtClean="0"/>
              <a:t>lellebensha</a:t>
            </a:r>
            <a:r>
              <a:rPr lang="en-US" dirty="0" smtClean="0"/>
              <a:t> </a:t>
            </a:r>
            <a:r>
              <a:rPr lang="en-US" dirty="0" err="1" smtClean="0"/>
              <a:t>haaso’inxa</a:t>
            </a:r>
            <a:r>
              <a:rPr lang="en-US" dirty="0" smtClean="0"/>
              <a:t> </a:t>
            </a:r>
            <a:r>
              <a:rPr lang="en-US" dirty="0" err="1" smtClean="0"/>
              <a:t>dandeenno</a:t>
            </a:r>
            <a:r>
              <a:rPr lang="en-US" dirty="0" smtClean="0"/>
              <a:t> </a:t>
            </a:r>
            <a:r>
              <a:rPr lang="en-US" dirty="0" err="1" smtClean="0"/>
              <a:t>nossittaan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Konnee</a:t>
            </a:r>
            <a:r>
              <a:rPr lang="en-US" dirty="0" smtClean="0"/>
              <a:t> </a:t>
            </a:r>
            <a:r>
              <a:rPr lang="en-US" dirty="0" err="1" smtClean="0"/>
              <a:t>haaso’anna</a:t>
            </a:r>
            <a:r>
              <a:rPr lang="en-US" dirty="0" smtClean="0"/>
              <a:t> </a:t>
            </a:r>
            <a:r>
              <a:rPr lang="en-US" dirty="0" err="1" smtClean="0"/>
              <a:t>barachcho</a:t>
            </a:r>
            <a:r>
              <a:rPr lang="en-US" dirty="0" smtClean="0"/>
              <a:t> </a:t>
            </a:r>
            <a:r>
              <a:rPr lang="en-US" dirty="0" err="1" smtClean="0"/>
              <a:t>haaso’aloke</a:t>
            </a:r>
            <a:r>
              <a:rPr lang="en-US" dirty="0" smtClean="0"/>
              <a:t> </a:t>
            </a:r>
            <a:r>
              <a:rPr lang="en-US" dirty="0" err="1" smtClean="0"/>
              <a:t>jabeenna</a:t>
            </a:r>
            <a:r>
              <a:rPr lang="en-US" dirty="0" smtClean="0"/>
              <a:t> </a:t>
            </a:r>
            <a:r>
              <a:rPr lang="en-US" dirty="0" err="1" smtClean="0"/>
              <a:t>uuttaaxxa</a:t>
            </a:r>
            <a:r>
              <a:rPr lang="en-US" dirty="0" smtClean="0"/>
              <a:t> </a:t>
            </a:r>
            <a:r>
              <a:rPr lang="en-US" dirty="0" err="1" smtClean="0"/>
              <a:t>ogeeyye</a:t>
            </a:r>
            <a:r>
              <a:rPr lang="en-US" dirty="0" smtClean="0"/>
              <a:t> </a:t>
            </a:r>
            <a:r>
              <a:rPr lang="en-US" dirty="0" err="1" smtClean="0"/>
              <a:t>kuldaan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Fakkeenna</a:t>
            </a:r>
            <a:r>
              <a:rPr lang="en-US" b="1" dirty="0" smtClean="0"/>
              <a:t> </a:t>
            </a:r>
            <a:r>
              <a:rPr lang="en-US" b="1" dirty="0" err="1" smtClean="0"/>
              <a:t>ingilziffatika</a:t>
            </a:r>
            <a:r>
              <a:rPr lang="en-US" b="1" dirty="0" smtClean="0"/>
              <a:t> </a:t>
            </a:r>
            <a:r>
              <a:rPr lang="en-US" b="1" dirty="0" err="1" smtClean="0"/>
              <a:t>uundonnole</a:t>
            </a: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   Peter Piper picked a peck of pickled peppers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 peck of pickled peppers Peter Piper picked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If Peter Piper picked a peck of pickled peppers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Where’s the peck of pickled peppers Peter Piper picked?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La’o</a:t>
            </a:r>
            <a:r>
              <a:rPr lang="en-US" b="1" dirty="0" smtClean="0"/>
              <a:t> </a:t>
            </a:r>
            <a:r>
              <a:rPr lang="en-US" b="1" dirty="0" err="1" smtClean="0"/>
              <a:t>arrabiinxe</a:t>
            </a:r>
            <a:r>
              <a:rPr lang="en-US" b="1" dirty="0" smtClean="0"/>
              <a:t> </a:t>
            </a:r>
            <a:r>
              <a:rPr lang="en-US" b="1" dirty="0" err="1" smtClean="0"/>
              <a:t>lellebaxxa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Ca’ichchi</a:t>
            </a:r>
            <a:r>
              <a:rPr lang="en-US" dirty="0" smtClean="0"/>
              <a:t> </a:t>
            </a:r>
            <a:r>
              <a:rPr lang="en-US" dirty="0" err="1" smtClean="0"/>
              <a:t>haaso’I</a:t>
            </a:r>
            <a:r>
              <a:rPr lang="en-US" dirty="0" smtClean="0"/>
              <a:t>, </a:t>
            </a:r>
            <a:r>
              <a:rPr lang="en-US" dirty="0" err="1" smtClean="0"/>
              <a:t>seerinki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ye’inji</a:t>
            </a:r>
            <a:r>
              <a:rPr lang="en-US" dirty="0" smtClean="0"/>
              <a:t>(pronunciation),</a:t>
            </a:r>
            <a:r>
              <a:rPr lang="en-US" dirty="0" err="1" smtClean="0"/>
              <a:t>jabaxxe</a:t>
            </a:r>
            <a:r>
              <a:rPr lang="en-US" dirty="0" smtClean="0"/>
              <a:t> </a:t>
            </a:r>
            <a:r>
              <a:rPr lang="en-US" dirty="0" err="1" smtClean="0"/>
              <a:t>weli</a:t>
            </a:r>
            <a:r>
              <a:rPr lang="en-US" dirty="0" smtClean="0"/>
              <a:t> </a:t>
            </a:r>
            <a:r>
              <a:rPr lang="en-US" dirty="0" err="1" smtClean="0"/>
              <a:t>aaggonna</a:t>
            </a:r>
            <a:r>
              <a:rPr lang="en-US" dirty="0" smtClean="0"/>
              <a:t> </a:t>
            </a:r>
            <a:r>
              <a:rPr lang="en-US" dirty="0" err="1" smtClean="0"/>
              <a:t>heddo</a:t>
            </a:r>
            <a:r>
              <a:rPr lang="en-US" dirty="0" smtClean="0"/>
              <a:t> </a:t>
            </a:r>
            <a:r>
              <a:rPr lang="en-US" dirty="0" err="1" smtClean="0"/>
              <a:t>yaane’a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affe’en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Insa’nenna;Ogetixxe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aaggo’a</a:t>
            </a:r>
            <a:r>
              <a:rPr lang="en-US" dirty="0" smtClean="0"/>
              <a:t> (academic communications); </a:t>
            </a:r>
            <a:r>
              <a:rPr lang="en-US" dirty="0" err="1" smtClean="0"/>
              <a:t>ardinxe</a:t>
            </a:r>
            <a:r>
              <a:rPr lang="en-US" dirty="0" smtClean="0"/>
              <a:t>  </a:t>
            </a:r>
            <a:r>
              <a:rPr lang="en-US" dirty="0" err="1" smtClean="0"/>
              <a:t>weli</a:t>
            </a:r>
            <a:r>
              <a:rPr lang="en-US" dirty="0" smtClean="0"/>
              <a:t> </a:t>
            </a:r>
            <a:r>
              <a:rPr lang="en-US" dirty="0" err="1" smtClean="0"/>
              <a:t>aaggo</a:t>
            </a:r>
            <a:r>
              <a:rPr lang="en-US" dirty="0" smtClean="0"/>
              <a:t> </a:t>
            </a:r>
            <a:r>
              <a:rPr lang="en-US" dirty="0" err="1" smtClean="0"/>
              <a:t>kadi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annichchi</a:t>
            </a:r>
            <a:r>
              <a:rPr lang="en-US" dirty="0" smtClean="0"/>
              <a:t> </a:t>
            </a:r>
            <a:r>
              <a:rPr lang="en-US" dirty="0" err="1" smtClean="0"/>
              <a:t>haaso’a</a:t>
            </a:r>
            <a:r>
              <a:rPr lang="en-US" dirty="0" smtClean="0"/>
              <a:t> </a:t>
            </a:r>
            <a:r>
              <a:rPr lang="en-US" dirty="0" err="1" smtClean="0"/>
              <a:t>aradake’e</a:t>
            </a:r>
            <a:r>
              <a:rPr lang="en-US" dirty="0" smtClean="0"/>
              <a:t> </a:t>
            </a:r>
            <a:r>
              <a:rPr lang="en-US" dirty="0" err="1" smtClean="0"/>
              <a:t>assaakee</a:t>
            </a:r>
            <a:r>
              <a:rPr lang="en-US" dirty="0" smtClean="0"/>
              <a:t> </a:t>
            </a:r>
            <a:r>
              <a:rPr lang="en-US" dirty="0" err="1" smtClean="0"/>
              <a:t>qajeela</a:t>
            </a:r>
            <a:r>
              <a:rPr lang="en-US" dirty="0" smtClean="0"/>
              <a:t> </a:t>
            </a:r>
            <a:r>
              <a:rPr lang="en-US" dirty="0" err="1" smtClean="0"/>
              <a:t>haaso’allo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 wish to wish the wish you wish to wish, but if you wish the wish the witch wishes, I won't wish the wish you wish to wish.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World Wide Web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 scream, you scream, we all scream for ice cream!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Four furious friends fought for the phone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Soodaa’na</a:t>
            </a:r>
            <a:r>
              <a:rPr lang="en-US" dirty="0" smtClean="0"/>
              <a:t> </a:t>
            </a:r>
            <a:r>
              <a:rPr lang="en-US" dirty="0" err="1" smtClean="0"/>
              <a:t>soranno</a:t>
            </a:r>
            <a:r>
              <a:rPr lang="en-US" dirty="0" smtClean="0"/>
              <a:t> </a:t>
            </a:r>
            <a:r>
              <a:rPr lang="en-US" dirty="0" err="1" smtClean="0"/>
              <a:t>hiyyeen</a:t>
            </a:r>
            <a:r>
              <a:rPr lang="en-US" dirty="0" smtClean="0"/>
              <a:t> </a:t>
            </a:r>
            <a:r>
              <a:rPr lang="en-US" dirty="0" err="1" smtClean="0"/>
              <a:t>ginb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Qoncee</a:t>
            </a:r>
            <a:r>
              <a:rPr lang="en-US" dirty="0" smtClean="0"/>
              <a:t> </a:t>
            </a:r>
            <a:r>
              <a:rPr lang="en-US" dirty="0" err="1" smtClean="0"/>
              <a:t>qorete</a:t>
            </a:r>
            <a:r>
              <a:rPr lang="en-US" dirty="0" smtClean="0"/>
              <a:t> </a:t>
            </a:r>
            <a:r>
              <a:rPr lang="en-US" dirty="0" err="1" smtClean="0"/>
              <a:t>assinaan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i="1" dirty="0" err="1" smtClean="0"/>
              <a:t>Hafuura</a:t>
            </a:r>
            <a:r>
              <a:rPr lang="en-US" b="1" i="1" dirty="0" smtClean="0"/>
              <a:t> </a:t>
            </a:r>
            <a:r>
              <a:rPr lang="en-US" b="1" i="1" dirty="0" err="1" smtClean="0"/>
              <a:t>Adhdha</a:t>
            </a:r>
            <a:r>
              <a:rPr lang="en-US" b="1" i="1" dirty="0" smtClean="0"/>
              <a:t> </a:t>
            </a:r>
            <a:r>
              <a:rPr lang="en-US" b="1" i="1" dirty="0" err="1" smtClean="0"/>
              <a:t>Jaane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sz="4000" dirty="0" err="1" smtClean="0"/>
              <a:t>Haaso’ile</a:t>
            </a:r>
            <a:r>
              <a:rPr lang="en-US" sz="4000" dirty="0" smtClean="0"/>
              <a:t> </a:t>
            </a:r>
            <a:r>
              <a:rPr lang="en-US" sz="4000" dirty="0" err="1" smtClean="0"/>
              <a:t>Borreessaatoxxa</a:t>
            </a:r>
            <a:r>
              <a:rPr lang="en-US" sz="4000" dirty="0" smtClean="0"/>
              <a:t> </a:t>
            </a:r>
            <a:r>
              <a:rPr lang="en-US" sz="4000" dirty="0" err="1" smtClean="0"/>
              <a:t>Bobba’a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</a:t>
            </a:r>
          </a:p>
          <a:p>
            <a:pPr>
              <a:buNone/>
            </a:pPr>
            <a:r>
              <a:rPr lang="en-US" sz="4000" dirty="0" smtClean="0"/>
              <a:t>       (Field Work of Oral Literature )</a:t>
            </a:r>
            <a:endParaRPr lang="en-US" sz="4000" dirty="0"/>
          </a:p>
        </p:txBody>
      </p:sp>
    </p:spTree>
  </p:cSld>
  <p:clrMapOvr>
    <a:masterClrMapping/>
  </p:clrMapOvr>
  <p:transition spd="slow">
    <p:wedg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 err="1" smtClean="0"/>
              <a:t>Haasoile</a:t>
            </a:r>
            <a:r>
              <a:rPr lang="en-US" dirty="0" smtClean="0"/>
              <a:t> </a:t>
            </a:r>
            <a:r>
              <a:rPr lang="en-US" dirty="0" err="1" smtClean="0"/>
              <a:t>borreessato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hiyyema</a:t>
            </a:r>
            <a:r>
              <a:rPr lang="en-US" dirty="0" smtClean="0"/>
              <a:t> </a:t>
            </a:r>
            <a:r>
              <a:rPr lang="en-US" dirty="0" err="1" smtClean="0"/>
              <a:t>hasisaak</a:t>
            </a:r>
            <a:r>
              <a:rPr lang="en-US" dirty="0" smtClean="0"/>
              <a:t> </a:t>
            </a:r>
            <a:r>
              <a:rPr lang="en-US" dirty="0" err="1" smtClean="0"/>
              <a:t>raagi</a:t>
            </a:r>
            <a:r>
              <a:rPr lang="en-US" dirty="0" smtClean="0"/>
              <a:t> </a:t>
            </a:r>
            <a:r>
              <a:rPr lang="en-US" dirty="0" err="1" smtClean="0"/>
              <a:t>hedheexxa</a:t>
            </a:r>
            <a:r>
              <a:rPr lang="en-US" dirty="0" smtClean="0"/>
              <a:t> </a:t>
            </a:r>
            <a:r>
              <a:rPr lang="en-US" dirty="0" err="1" smtClean="0"/>
              <a:t>bakka</a:t>
            </a:r>
            <a:r>
              <a:rPr lang="en-US" dirty="0" smtClean="0"/>
              <a:t> </a:t>
            </a:r>
            <a:r>
              <a:rPr lang="en-US" dirty="0" err="1" smtClean="0"/>
              <a:t>geyat</a:t>
            </a:r>
            <a:r>
              <a:rPr lang="en-US" dirty="0" smtClean="0"/>
              <a:t> </a:t>
            </a:r>
            <a:r>
              <a:rPr lang="en-US" dirty="0" err="1" smtClean="0"/>
              <a:t>dhugichcha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calla </a:t>
            </a:r>
            <a:r>
              <a:rPr lang="en-US" dirty="0" err="1" smtClean="0"/>
              <a:t>kadiyyo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Qo’nisalli</a:t>
            </a:r>
            <a:r>
              <a:rPr lang="en-US" dirty="0" smtClean="0"/>
              <a:t> </a:t>
            </a:r>
            <a:r>
              <a:rPr lang="en-US" dirty="0" err="1" smtClean="0"/>
              <a:t>wo’manna</a:t>
            </a:r>
            <a:r>
              <a:rPr lang="en-US" dirty="0" smtClean="0"/>
              <a:t> </a:t>
            </a:r>
            <a:r>
              <a:rPr lang="en-US" dirty="0" err="1" smtClean="0"/>
              <a:t>hasisaaka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alfatee</a:t>
            </a:r>
            <a:r>
              <a:rPr lang="en-US" dirty="0" smtClean="0"/>
              <a:t>  </a:t>
            </a:r>
            <a:r>
              <a:rPr lang="en-US" dirty="0" err="1" smtClean="0"/>
              <a:t>gopheexxe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 </a:t>
            </a:r>
            <a:r>
              <a:rPr lang="en-US" dirty="0" err="1" smtClean="0"/>
              <a:t>rakkataan.Barattichchoke</a:t>
            </a:r>
            <a:r>
              <a:rPr lang="en-US" dirty="0" smtClean="0"/>
              <a:t> </a:t>
            </a:r>
            <a:r>
              <a:rPr lang="en-US" dirty="0" err="1" smtClean="0"/>
              <a:t>kadoole</a:t>
            </a:r>
            <a:r>
              <a:rPr lang="en-US" dirty="0" smtClean="0"/>
              <a:t> </a:t>
            </a:r>
            <a:r>
              <a:rPr lang="en-US" dirty="0" err="1" smtClean="0"/>
              <a:t>barachcho</a:t>
            </a:r>
            <a:r>
              <a:rPr lang="en-US" dirty="0" smtClean="0"/>
              <a:t> </a:t>
            </a:r>
            <a:r>
              <a:rPr lang="en-US" dirty="0" err="1" smtClean="0"/>
              <a:t>muuxa</a:t>
            </a:r>
            <a:r>
              <a:rPr lang="en-US" dirty="0" smtClean="0"/>
              <a:t> </a:t>
            </a:r>
            <a:r>
              <a:rPr lang="en-US" dirty="0" err="1" smtClean="0"/>
              <a:t>gopha</a:t>
            </a:r>
            <a:r>
              <a:rPr lang="en-US" dirty="0" smtClean="0"/>
              <a:t> </a:t>
            </a:r>
            <a:r>
              <a:rPr lang="en-US" dirty="0" err="1" smtClean="0"/>
              <a:t>dande’aan</a:t>
            </a:r>
            <a:endParaRPr lang="en-US" dirty="0" smtClean="0"/>
          </a:p>
        </p:txBody>
      </p:sp>
    </p:spTree>
  </p:cSld>
  <p:clrMapOvr>
    <a:masterClrMapping/>
  </p:clrMapOvr>
  <p:transition spd="slow">
    <p:wedg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Bobbanebaa’n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tarja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alfatixxa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la’o</a:t>
            </a:r>
            <a:r>
              <a:rPr lang="en-US" sz="3600" b="1" dirty="0" smtClean="0"/>
              <a:t>  (importance of filed work)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bakkate’n</a:t>
            </a:r>
            <a:r>
              <a:rPr lang="en-US" dirty="0" smtClean="0"/>
              <a:t> </a:t>
            </a:r>
            <a:r>
              <a:rPr lang="en-US" dirty="0" err="1" smtClean="0"/>
              <a:t>marreexxi</a:t>
            </a:r>
            <a:r>
              <a:rPr lang="en-US" dirty="0" smtClean="0"/>
              <a:t> </a:t>
            </a:r>
            <a:r>
              <a:rPr lang="en-US" dirty="0" err="1" smtClean="0"/>
              <a:t>alfatixxi</a:t>
            </a:r>
            <a:r>
              <a:rPr lang="en-US" dirty="0" smtClean="0"/>
              <a:t> 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harnga</a:t>
            </a:r>
            <a:r>
              <a:rPr lang="en-US" dirty="0" smtClean="0"/>
              <a:t> </a:t>
            </a:r>
            <a:r>
              <a:rPr lang="en-US" dirty="0" err="1" smtClean="0"/>
              <a:t>lumoxen.Qo’netinna</a:t>
            </a:r>
            <a:r>
              <a:rPr lang="en-US" dirty="0" smtClean="0"/>
              <a:t> </a:t>
            </a:r>
            <a:r>
              <a:rPr lang="en-US" dirty="0" err="1" smtClean="0"/>
              <a:t>dhugitte</a:t>
            </a:r>
            <a:r>
              <a:rPr lang="en-US" dirty="0" smtClean="0"/>
              <a:t> </a:t>
            </a:r>
            <a:r>
              <a:rPr lang="en-US" dirty="0" err="1" smtClean="0"/>
              <a:t>kaddaan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Tarji</a:t>
            </a:r>
            <a:r>
              <a:rPr lang="en-US" dirty="0" smtClean="0"/>
              <a:t> </a:t>
            </a:r>
            <a:r>
              <a:rPr lang="en-US" dirty="0" err="1" smtClean="0"/>
              <a:t>karraten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assecatixxi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saxxeexxe</a:t>
            </a:r>
            <a:r>
              <a:rPr lang="en-US" dirty="0" smtClean="0"/>
              <a:t> </a:t>
            </a:r>
            <a:r>
              <a:rPr lang="en-US" dirty="0" err="1" smtClean="0"/>
              <a:t>yannaxxa</a:t>
            </a:r>
            <a:r>
              <a:rPr lang="en-US" dirty="0" smtClean="0"/>
              <a:t> </a:t>
            </a:r>
            <a:r>
              <a:rPr lang="en-US" dirty="0" err="1" smtClean="0"/>
              <a:t>ege’na;ta’ixxa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ardiinxa</a:t>
            </a:r>
            <a:r>
              <a:rPr lang="en-US" dirty="0" smtClean="0"/>
              <a:t> </a:t>
            </a:r>
            <a:r>
              <a:rPr lang="en-US" dirty="0" err="1" smtClean="0"/>
              <a:t>hubachcho</a:t>
            </a:r>
            <a:r>
              <a:rPr lang="en-US" dirty="0" smtClean="0"/>
              <a:t> </a:t>
            </a:r>
            <a:r>
              <a:rPr lang="en-US" dirty="0" err="1" smtClean="0"/>
              <a:t>ifisate’e;mitte</a:t>
            </a:r>
            <a:r>
              <a:rPr lang="en-US" dirty="0" smtClean="0"/>
              <a:t> </a:t>
            </a:r>
            <a:r>
              <a:rPr lang="en-US" dirty="0" err="1" smtClean="0"/>
              <a:t>loola’n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hiyyeeke</a:t>
            </a:r>
            <a:r>
              <a:rPr lang="en-US" dirty="0" smtClean="0"/>
              <a:t> </a:t>
            </a:r>
            <a:r>
              <a:rPr lang="en-US" dirty="0" err="1" smtClean="0"/>
              <a:t>araddika</a:t>
            </a:r>
            <a:r>
              <a:rPr lang="en-US" dirty="0" smtClean="0"/>
              <a:t> </a:t>
            </a:r>
            <a:r>
              <a:rPr lang="en-US" dirty="0" err="1" smtClean="0"/>
              <a:t>filsifinna</a:t>
            </a:r>
            <a:r>
              <a:rPr lang="en-US" dirty="0" smtClean="0"/>
              <a:t> ;</a:t>
            </a:r>
            <a:r>
              <a:rPr lang="en-US" dirty="0" err="1" smtClean="0"/>
              <a:t>uushsho,mi’lachcho</a:t>
            </a:r>
            <a:r>
              <a:rPr lang="en-US" dirty="0" smtClean="0"/>
              <a:t> </a:t>
            </a:r>
            <a:r>
              <a:rPr lang="en-US" dirty="0" err="1" smtClean="0"/>
              <a:t>hubatate’e</a:t>
            </a:r>
            <a:r>
              <a:rPr lang="en-US" dirty="0" smtClean="0"/>
              <a:t> </a:t>
            </a:r>
            <a:r>
              <a:rPr lang="en-US" dirty="0" err="1" smtClean="0"/>
              <a:t>bakkatenaa’n</a:t>
            </a:r>
            <a:r>
              <a:rPr lang="en-US" dirty="0" smtClean="0"/>
              <a:t>  </a:t>
            </a:r>
            <a:r>
              <a:rPr lang="en-US" dirty="0" err="1" smtClean="0"/>
              <a:t>dhugichcha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alfa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uushsho</a:t>
            </a:r>
            <a:r>
              <a:rPr lang="en-US" dirty="0" smtClean="0"/>
              <a:t> </a:t>
            </a:r>
            <a:r>
              <a:rPr lang="en-US" dirty="0" err="1" smtClean="0"/>
              <a:t>birexxa</a:t>
            </a:r>
            <a:r>
              <a:rPr lang="en-US" dirty="0" smtClean="0"/>
              <a:t>;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halcha</a:t>
            </a:r>
            <a:r>
              <a:rPr lang="en-US" dirty="0" smtClean="0"/>
              <a:t> </a:t>
            </a:r>
            <a:r>
              <a:rPr lang="en-US" dirty="0" err="1" smtClean="0"/>
              <a:t>manniixxa</a:t>
            </a:r>
            <a:r>
              <a:rPr lang="en-US" dirty="0" smtClean="0"/>
              <a:t>;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rakko</a:t>
            </a:r>
            <a:r>
              <a:rPr lang="en-US" dirty="0" smtClean="0"/>
              <a:t> </a:t>
            </a:r>
            <a:r>
              <a:rPr lang="en-US" dirty="0" err="1" smtClean="0"/>
              <a:t>tinkaaka</a:t>
            </a:r>
            <a:r>
              <a:rPr lang="en-US" dirty="0" smtClean="0"/>
              <a:t> </a:t>
            </a:r>
            <a:r>
              <a:rPr lang="en-US" dirty="0" err="1" smtClean="0"/>
              <a:t>gara</a:t>
            </a:r>
            <a:r>
              <a:rPr lang="en-US" dirty="0" smtClean="0"/>
              <a:t>;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poletiki</a:t>
            </a:r>
            <a:r>
              <a:rPr lang="en-US" dirty="0" smtClean="0"/>
              <a:t> </a:t>
            </a:r>
            <a:r>
              <a:rPr lang="en-US" dirty="0" err="1" smtClean="0"/>
              <a:t>birekixxa</a:t>
            </a:r>
            <a:r>
              <a:rPr lang="en-US" dirty="0" smtClean="0"/>
              <a:t> </a:t>
            </a:r>
            <a:r>
              <a:rPr lang="en-US" dirty="0" err="1" smtClean="0"/>
              <a:t>mi’lachcho</a:t>
            </a:r>
            <a:r>
              <a:rPr lang="en-US" dirty="0" smtClean="0"/>
              <a:t>;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loolinxa</a:t>
            </a:r>
            <a:r>
              <a:rPr lang="en-US" dirty="0" smtClean="0"/>
              <a:t> </a:t>
            </a:r>
            <a:r>
              <a:rPr lang="en-US" dirty="0" err="1" smtClean="0"/>
              <a:t>hunna</a:t>
            </a:r>
            <a:r>
              <a:rPr lang="en-US" dirty="0" smtClean="0"/>
              <a:t> ;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ikkonometixxa</a:t>
            </a:r>
            <a:r>
              <a:rPr lang="en-US" dirty="0" smtClean="0"/>
              <a:t> </a:t>
            </a:r>
            <a:r>
              <a:rPr lang="en-US" dirty="0" err="1" smtClean="0"/>
              <a:t>hunna</a:t>
            </a:r>
            <a:r>
              <a:rPr lang="en-US" dirty="0" smtClean="0"/>
              <a:t>,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/>
              <a:t>beekkuminxa</a:t>
            </a:r>
            <a:r>
              <a:rPr lang="en-US" dirty="0" smtClean="0"/>
              <a:t> </a:t>
            </a:r>
            <a:r>
              <a:rPr lang="en-US" dirty="0" err="1" smtClean="0"/>
              <a:t>hunna</a:t>
            </a:r>
            <a:r>
              <a:rPr lang="en-US" dirty="0" smtClean="0"/>
              <a:t>….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bakkate’n</a:t>
            </a:r>
            <a:r>
              <a:rPr lang="en-US" dirty="0" smtClean="0"/>
              <a:t> </a:t>
            </a:r>
            <a:r>
              <a:rPr lang="en-US" dirty="0" err="1" smtClean="0"/>
              <a:t>alfate’e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Tenne’a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Ardiinka</a:t>
            </a:r>
            <a:r>
              <a:rPr lang="en-US" dirty="0" smtClean="0"/>
              <a:t> </a:t>
            </a:r>
            <a:r>
              <a:rPr lang="en-US" dirty="0" err="1" smtClean="0"/>
              <a:t>galduma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sagale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huccinaa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la’effantaa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mine </a:t>
            </a:r>
            <a:r>
              <a:rPr lang="en-US" dirty="0" err="1" smtClean="0"/>
              <a:t>ijaadhinaa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,</a:t>
            </a:r>
          </a:p>
          <a:p>
            <a:pPr lvl="1"/>
            <a:r>
              <a:rPr lang="en-US" dirty="0" err="1" smtClean="0"/>
              <a:t>ma’na</a:t>
            </a:r>
            <a:r>
              <a:rPr lang="en-US" dirty="0" smtClean="0"/>
              <a:t> </a:t>
            </a:r>
            <a:r>
              <a:rPr lang="en-US" dirty="0" err="1" smtClean="0"/>
              <a:t>fa’inaa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…</a:t>
            </a:r>
            <a:r>
              <a:rPr lang="en-US" dirty="0" err="1" smtClean="0"/>
              <a:t>seemma</a:t>
            </a:r>
            <a:r>
              <a:rPr lang="en-US" dirty="0" smtClean="0"/>
              <a:t> </a:t>
            </a:r>
            <a:r>
              <a:rPr lang="en-US" dirty="0" err="1" smtClean="0"/>
              <a:t>oddo’winaa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…..</a:t>
            </a:r>
          </a:p>
          <a:p>
            <a:pPr lvl="1"/>
            <a:r>
              <a:rPr lang="en-US" dirty="0" err="1" smtClean="0"/>
              <a:t>qorsa</a:t>
            </a:r>
            <a:r>
              <a:rPr lang="en-US" dirty="0" smtClean="0"/>
              <a:t>,..</a:t>
            </a:r>
            <a:r>
              <a:rPr lang="en-US" dirty="0" err="1" smtClean="0"/>
              <a:t>ofo’laachcho</a:t>
            </a:r>
            <a:r>
              <a:rPr lang="en-US" dirty="0" smtClean="0"/>
              <a:t>…. .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Tenne’a</a:t>
            </a:r>
            <a:r>
              <a:rPr lang="en-US" dirty="0" smtClean="0"/>
              <a:t> </a:t>
            </a:r>
            <a:r>
              <a:rPr lang="en-US" dirty="0" err="1" smtClean="0"/>
              <a:t>siraba</a:t>
            </a:r>
            <a:r>
              <a:rPr lang="en-US" dirty="0" smtClean="0"/>
              <a:t> </a:t>
            </a:r>
            <a:r>
              <a:rPr lang="en-US" dirty="0" err="1" smtClean="0"/>
              <a:t>kaddoole</a:t>
            </a:r>
            <a:r>
              <a:rPr lang="en-US" dirty="0" smtClean="0"/>
              <a:t>;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manni</a:t>
            </a:r>
            <a:r>
              <a:rPr lang="en-US" dirty="0" smtClean="0"/>
              <a:t> </a:t>
            </a:r>
            <a:r>
              <a:rPr lang="en-US" dirty="0" err="1" smtClean="0"/>
              <a:t>oddo’weexxa</a:t>
            </a:r>
            <a:r>
              <a:rPr lang="en-US" dirty="0" smtClean="0"/>
              <a:t> </a:t>
            </a:r>
            <a:r>
              <a:rPr lang="en-US" dirty="0" err="1" smtClean="0"/>
              <a:t>seema</a:t>
            </a:r>
            <a:r>
              <a:rPr lang="en-US" dirty="0" smtClean="0"/>
              <a:t>,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sirbiinxa</a:t>
            </a:r>
            <a:r>
              <a:rPr lang="en-US" dirty="0" smtClean="0"/>
              <a:t> </a:t>
            </a:r>
            <a:r>
              <a:rPr lang="en-US" dirty="0" err="1" smtClean="0"/>
              <a:t>genca</a:t>
            </a:r>
            <a:r>
              <a:rPr lang="en-US" dirty="0" smtClean="0"/>
              <a:t>,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sirbinaa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anga</a:t>
            </a:r>
            <a:r>
              <a:rPr lang="en-US" dirty="0" smtClean="0"/>
              <a:t> </a:t>
            </a:r>
            <a:r>
              <a:rPr lang="en-US" dirty="0" err="1" smtClean="0"/>
              <a:t>lekka</a:t>
            </a:r>
            <a:r>
              <a:rPr lang="en-US" dirty="0" smtClean="0"/>
              <a:t> </a:t>
            </a:r>
            <a:r>
              <a:rPr lang="en-US" dirty="0" err="1" smtClean="0"/>
              <a:t>ille</a:t>
            </a:r>
            <a:r>
              <a:rPr lang="en-US" dirty="0" smtClean="0"/>
              <a:t> </a:t>
            </a:r>
            <a:r>
              <a:rPr lang="en-US" dirty="0" err="1" smtClean="0"/>
              <a:t>lele’minsaa</a:t>
            </a:r>
            <a:r>
              <a:rPr lang="en-US" dirty="0" smtClean="0"/>
              <a:t> </a:t>
            </a:r>
            <a:r>
              <a:rPr lang="en-US" dirty="0" err="1" smtClean="0"/>
              <a:t>qico</a:t>
            </a:r>
            <a:r>
              <a:rPr lang="en-US" dirty="0" smtClean="0"/>
              <a:t> ….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Koobbo</a:t>
            </a:r>
            <a:r>
              <a:rPr lang="en-US" b="1" dirty="0" smtClean="0"/>
              <a:t> </a:t>
            </a:r>
            <a:r>
              <a:rPr lang="en-US" b="1" dirty="0" err="1" smtClean="0"/>
              <a:t>hujetixxe</a:t>
            </a:r>
            <a:r>
              <a:rPr lang="en-US" b="1" dirty="0" smtClean="0"/>
              <a:t> </a:t>
            </a:r>
            <a:r>
              <a:rPr lang="en-US" b="1" dirty="0" err="1" smtClean="0"/>
              <a:t>bakkaka</a:t>
            </a:r>
            <a:r>
              <a:rPr lang="en-US" b="1" dirty="0" smtClean="0"/>
              <a:t> (stage in field work)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Bakkatenaa’n</a:t>
            </a:r>
            <a:r>
              <a:rPr lang="en-US" dirty="0" smtClean="0"/>
              <a:t> </a:t>
            </a:r>
            <a:r>
              <a:rPr lang="en-US" dirty="0" err="1" smtClean="0"/>
              <a:t>afemaaki</a:t>
            </a:r>
            <a:r>
              <a:rPr lang="en-US" dirty="0" smtClean="0"/>
              <a:t> </a:t>
            </a:r>
            <a:r>
              <a:rPr lang="en-US" dirty="0" err="1" smtClean="0"/>
              <a:t>tarji</a:t>
            </a:r>
            <a:r>
              <a:rPr lang="en-US" dirty="0" smtClean="0"/>
              <a:t> </a:t>
            </a:r>
            <a:r>
              <a:rPr lang="en-US" dirty="0" err="1" smtClean="0"/>
              <a:t>haanonna</a:t>
            </a:r>
            <a:r>
              <a:rPr lang="en-US" dirty="0" smtClean="0"/>
              <a:t> </a:t>
            </a:r>
            <a:r>
              <a:rPr lang="en-US" dirty="0" err="1" smtClean="0"/>
              <a:t>addatemaake</a:t>
            </a:r>
            <a:r>
              <a:rPr lang="en-US" dirty="0" smtClean="0"/>
              <a:t> </a:t>
            </a:r>
            <a:r>
              <a:rPr lang="en-US" dirty="0" err="1" smtClean="0"/>
              <a:t>kadiyyo</a:t>
            </a:r>
            <a:r>
              <a:rPr lang="en-US" dirty="0" smtClean="0"/>
              <a:t> </a:t>
            </a:r>
            <a:r>
              <a:rPr lang="en-US" dirty="0" err="1" smtClean="0"/>
              <a:t>hasissaan.Tenne’a</a:t>
            </a:r>
            <a:r>
              <a:rPr lang="en-US" dirty="0" smtClean="0"/>
              <a:t> </a:t>
            </a:r>
            <a:r>
              <a:rPr lang="en-US" dirty="0" err="1" smtClean="0"/>
              <a:t>hasisaachcho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abixineexxi</a:t>
            </a:r>
            <a:r>
              <a:rPr lang="en-US" dirty="0" smtClean="0"/>
              <a:t> </a:t>
            </a:r>
            <a:r>
              <a:rPr lang="en-US" dirty="0" err="1" smtClean="0"/>
              <a:t>afemiyyo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Tenne’a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gargar</a:t>
            </a:r>
            <a:r>
              <a:rPr lang="en-US" dirty="0" smtClean="0"/>
              <a:t> </a:t>
            </a:r>
            <a:r>
              <a:rPr lang="en-US" dirty="0" err="1" smtClean="0"/>
              <a:t>hedheeeke</a:t>
            </a:r>
            <a:r>
              <a:rPr lang="en-US" dirty="0" smtClean="0"/>
              <a:t> </a:t>
            </a:r>
            <a:r>
              <a:rPr lang="en-US" dirty="0" err="1" smtClean="0"/>
              <a:t>orinni</a:t>
            </a:r>
            <a:r>
              <a:rPr lang="en-US" dirty="0" smtClean="0"/>
              <a:t> </a:t>
            </a:r>
            <a:r>
              <a:rPr lang="en-US" dirty="0" err="1" smtClean="0"/>
              <a:t>alfinaaxxe</a:t>
            </a:r>
            <a:r>
              <a:rPr lang="en-US" dirty="0" smtClean="0"/>
              <a:t> </a:t>
            </a:r>
            <a:r>
              <a:rPr lang="en-US" dirty="0" err="1" smtClean="0"/>
              <a:t>kaddaan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Teephphe,wokimaanne,viidiyo,la’effachchot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assa</a:t>
            </a:r>
            <a:r>
              <a:rPr lang="en-US" dirty="0" smtClean="0"/>
              <a:t> 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Hiibbotixxa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 (Functions of Riddles)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Duuchinge</a:t>
            </a:r>
            <a:r>
              <a:rPr lang="en-US" dirty="0" smtClean="0"/>
              <a:t> </a:t>
            </a:r>
            <a:r>
              <a:rPr lang="en-US" dirty="0" err="1" smtClean="0"/>
              <a:t>manjiinke</a:t>
            </a:r>
            <a:r>
              <a:rPr lang="en-US" dirty="0" smtClean="0"/>
              <a:t> </a:t>
            </a:r>
            <a:r>
              <a:rPr lang="en-US" dirty="0" err="1" smtClean="0"/>
              <a:t>koobi’a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r>
              <a:rPr lang="en-US" dirty="0" err="1" smtClean="0"/>
              <a:t>uwwa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Haaso’I</a:t>
            </a:r>
            <a:r>
              <a:rPr lang="en-US" dirty="0" smtClean="0"/>
              <a:t> </a:t>
            </a:r>
            <a:r>
              <a:rPr lang="en-US" dirty="0" err="1" smtClean="0"/>
              <a:t>safaasha</a:t>
            </a:r>
            <a:r>
              <a:rPr lang="en-US" dirty="0" smtClean="0"/>
              <a:t> </a:t>
            </a:r>
            <a:r>
              <a:rPr lang="en-US" dirty="0" err="1" smtClean="0"/>
              <a:t>assatixxa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Hiissa</a:t>
            </a:r>
            <a:r>
              <a:rPr lang="en-US" dirty="0" smtClean="0"/>
              <a:t> </a:t>
            </a:r>
            <a:r>
              <a:rPr lang="en-US" dirty="0" err="1" smtClean="0"/>
              <a:t>uwwalli</a:t>
            </a:r>
            <a:r>
              <a:rPr lang="en-US" dirty="0" smtClean="0"/>
              <a:t> </a:t>
            </a:r>
            <a:r>
              <a:rPr lang="en-US" dirty="0" err="1" smtClean="0"/>
              <a:t>ifinninni</a:t>
            </a:r>
            <a:r>
              <a:rPr lang="en-US" dirty="0" smtClean="0"/>
              <a:t> </a:t>
            </a:r>
            <a:r>
              <a:rPr lang="en-US" dirty="0" err="1" smtClean="0"/>
              <a:t>haaso’aashsha</a:t>
            </a:r>
            <a:r>
              <a:rPr lang="en-US" dirty="0" smtClean="0"/>
              <a:t> </a:t>
            </a:r>
            <a:r>
              <a:rPr lang="en-US" dirty="0" err="1" smtClean="0"/>
              <a:t>assa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Surre</a:t>
            </a:r>
            <a:r>
              <a:rPr lang="en-US" dirty="0" smtClean="0"/>
              <a:t> </a:t>
            </a:r>
            <a:r>
              <a:rPr lang="en-US" dirty="0" err="1" smtClean="0"/>
              <a:t>manjiinxi</a:t>
            </a:r>
            <a:r>
              <a:rPr lang="en-US" dirty="0" smtClean="0"/>
              <a:t> </a:t>
            </a:r>
            <a:r>
              <a:rPr lang="en-US" dirty="0" err="1" smtClean="0"/>
              <a:t>ciildabaashsha</a:t>
            </a:r>
            <a:r>
              <a:rPr lang="en-US" dirty="0" smtClean="0"/>
              <a:t> </a:t>
            </a:r>
            <a:r>
              <a:rPr lang="en-US" dirty="0" err="1" smtClean="0"/>
              <a:t>assat</a:t>
            </a:r>
            <a:r>
              <a:rPr lang="en-US" dirty="0" smtClean="0"/>
              <a:t> </a:t>
            </a:r>
            <a:r>
              <a:rPr lang="en-US" dirty="0" err="1" smtClean="0"/>
              <a:t>barechitaan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Dandeenno</a:t>
            </a:r>
            <a:r>
              <a:rPr lang="en-US" dirty="0" smtClean="0"/>
              <a:t> </a:t>
            </a:r>
            <a:r>
              <a:rPr lang="en-US" dirty="0" err="1" smtClean="0"/>
              <a:t>manjiinxa</a:t>
            </a:r>
            <a:r>
              <a:rPr lang="en-US" dirty="0" smtClean="0"/>
              <a:t> </a:t>
            </a:r>
            <a:r>
              <a:rPr lang="en-US" dirty="0" err="1" smtClean="0"/>
              <a:t>nossat</a:t>
            </a:r>
            <a:r>
              <a:rPr lang="en-US" dirty="0" smtClean="0"/>
              <a:t> </a:t>
            </a:r>
            <a:r>
              <a:rPr lang="en-US" dirty="0" err="1" smtClean="0"/>
              <a:t>hedaashsha</a:t>
            </a:r>
            <a:r>
              <a:rPr lang="en-US" dirty="0" smtClean="0"/>
              <a:t> </a:t>
            </a:r>
            <a:r>
              <a:rPr lang="en-US" dirty="0" err="1" smtClean="0"/>
              <a:t>assatixxa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Gammachchiisatixxanna</a:t>
            </a:r>
            <a:r>
              <a:rPr lang="en-US" dirty="0" smtClean="0"/>
              <a:t> </a:t>
            </a:r>
            <a:r>
              <a:rPr lang="en-US" dirty="0" err="1" smtClean="0"/>
              <a:t>geebisatixxa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Bariinxe</a:t>
            </a:r>
            <a:r>
              <a:rPr lang="en-US" dirty="0" smtClean="0"/>
              <a:t> </a:t>
            </a:r>
            <a:r>
              <a:rPr lang="en-US" dirty="0" err="1" smtClean="0"/>
              <a:t>barachchosha</a:t>
            </a:r>
            <a:r>
              <a:rPr lang="en-US" dirty="0" smtClean="0"/>
              <a:t> </a:t>
            </a:r>
            <a:r>
              <a:rPr lang="en-US" dirty="0" err="1" smtClean="0"/>
              <a:t>hega</a:t>
            </a:r>
            <a:r>
              <a:rPr lang="en-US" dirty="0" smtClean="0"/>
              <a:t> </a:t>
            </a:r>
            <a:r>
              <a:rPr lang="en-US" dirty="0" err="1" smtClean="0"/>
              <a:t>uusho</a:t>
            </a:r>
            <a:r>
              <a:rPr lang="en-US" dirty="0" smtClean="0"/>
              <a:t> </a:t>
            </a:r>
            <a:r>
              <a:rPr lang="en-US" dirty="0" err="1" smtClean="0"/>
              <a:t>uutaaxxe</a:t>
            </a:r>
            <a:r>
              <a:rPr lang="en-US" dirty="0" smtClean="0"/>
              <a:t> </a:t>
            </a:r>
            <a:r>
              <a:rPr lang="en-US" dirty="0" err="1" smtClean="0"/>
              <a:t>kadaa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bariinxe</a:t>
            </a:r>
            <a:r>
              <a:rPr lang="en-US" dirty="0" smtClean="0"/>
              <a:t> </a:t>
            </a:r>
            <a:r>
              <a:rPr lang="en-US" dirty="0" err="1" smtClean="0"/>
              <a:t>barachcho’a</a:t>
            </a:r>
            <a:r>
              <a:rPr lang="en-US" dirty="0" smtClean="0"/>
              <a:t> </a:t>
            </a:r>
            <a:r>
              <a:rPr lang="en-US" dirty="0" err="1" smtClean="0"/>
              <a:t>hundaayyeten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Oral </a:t>
            </a: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borreesato</a:t>
            </a:r>
            <a:r>
              <a:rPr lang="en-US" b="1" dirty="0" smtClean="0"/>
              <a:t> </a:t>
            </a:r>
            <a:r>
              <a:rPr lang="en-US" b="1" dirty="0" err="1" smtClean="0"/>
              <a:t>bukki</a:t>
            </a:r>
            <a:r>
              <a:rPr lang="en-US" b="1" dirty="0" smtClean="0"/>
              <a:t> </a:t>
            </a:r>
            <a:r>
              <a:rPr lang="en-US" b="1" dirty="0" err="1" smtClean="0"/>
              <a:t>hitaaka</a:t>
            </a:r>
            <a:r>
              <a:rPr lang="en-US" b="1" dirty="0" smtClean="0"/>
              <a:t> (method of collecting  oral work)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410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haaso’i</a:t>
            </a:r>
            <a:r>
              <a:rPr lang="en-US" dirty="0" smtClean="0"/>
              <a:t> calla </a:t>
            </a:r>
            <a:r>
              <a:rPr lang="en-US" dirty="0" err="1" smtClean="0"/>
              <a:t>ikkilate</a:t>
            </a:r>
            <a:r>
              <a:rPr lang="en-US" dirty="0" smtClean="0"/>
              <a:t> </a:t>
            </a:r>
            <a:r>
              <a:rPr lang="en-US" dirty="0" err="1" smtClean="0"/>
              <a:t>kaddebaaki</a:t>
            </a:r>
            <a:r>
              <a:rPr lang="en-US" dirty="0" smtClean="0"/>
              <a:t> </a:t>
            </a:r>
            <a:r>
              <a:rPr lang="en-US" dirty="0" err="1" smtClean="0"/>
              <a:t>bakkate’n</a:t>
            </a:r>
            <a:r>
              <a:rPr lang="en-US" dirty="0" smtClean="0"/>
              <a:t> </a:t>
            </a:r>
            <a:r>
              <a:rPr lang="en-US" dirty="0" err="1" smtClean="0"/>
              <a:t>marat</a:t>
            </a:r>
            <a:r>
              <a:rPr lang="en-US" dirty="0" smtClean="0"/>
              <a:t> </a:t>
            </a:r>
            <a:r>
              <a:rPr lang="en-US" dirty="0" err="1" smtClean="0"/>
              <a:t>illet</a:t>
            </a:r>
            <a:r>
              <a:rPr lang="en-US" dirty="0" smtClean="0"/>
              <a:t> (hard information and observation)  welt </a:t>
            </a:r>
            <a:r>
              <a:rPr lang="en-US" dirty="0" err="1" smtClean="0"/>
              <a:t>kipha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endParaRPr lang="en-US" dirty="0" smtClean="0"/>
          </a:p>
          <a:p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ke’isat</a:t>
            </a:r>
            <a:endParaRPr lang="en-US" dirty="0" smtClean="0"/>
          </a:p>
          <a:p>
            <a:r>
              <a:rPr lang="en-US" dirty="0" err="1" smtClean="0"/>
              <a:t>Manji</a:t>
            </a:r>
            <a:r>
              <a:rPr lang="en-US" dirty="0" smtClean="0"/>
              <a:t> </a:t>
            </a:r>
            <a:r>
              <a:rPr lang="en-US" dirty="0" err="1" smtClean="0"/>
              <a:t>bukkiyeeba,rewo,dikkote’n</a:t>
            </a:r>
            <a:r>
              <a:rPr lang="en-US" dirty="0" smtClean="0"/>
              <a:t> </a:t>
            </a:r>
            <a:r>
              <a:rPr lang="en-US" dirty="0" err="1" smtClean="0"/>
              <a:t>afema</a:t>
            </a:r>
            <a:endParaRPr lang="en-US" dirty="0" smtClean="0"/>
          </a:p>
          <a:p>
            <a:r>
              <a:rPr lang="en-US" dirty="0" err="1" smtClean="0"/>
              <a:t>Leellitaaxxa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borreesecca</a:t>
            </a:r>
            <a:endParaRPr lang="en-US" dirty="0" smtClean="0"/>
          </a:p>
          <a:p>
            <a:r>
              <a:rPr lang="en-US" dirty="0" err="1" smtClean="0"/>
              <a:t>Dagaaxxi</a:t>
            </a:r>
            <a:r>
              <a:rPr lang="en-US" dirty="0" smtClean="0"/>
              <a:t> </a:t>
            </a:r>
            <a:r>
              <a:rPr lang="en-US" dirty="0" err="1" smtClean="0"/>
              <a:t>qo’nsanoole</a:t>
            </a:r>
            <a:r>
              <a:rPr lang="en-US" dirty="0" smtClean="0"/>
              <a:t> </a:t>
            </a:r>
            <a:r>
              <a:rPr lang="en-US" dirty="0" err="1" smtClean="0"/>
              <a:t>hordofaashsha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borreessat,leellishat,barachchiisat</a:t>
            </a:r>
            <a:r>
              <a:rPr lang="en-US" dirty="0" smtClean="0"/>
              <a:t> ,</a:t>
            </a:r>
            <a:r>
              <a:rPr lang="en-US" dirty="0" err="1" smtClean="0"/>
              <a:t>ifisat</a:t>
            </a:r>
            <a:r>
              <a:rPr lang="en-US" dirty="0" smtClean="0"/>
              <a:t>  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assineechchi</a:t>
            </a:r>
            <a:r>
              <a:rPr lang="en-US" dirty="0" smtClean="0"/>
              <a:t> </a:t>
            </a:r>
            <a:r>
              <a:rPr lang="en-US" dirty="0" err="1" smtClean="0"/>
              <a:t>uduma</a:t>
            </a:r>
            <a:r>
              <a:rPr lang="en-US" dirty="0" smtClean="0"/>
              <a:t> </a:t>
            </a:r>
            <a:r>
              <a:rPr lang="en-US" dirty="0" err="1" smtClean="0"/>
              <a:t>foossa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Oral </a:t>
            </a:r>
            <a:r>
              <a:rPr lang="en-US" b="1" dirty="0" err="1" smtClean="0"/>
              <a:t>haaso’ile</a:t>
            </a:r>
            <a:r>
              <a:rPr lang="en-US" b="1" dirty="0" smtClean="0"/>
              <a:t> </a:t>
            </a:r>
            <a:r>
              <a:rPr lang="en-US" b="1" dirty="0" err="1" smtClean="0"/>
              <a:t>borreesato</a:t>
            </a:r>
            <a:r>
              <a:rPr lang="en-US" b="1" dirty="0" smtClean="0"/>
              <a:t> </a:t>
            </a:r>
            <a:r>
              <a:rPr lang="en-US" b="1" dirty="0" err="1" smtClean="0"/>
              <a:t>ikkilaaka</a:t>
            </a:r>
            <a:r>
              <a:rPr lang="en-US" b="1" dirty="0" smtClean="0"/>
              <a:t> (method of recording oral materials)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 smtClean="0"/>
              <a:t>Tenne’a</a:t>
            </a:r>
            <a:r>
              <a:rPr lang="en-US" dirty="0" smtClean="0"/>
              <a:t> </a:t>
            </a:r>
            <a:r>
              <a:rPr lang="en-US" dirty="0" err="1" smtClean="0"/>
              <a:t>tarji</a:t>
            </a:r>
            <a:r>
              <a:rPr lang="en-US" dirty="0" smtClean="0"/>
              <a:t> </a:t>
            </a:r>
            <a:r>
              <a:rPr lang="en-US" dirty="0" err="1" smtClean="0"/>
              <a:t>afemaabi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 smtClean="0"/>
              <a:t>Adde</a:t>
            </a:r>
            <a:r>
              <a:rPr lang="en-US" dirty="0" smtClean="0"/>
              <a:t> </a:t>
            </a:r>
            <a:r>
              <a:rPr lang="en-US" dirty="0" err="1" smtClean="0"/>
              <a:t>Loolake’n</a:t>
            </a:r>
            <a:r>
              <a:rPr lang="en-US" dirty="0" smtClean="0"/>
              <a:t> </a:t>
            </a:r>
            <a:r>
              <a:rPr lang="en-US" dirty="0" err="1" smtClean="0"/>
              <a:t>afendaaxxenaa’n</a:t>
            </a:r>
            <a:r>
              <a:rPr lang="en-US" dirty="0" smtClean="0"/>
              <a:t> </a:t>
            </a:r>
            <a:r>
              <a:rPr lang="en-US" dirty="0" err="1" smtClean="0"/>
              <a:t>qocecca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alfa</a:t>
            </a:r>
            <a:endParaRPr lang="en-US" dirty="0" smtClean="0"/>
          </a:p>
          <a:p>
            <a:pPr lvl="0"/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Araddi</a:t>
            </a:r>
            <a:r>
              <a:rPr lang="en-US" dirty="0" smtClean="0"/>
              <a:t> </a:t>
            </a:r>
            <a:r>
              <a:rPr lang="en-US" dirty="0" err="1" smtClean="0"/>
              <a:t>miya</a:t>
            </a:r>
            <a:r>
              <a:rPr lang="en-US" dirty="0" smtClean="0"/>
              <a:t> </a:t>
            </a:r>
            <a:r>
              <a:rPr lang="en-US" dirty="0" err="1" smtClean="0"/>
              <a:t>giisaaba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ganaaba</a:t>
            </a:r>
            <a:r>
              <a:rPr lang="en-US" dirty="0" smtClean="0"/>
              <a:t> </a:t>
            </a:r>
            <a:r>
              <a:rPr lang="en-US" dirty="0" err="1" smtClean="0"/>
              <a:t>mariyyot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Araddi</a:t>
            </a:r>
            <a:r>
              <a:rPr lang="en-US" dirty="0" smtClean="0"/>
              <a:t> 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hiyyeeba</a:t>
            </a:r>
            <a:r>
              <a:rPr lang="en-US" dirty="0" smtClean="0"/>
              <a:t> </a:t>
            </a:r>
            <a:r>
              <a:rPr lang="en-US" dirty="0" err="1" smtClean="0"/>
              <a:t>afemat</a:t>
            </a:r>
            <a:r>
              <a:rPr lang="en-US" dirty="0" smtClean="0"/>
              <a:t> 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Aadatixxi</a:t>
            </a:r>
            <a:r>
              <a:rPr lang="en-US" dirty="0" smtClean="0"/>
              <a:t> </a:t>
            </a:r>
            <a:r>
              <a:rPr lang="en-US" dirty="0" err="1" smtClean="0"/>
              <a:t>jila</a:t>
            </a:r>
            <a:r>
              <a:rPr lang="en-US" dirty="0" smtClean="0"/>
              <a:t> </a:t>
            </a:r>
            <a:r>
              <a:rPr lang="en-US" dirty="0" err="1" smtClean="0"/>
              <a:t>hexxebaa</a:t>
            </a:r>
            <a:r>
              <a:rPr lang="en-US" dirty="0" smtClean="0"/>
              <a:t> </a:t>
            </a:r>
            <a:r>
              <a:rPr lang="en-US" dirty="0" err="1" smtClean="0"/>
              <a:t>marat</a:t>
            </a:r>
            <a:r>
              <a:rPr lang="en-US" dirty="0" smtClean="0"/>
              <a:t> </a:t>
            </a:r>
            <a:r>
              <a:rPr lang="en-US" dirty="0" err="1" smtClean="0"/>
              <a:t>tarja</a:t>
            </a:r>
            <a:r>
              <a:rPr lang="en-US" dirty="0" smtClean="0"/>
              <a:t> </a:t>
            </a:r>
            <a:r>
              <a:rPr lang="en-US" dirty="0" err="1" smtClean="0"/>
              <a:t>hasisaaka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assatika</a:t>
            </a:r>
            <a:r>
              <a:rPr lang="en-US" dirty="0" smtClean="0"/>
              <a:t> mala </a:t>
            </a:r>
          </a:p>
          <a:p>
            <a:pPr lvl="0"/>
            <a:endParaRPr lang="en-US" dirty="0" smtClean="0"/>
          </a:p>
          <a:p>
            <a:r>
              <a:rPr lang="en-US" dirty="0" err="1" smtClean="0">
                <a:solidFill>
                  <a:srgbClr val="00B050"/>
                </a:solidFill>
              </a:rPr>
              <a:t>to’atalli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ikki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araddi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hujaaxxa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yaane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duuchcha</a:t>
            </a:r>
            <a:r>
              <a:rPr lang="en-US" dirty="0" smtClean="0">
                <a:solidFill>
                  <a:srgbClr val="00B050"/>
                </a:solidFill>
              </a:rPr>
              <a:t> welt </a:t>
            </a:r>
            <a:r>
              <a:rPr lang="en-US" dirty="0" err="1" smtClean="0">
                <a:solidFill>
                  <a:srgbClr val="00B050"/>
                </a:solidFill>
              </a:rPr>
              <a:t>huja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hasissaan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To’atalli</a:t>
            </a:r>
            <a:r>
              <a:rPr lang="en-US" dirty="0" smtClean="0"/>
              <a:t> </a:t>
            </a:r>
            <a:r>
              <a:rPr lang="en-US" dirty="0" err="1" smtClean="0"/>
              <a:t>abixxiyyo</a:t>
            </a:r>
            <a:r>
              <a:rPr lang="en-US" dirty="0" smtClean="0"/>
              <a:t> </a:t>
            </a:r>
            <a:r>
              <a:rPr lang="en-US" dirty="0" err="1" smtClean="0"/>
              <a:t>hasisaaxxi</a:t>
            </a:r>
            <a:r>
              <a:rPr lang="en-US" dirty="0" smtClean="0"/>
              <a:t> </a:t>
            </a:r>
            <a:r>
              <a:rPr lang="en-US" dirty="0" err="1" smtClean="0"/>
              <a:t>yaanuwwa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Qallasanjo</a:t>
            </a:r>
            <a:r>
              <a:rPr lang="en-US" dirty="0" smtClean="0"/>
              <a:t> </a:t>
            </a:r>
            <a:r>
              <a:rPr lang="en-US" dirty="0" err="1" smtClean="0"/>
              <a:t>abixatika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 </a:t>
            </a:r>
            <a:r>
              <a:rPr lang="en-US" dirty="0" err="1" smtClean="0"/>
              <a:t>woraqata,tiikko,irsaase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Kaameera,filme,digitaaletika</a:t>
            </a:r>
            <a:r>
              <a:rPr lang="en-US" dirty="0" smtClean="0"/>
              <a:t> </a:t>
            </a:r>
            <a:r>
              <a:rPr lang="en-US" dirty="0" err="1" smtClean="0"/>
              <a:t>miya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Hafuuranna</a:t>
            </a:r>
            <a:r>
              <a:rPr lang="en-US" dirty="0" smtClean="0"/>
              <a:t> </a:t>
            </a:r>
            <a:r>
              <a:rPr lang="en-US" dirty="0" err="1" smtClean="0"/>
              <a:t>fakke</a:t>
            </a:r>
            <a:r>
              <a:rPr lang="en-US" dirty="0" smtClean="0"/>
              <a:t> </a:t>
            </a:r>
            <a:r>
              <a:rPr lang="en-US" dirty="0" err="1" smtClean="0"/>
              <a:t>ikildaaxxa</a:t>
            </a:r>
            <a:r>
              <a:rPr lang="en-US" dirty="0" smtClean="0"/>
              <a:t> </a:t>
            </a:r>
            <a:r>
              <a:rPr lang="en-US" dirty="0" err="1" smtClean="0"/>
              <a:t>viidotika</a:t>
            </a:r>
            <a:r>
              <a:rPr lang="en-US" dirty="0" smtClean="0"/>
              <a:t> </a:t>
            </a:r>
            <a:r>
              <a:rPr lang="en-US" dirty="0" err="1" smtClean="0"/>
              <a:t>kaameera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Seemma</a:t>
            </a:r>
            <a:r>
              <a:rPr lang="en-US" dirty="0" smtClean="0"/>
              <a:t> </a:t>
            </a:r>
            <a:r>
              <a:rPr lang="en-US" dirty="0" err="1" smtClean="0"/>
              <a:t>okkone</a:t>
            </a:r>
            <a:r>
              <a:rPr lang="en-US" dirty="0" smtClean="0"/>
              <a:t> </a:t>
            </a:r>
            <a:r>
              <a:rPr lang="en-US" dirty="0" err="1" smtClean="0"/>
              <a:t>loola</a:t>
            </a:r>
            <a:r>
              <a:rPr lang="en-US" dirty="0" smtClean="0"/>
              <a:t> </a:t>
            </a:r>
            <a:r>
              <a:rPr lang="en-US" dirty="0" err="1" smtClean="0"/>
              <a:t>labbaaxxanna</a:t>
            </a:r>
            <a:r>
              <a:rPr lang="en-US" dirty="0" smtClean="0"/>
              <a:t> </a:t>
            </a:r>
            <a:r>
              <a:rPr lang="en-US" dirty="0" err="1" smtClean="0"/>
              <a:t>ettene</a:t>
            </a:r>
            <a:r>
              <a:rPr lang="en-US" dirty="0" smtClean="0"/>
              <a:t> </a:t>
            </a:r>
            <a:r>
              <a:rPr lang="en-US" dirty="0" err="1" smtClean="0"/>
              <a:t>huje</a:t>
            </a:r>
            <a:r>
              <a:rPr lang="en-US" dirty="0" smtClean="0"/>
              <a:t>’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okko</a:t>
            </a:r>
            <a:r>
              <a:rPr lang="en-US" dirty="0" smtClean="0"/>
              <a:t> </a:t>
            </a:r>
            <a:r>
              <a:rPr lang="en-US" dirty="0" err="1" smtClean="0"/>
              <a:t>turate’e</a:t>
            </a:r>
            <a:r>
              <a:rPr lang="en-US" dirty="0" smtClean="0"/>
              <a:t> </a:t>
            </a:r>
            <a:r>
              <a:rPr lang="en-US" dirty="0" err="1" smtClean="0"/>
              <a:t>hasisaaxxa</a:t>
            </a:r>
            <a:r>
              <a:rPr lang="en-US" dirty="0" smtClean="0"/>
              <a:t> </a:t>
            </a:r>
            <a:r>
              <a:rPr lang="en-US" dirty="0" err="1" smtClean="0"/>
              <a:t>duuchcha</a:t>
            </a:r>
            <a:r>
              <a:rPr lang="en-US" dirty="0" smtClean="0"/>
              <a:t> </a:t>
            </a:r>
            <a:r>
              <a:rPr lang="en-US" dirty="0" err="1" smtClean="0"/>
              <a:t>qophpheeffachcho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/>
              <a:t>Rakko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bukki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assatixxe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yanna’n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geltaaxxa</a:t>
            </a:r>
            <a:r>
              <a:rPr lang="en-US" sz="3600" b="1" dirty="0" smtClean="0"/>
              <a:t> (problems faced during field work)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indaaxxinna</a:t>
            </a:r>
            <a:r>
              <a:rPr lang="en-US" dirty="0" smtClean="0"/>
              <a:t> </a:t>
            </a:r>
            <a:r>
              <a:rPr lang="en-US" dirty="0" err="1" smtClean="0"/>
              <a:t>wa’winaxxi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gophema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Ori</a:t>
            </a:r>
            <a:r>
              <a:rPr lang="en-US" dirty="0" smtClean="0"/>
              <a:t> </a:t>
            </a:r>
            <a:r>
              <a:rPr lang="en-US" dirty="0" err="1" smtClean="0"/>
              <a:t>hedha</a:t>
            </a:r>
            <a:r>
              <a:rPr lang="en-US" dirty="0" smtClean="0"/>
              <a:t> </a:t>
            </a:r>
            <a:r>
              <a:rPr lang="en-US" dirty="0" err="1" smtClean="0"/>
              <a:t>gophatenaa’n</a:t>
            </a:r>
            <a:r>
              <a:rPr lang="en-US" dirty="0" smtClean="0"/>
              <a:t> </a:t>
            </a:r>
            <a:r>
              <a:rPr lang="en-US" dirty="0" err="1" smtClean="0"/>
              <a:t>kexxeexxa</a:t>
            </a:r>
            <a:r>
              <a:rPr lang="en-US" dirty="0" smtClean="0"/>
              <a:t> </a:t>
            </a:r>
            <a:r>
              <a:rPr lang="en-US" dirty="0" err="1" smtClean="0"/>
              <a:t>lekkat</a:t>
            </a:r>
            <a:r>
              <a:rPr lang="en-US" dirty="0" smtClean="0"/>
              <a:t> </a:t>
            </a:r>
            <a:r>
              <a:rPr lang="en-US" dirty="0" err="1" smtClean="0"/>
              <a:t>qeeraka</a:t>
            </a:r>
            <a:r>
              <a:rPr lang="en-US" dirty="0" smtClean="0"/>
              <a:t> 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me’a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Afeshatixxi</a:t>
            </a:r>
            <a:r>
              <a:rPr lang="en-US" dirty="0" smtClean="0"/>
              <a:t> </a:t>
            </a:r>
            <a:r>
              <a:rPr lang="en-US" dirty="0" err="1" smtClean="0"/>
              <a:t>tekinooloje</a:t>
            </a:r>
            <a:r>
              <a:rPr lang="en-US" dirty="0" smtClean="0"/>
              <a:t> </a:t>
            </a:r>
            <a:r>
              <a:rPr lang="en-US" dirty="0" err="1" smtClean="0"/>
              <a:t>silke,fakise</a:t>
            </a:r>
            <a:r>
              <a:rPr lang="en-US" dirty="0" smtClean="0"/>
              <a:t> ..</a:t>
            </a:r>
            <a:r>
              <a:rPr lang="en-US" dirty="0" err="1" smtClean="0"/>
              <a:t>wele</a:t>
            </a:r>
            <a:r>
              <a:rPr lang="en-US" dirty="0" smtClean="0"/>
              <a:t> </a:t>
            </a:r>
            <a:r>
              <a:rPr lang="en-US" dirty="0" err="1" smtClean="0"/>
              <a:t>wele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Galdumiinxi</a:t>
            </a:r>
            <a:r>
              <a:rPr lang="en-US" dirty="0" smtClean="0"/>
              <a:t> </a:t>
            </a:r>
            <a:r>
              <a:rPr lang="en-US" dirty="0" err="1" smtClean="0"/>
              <a:t>bakkanna</a:t>
            </a:r>
            <a:r>
              <a:rPr lang="en-US" dirty="0" smtClean="0"/>
              <a:t> </a:t>
            </a:r>
            <a:r>
              <a:rPr lang="en-US" dirty="0" err="1" smtClean="0"/>
              <a:t>hanse</a:t>
            </a:r>
            <a:r>
              <a:rPr lang="en-US" dirty="0" smtClean="0"/>
              <a:t> </a:t>
            </a:r>
            <a:r>
              <a:rPr lang="en-US" dirty="0" err="1" smtClean="0"/>
              <a:t>qico’n</a:t>
            </a:r>
            <a:r>
              <a:rPr lang="en-US" dirty="0" smtClean="0"/>
              <a:t> </a:t>
            </a:r>
            <a:r>
              <a:rPr lang="en-US" dirty="0" err="1" smtClean="0"/>
              <a:t>leella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rakko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Higgeeni</a:t>
            </a:r>
            <a:r>
              <a:rPr lang="en-US" dirty="0" smtClean="0"/>
              <a:t> </a:t>
            </a:r>
            <a:r>
              <a:rPr lang="en-US" dirty="0" err="1" smtClean="0"/>
              <a:t>laagadiinxi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 </a:t>
            </a:r>
            <a:r>
              <a:rPr lang="en-US" dirty="0" err="1" smtClean="0"/>
              <a:t>gonphenna</a:t>
            </a:r>
            <a:r>
              <a:rPr lang="en-US" dirty="0" smtClean="0"/>
              <a:t> </a:t>
            </a:r>
            <a:r>
              <a:rPr lang="en-US" dirty="0" err="1" smtClean="0"/>
              <a:t>hexxaan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100" b="1" dirty="0" err="1" smtClean="0"/>
              <a:t>yo’oxxa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yanna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qoremaaka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qortuma</a:t>
            </a:r>
            <a:r>
              <a:rPr lang="en-US" sz="3100" b="1" dirty="0" smtClean="0"/>
              <a:t> (commonly asked questions in oral literature)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aadatika</a:t>
            </a:r>
            <a:r>
              <a:rPr lang="en-US" dirty="0" smtClean="0"/>
              <a:t> </a:t>
            </a:r>
            <a:r>
              <a:rPr lang="en-US" dirty="0" err="1" smtClean="0"/>
              <a:t>haaso’a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assate’e</a:t>
            </a:r>
            <a:r>
              <a:rPr lang="en-US" dirty="0" smtClean="0"/>
              <a:t> </a:t>
            </a:r>
            <a:r>
              <a:rPr lang="en-US" dirty="0" err="1" smtClean="0"/>
              <a:t>qoremiyyo</a:t>
            </a:r>
            <a:r>
              <a:rPr lang="en-US" dirty="0" smtClean="0"/>
              <a:t> </a:t>
            </a:r>
            <a:r>
              <a:rPr lang="en-US" dirty="0" err="1" smtClean="0"/>
              <a:t>hasisaaki</a:t>
            </a:r>
            <a:r>
              <a:rPr lang="en-US" dirty="0" smtClean="0"/>
              <a:t> </a:t>
            </a:r>
            <a:r>
              <a:rPr lang="en-US" dirty="0" err="1" smtClean="0"/>
              <a:t>geedhete</a:t>
            </a:r>
            <a:r>
              <a:rPr lang="en-US" dirty="0" smtClean="0"/>
              <a:t> </a:t>
            </a:r>
            <a:r>
              <a:rPr lang="en-US" dirty="0" err="1" smtClean="0"/>
              <a:t>kadda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insa’eexxe</a:t>
            </a:r>
            <a:r>
              <a:rPr lang="en-US" dirty="0" smtClean="0"/>
              <a:t> </a:t>
            </a:r>
            <a:r>
              <a:rPr lang="en-US" dirty="0" err="1" smtClean="0"/>
              <a:t>yanna’n</a:t>
            </a:r>
            <a:r>
              <a:rPr lang="en-US" dirty="0" smtClean="0"/>
              <a:t> </a:t>
            </a:r>
            <a:r>
              <a:rPr lang="en-US" dirty="0" err="1" smtClean="0"/>
              <a:t>borro</a:t>
            </a:r>
            <a:r>
              <a:rPr lang="en-US" dirty="0" smtClean="0"/>
              <a:t> </a:t>
            </a:r>
            <a:r>
              <a:rPr lang="en-US" dirty="0" err="1" smtClean="0"/>
              <a:t>hedhagophatenaa’n</a:t>
            </a:r>
            <a:r>
              <a:rPr lang="en-US" dirty="0" smtClean="0"/>
              <a:t> </a:t>
            </a:r>
            <a:r>
              <a:rPr lang="en-US" dirty="0" err="1" smtClean="0"/>
              <a:t>kexxeexxa</a:t>
            </a:r>
            <a:r>
              <a:rPr lang="en-US" dirty="0" smtClean="0"/>
              <a:t> </a:t>
            </a:r>
            <a:r>
              <a:rPr lang="en-US" dirty="0" err="1" smtClean="0"/>
              <a:t>mammaassa,xingo,hiibbo</a:t>
            </a:r>
            <a:r>
              <a:rPr lang="en-US" dirty="0" smtClean="0"/>
              <a:t> </a:t>
            </a:r>
            <a:r>
              <a:rPr lang="en-US" dirty="0" err="1" smtClean="0"/>
              <a:t>labaachuwwa</a:t>
            </a:r>
            <a:r>
              <a:rPr lang="en-US" dirty="0" smtClean="0"/>
              <a:t> </a:t>
            </a:r>
            <a:r>
              <a:rPr lang="en-US" dirty="0" err="1" smtClean="0"/>
              <a:t>qorate’e</a:t>
            </a:r>
            <a:r>
              <a:rPr lang="en-US" dirty="0" smtClean="0"/>
              <a:t> </a:t>
            </a:r>
            <a:r>
              <a:rPr lang="en-US" dirty="0" err="1" smtClean="0"/>
              <a:t>hasisaaka</a:t>
            </a:r>
            <a:r>
              <a:rPr lang="en-US" dirty="0" smtClean="0"/>
              <a:t> </a:t>
            </a:r>
            <a:r>
              <a:rPr lang="en-US" dirty="0" err="1" smtClean="0"/>
              <a:t>miya</a:t>
            </a:r>
            <a:r>
              <a:rPr lang="en-US" dirty="0" smtClean="0"/>
              <a:t> </a:t>
            </a:r>
            <a:r>
              <a:rPr lang="en-US" dirty="0" err="1" smtClean="0"/>
              <a:t>hafuura</a:t>
            </a:r>
            <a:r>
              <a:rPr lang="en-US" dirty="0" smtClean="0"/>
              <a:t> </a:t>
            </a:r>
            <a:r>
              <a:rPr lang="en-US" dirty="0" err="1" smtClean="0"/>
              <a:t>ikkilaaka</a:t>
            </a:r>
            <a:r>
              <a:rPr lang="en-US" dirty="0" smtClean="0"/>
              <a:t> </a:t>
            </a:r>
            <a:r>
              <a:rPr lang="en-US" dirty="0" err="1" smtClean="0"/>
              <a:t>shiqisat</a:t>
            </a:r>
            <a:r>
              <a:rPr lang="en-US" dirty="0" smtClean="0"/>
              <a:t> </a:t>
            </a:r>
            <a:r>
              <a:rPr lang="en-US" dirty="0" err="1" smtClean="0"/>
              <a:t>bukki</a:t>
            </a:r>
            <a:r>
              <a:rPr lang="en-US" dirty="0" smtClean="0"/>
              <a:t> </a:t>
            </a:r>
            <a:r>
              <a:rPr lang="en-US" dirty="0" err="1" smtClean="0"/>
              <a:t>assecca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Qortumi</a:t>
            </a:r>
            <a:r>
              <a:rPr lang="en-US" dirty="0" smtClean="0"/>
              <a:t> </a:t>
            </a:r>
            <a:r>
              <a:rPr lang="en-US" dirty="0" err="1" smtClean="0"/>
              <a:t>ifike</a:t>
            </a:r>
            <a:r>
              <a:rPr lang="en-US" dirty="0" smtClean="0"/>
              <a:t> </a:t>
            </a:r>
            <a:r>
              <a:rPr lang="en-US" dirty="0" err="1" smtClean="0"/>
              <a:t>yaadixxe</a:t>
            </a:r>
            <a:r>
              <a:rPr lang="en-US" dirty="0" smtClean="0"/>
              <a:t> </a:t>
            </a:r>
            <a:r>
              <a:rPr lang="en-US" dirty="0" err="1" smtClean="0"/>
              <a:t>hundaayye’n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hasissaan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Higgeeni</a:t>
            </a:r>
            <a:r>
              <a:rPr lang="en-US" dirty="0" smtClean="0"/>
              <a:t> </a:t>
            </a:r>
            <a:r>
              <a:rPr lang="en-US" dirty="0" err="1" smtClean="0"/>
              <a:t>hiissa</a:t>
            </a:r>
            <a:r>
              <a:rPr lang="en-US" dirty="0" smtClean="0"/>
              <a:t> </a:t>
            </a:r>
            <a:r>
              <a:rPr lang="en-US" dirty="0" err="1" smtClean="0"/>
              <a:t>eet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waawwot</a:t>
            </a:r>
            <a:r>
              <a:rPr lang="en-US" dirty="0" smtClean="0"/>
              <a:t> </a:t>
            </a:r>
            <a:r>
              <a:rPr lang="en-US" dirty="0" err="1" smtClean="0"/>
              <a:t>hiyaake</a:t>
            </a:r>
            <a:r>
              <a:rPr lang="en-US" dirty="0" smtClean="0"/>
              <a:t> </a:t>
            </a:r>
            <a:r>
              <a:rPr lang="en-US" dirty="0" err="1" smtClean="0"/>
              <a:t>kadiyyo</a:t>
            </a:r>
            <a:r>
              <a:rPr lang="en-US" dirty="0" smtClean="0"/>
              <a:t> </a:t>
            </a:r>
            <a:r>
              <a:rPr lang="en-US" dirty="0" err="1" smtClean="0"/>
              <a:t>hasisabaan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Haano?maye</a:t>
            </a:r>
            <a:r>
              <a:rPr lang="en-US" dirty="0" smtClean="0"/>
              <a:t>? </a:t>
            </a:r>
            <a:r>
              <a:rPr lang="en-US" dirty="0" err="1" smtClean="0"/>
              <a:t>hitta</a:t>
            </a:r>
            <a:r>
              <a:rPr lang="en-US" dirty="0" smtClean="0"/>
              <a:t>? </a:t>
            </a:r>
            <a:r>
              <a:rPr lang="en-US" dirty="0" err="1" smtClean="0"/>
              <a:t>Okko’ninta</a:t>
            </a:r>
            <a:r>
              <a:rPr lang="en-US" dirty="0" smtClean="0"/>
              <a:t>? </a:t>
            </a:r>
            <a:r>
              <a:rPr lang="en-US" dirty="0" err="1" smtClean="0"/>
              <a:t>Maachcho</a:t>
            </a:r>
            <a:r>
              <a:rPr lang="en-US" dirty="0" smtClean="0"/>
              <a:t>? </a:t>
            </a:r>
            <a:r>
              <a:rPr lang="en-US" dirty="0" err="1" smtClean="0"/>
              <a:t>Maayyote</a:t>
            </a:r>
            <a:r>
              <a:rPr lang="en-US" dirty="0" smtClean="0"/>
              <a:t> </a:t>
            </a:r>
            <a:r>
              <a:rPr lang="en-US" dirty="0" err="1" smtClean="0"/>
              <a:t>Hiyyat</a:t>
            </a:r>
            <a:r>
              <a:rPr lang="en-US" dirty="0" smtClean="0"/>
              <a:t> </a:t>
            </a:r>
            <a:r>
              <a:rPr lang="en-US" dirty="0" err="1" smtClean="0"/>
              <a:t>hiissalli</a:t>
            </a:r>
            <a:r>
              <a:rPr lang="en-US" dirty="0" smtClean="0"/>
              <a:t> </a:t>
            </a:r>
            <a:r>
              <a:rPr lang="en-US" dirty="0" err="1" smtClean="0"/>
              <a:t>ba’liseexxi</a:t>
            </a:r>
            <a:r>
              <a:rPr lang="en-US" dirty="0" smtClean="0"/>
              <a:t> </a:t>
            </a:r>
            <a:r>
              <a:rPr lang="en-US" dirty="0" err="1" smtClean="0"/>
              <a:t>haaso’aashsha</a:t>
            </a:r>
            <a:r>
              <a:rPr lang="en-US" dirty="0" smtClean="0"/>
              <a:t> </a:t>
            </a:r>
            <a:r>
              <a:rPr lang="en-US" smtClean="0"/>
              <a:t>assaake</a:t>
            </a:r>
            <a:r>
              <a:rPr lang="en-US" dirty="0" smtClean="0"/>
              <a:t> </a:t>
            </a:r>
            <a:r>
              <a:rPr lang="en-US" dirty="0" err="1" smtClean="0"/>
              <a:t>kadiyyo</a:t>
            </a:r>
            <a:r>
              <a:rPr lang="en-US" dirty="0" smtClean="0"/>
              <a:t> </a:t>
            </a:r>
            <a:r>
              <a:rPr lang="en-US" dirty="0" err="1" smtClean="0"/>
              <a:t>hasisissaan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smtClean="0"/>
              <a:t>Thank </a:t>
            </a:r>
            <a:r>
              <a:rPr lang="en-US" sz="6000" dirty="0" smtClean="0"/>
              <a:t>for </a:t>
            </a:r>
            <a:r>
              <a:rPr lang="en-US" sz="6000" dirty="0" err="1" smtClean="0"/>
              <a:t>ur</a:t>
            </a:r>
            <a:r>
              <a:rPr lang="en-US" sz="6000" dirty="0" smtClean="0"/>
              <a:t> attention </a:t>
            </a:r>
            <a:endParaRPr lang="en-US" sz="6000" dirty="0"/>
          </a:p>
        </p:txBody>
      </p:sp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Fakkeenna</a:t>
            </a:r>
            <a:r>
              <a:rPr lang="en-US" dirty="0" smtClean="0"/>
              <a:t> </a:t>
            </a:r>
            <a:r>
              <a:rPr lang="en-US" dirty="0" err="1" smtClean="0"/>
              <a:t>Ingilzuffatika</a:t>
            </a:r>
            <a:r>
              <a:rPr lang="en-US" dirty="0" smtClean="0"/>
              <a:t> </a:t>
            </a:r>
            <a:r>
              <a:rPr lang="en-US" dirty="0" err="1" smtClean="0"/>
              <a:t>uundo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lvl="1">
              <a:buNone/>
            </a:pPr>
            <a:r>
              <a:rPr lang="en-US" i="1" dirty="0" smtClean="0"/>
              <a:t>I’m tall when I am young, 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I ’m short when I am  old ?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What am I? 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The answer is “candle”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Oosete</a:t>
            </a:r>
            <a:r>
              <a:rPr lang="en-US" dirty="0" smtClean="0"/>
              <a:t> </a:t>
            </a:r>
            <a:r>
              <a:rPr lang="en-US" dirty="0" err="1" smtClean="0"/>
              <a:t>uutaaxxa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Oosetixxa</a:t>
            </a:r>
            <a:r>
              <a:rPr lang="en-US" dirty="0" smtClean="0"/>
              <a:t> </a:t>
            </a:r>
            <a:r>
              <a:rPr lang="en-US" dirty="0" err="1" smtClean="0"/>
              <a:t>hedino</a:t>
            </a:r>
            <a:r>
              <a:rPr lang="en-US" dirty="0" smtClean="0"/>
              <a:t> </a:t>
            </a:r>
            <a:r>
              <a:rPr lang="en-US" dirty="0" err="1" smtClean="0"/>
              <a:t>nossittaan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Surretinna</a:t>
            </a:r>
            <a:r>
              <a:rPr lang="en-US" dirty="0" smtClean="0"/>
              <a:t> </a:t>
            </a:r>
            <a:r>
              <a:rPr lang="en-US" dirty="0" err="1" smtClean="0"/>
              <a:t>ba’liseexxi</a:t>
            </a:r>
            <a:r>
              <a:rPr lang="en-US" dirty="0" smtClean="0"/>
              <a:t> </a:t>
            </a:r>
            <a:r>
              <a:rPr lang="en-US" dirty="0" err="1" smtClean="0"/>
              <a:t>heddaashsha</a:t>
            </a:r>
            <a:r>
              <a:rPr lang="en-US" dirty="0" smtClean="0"/>
              <a:t> </a:t>
            </a:r>
            <a:r>
              <a:rPr lang="en-US" dirty="0" err="1" smtClean="0"/>
              <a:t>assataan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Loola</a:t>
            </a:r>
            <a:r>
              <a:rPr lang="en-US" dirty="0" smtClean="0"/>
              <a:t> </a:t>
            </a: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hexxaaka</a:t>
            </a:r>
            <a:r>
              <a:rPr lang="en-US" dirty="0" smtClean="0"/>
              <a:t> </a:t>
            </a:r>
            <a:r>
              <a:rPr lang="en-US" dirty="0" err="1" smtClean="0"/>
              <a:t>mi’laachchoti</a:t>
            </a:r>
            <a:r>
              <a:rPr lang="en-US" dirty="0" smtClean="0"/>
              <a:t> </a:t>
            </a:r>
            <a:r>
              <a:rPr lang="en-US" dirty="0" err="1" smtClean="0"/>
              <a:t>uudaashsha</a:t>
            </a:r>
            <a:r>
              <a:rPr lang="en-US" dirty="0" smtClean="0"/>
              <a:t> </a:t>
            </a:r>
            <a:r>
              <a:rPr lang="en-US" dirty="0" err="1" smtClean="0"/>
              <a:t>assat</a:t>
            </a:r>
            <a:r>
              <a:rPr lang="en-US" dirty="0" smtClean="0"/>
              <a:t> </a:t>
            </a:r>
            <a:r>
              <a:rPr lang="en-US" dirty="0" err="1" smtClean="0"/>
              <a:t>qo’netixxa</a:t>
            </a:r>
            <a:r>
              <a:rPr lang="en-US" dirty="0" smtClean="0"/>
              <a:t> </a:t>
            </a:r>
            <a:r>
              <a:rPr lang="en-US" dirty="0" err="1" smtClean="0"/>
              <a:t>dandeenno</a:t>
            </a:r>
            <a:r>
              <a:rPr lang="en-US" dirty="0" smtClean="0"/>
              <a:t> </a:t>
            </a:r>
            <a:r>
              <a:rPr lang="en-US" dirty="0" err="1" smtClean="0"/>
              <a:t>nosedhat</a:t>
            </a:r>
            <a:r>
              <a:rPr lang="en-US" dirty="0" smtClean="0"/>
              <a:t> </a:t>
            </a:r>
            <a:r>
              <a:rPr lang="en-US" dirty="0" err="1" smtClean="0"/>
              <a:t>gargarika</a:t>
            </a:r>
            <a:r>
              <a:rPr lang="en-US" dirty="0" smtClean="0"/>
              <a:t> </a:t>
            </a:r>
            <a:r>
              <a:rPr lang="en-US" dirty="0" err="1" smtClean="0"/>
              <a:t>qortuma</a:t>
            </a:r>
            <a:r>
              <a:rPr lang="en-US" dirty="0" smtClean="0"/>
              <a:t> </a:t>
            </a:r>
            <a:r>
              <a:rPr lang="en-US" dirty="0" err="1" smtClean="0"/>
              <a:t>hado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lumollamma</a:t>
            </a:r>
            <a:r>
              <a:rPr lang="en-US" dirty="0" smtClean="0"/>
              <a:t> </a:t>
            </a:r>
            <a:r>
              <a:rPr lang="en-US" dirty="0" err="1" smtClean="0"/>
              <a:t>qortaashsha</a:t>
            </a:r>
            <a:r>
              <a:rPr lang="en-US" dirty="0" smtClean="0"/>
              <a:t> </a:t>
            </a:r>
            <a:r>
              <a:rPr lang="en-US" dirty="0" err="1" smtClean="0"/>
              <a:t>assittaan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Mittoominxe</a:t>
            </a:r>
            <a:r>
              <a:rPr lang="en-US" dirty="0" smtClean="0"/>
              <a:t> </a:t>
            </a:r>
            <a:r>
              <a:rPr lang="en-US" dirty="0" err="1" smtClean="0"/>
              <a:t>hedho’a</a:t>
            </a:r>
            <a:r>
              <a:rPr lang="en-US" dirty="0" smtClean="0"/>
              <a:t> </a:t>
            </a:r>
            <a:r>
              <a:rPr lang="en-US" dirty="0" err="1" smtClean="0"/>
              <a:t>shookabaashshanna</a:t>
            </a:r>
            <a:r>
              <a:rPr lang="en-US" dirty="0" smtClean="0"/>
              <a:t> </a:t>
            </a:r>
            <a:r>
              <a:rPr lang="en-US" dirty="0" err="1" smtClean="0"/>
              <a:t>bareda</a:t>
            </a:r>
            <a:r>
              <a:rPr lang="en-US" dirty="0" smtClean="0"/>
              <a:t> </a:t>
            </a:r>
            <a:r>
              <a:rPr lang="en-US" dirty="0" err="1" smtClean="0"/>
              <a:t>kadaashsha</a:t>
            </a:r>
            <a:r>
              <a:rPr lang="en-US" dirty="0" smtClean="0"/>
              <a:t> </a:t>
            </a:r>
            <a:r>
              <a:rPr lang="en-US" dirty="0" err="1" smtClean="0"/>
              <a:t>assittaan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Meemoretanna</a:t>
            </a:r>
            <a:r>
              <a:rPr lang="en-US" dirty="0" smtClean="0"/>
              <a:t> </a:t>
            </a:r>
            <a:r>
              <a:rPr lang="en-US" dirty="0" err="1" smtClean="0"/>
              <a:t>oosetixxa</a:t>
            </a:r>
            <a:r>
              <a:rPr lang="en-US" dirty="0" smtClean="0"/>
              <a:t> </a:t>
            </a:r>
            <a:r>
              <a:rPr lang="en-US" dirty="0" err="1" smtClean="0"/>
              <a:t>ba’lissaan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Hadi</a:t>
            </a:r>
            <a:r>
              <a:rPr lang="en-US" dirty="0" smtClean="0"/>
              <a:t> </a:t>
            </a:r>
            <a:r>
              <a:rPr lang="en-US" dirty="0" err="1" smtClean="0"/>
              <a:t>oose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qoratenaa’n</a:t>
            </a:r>
            <a:r>
              <a:rPr lang="en-US" dirty="0" smtClean="0"/>
              <a:t> </a:t>
            </a:r>
            <a:r>
              <a:rPr lang="en-US" dirty="0" err="1" smtClean="0"/>
              <a:t>kexxaaxxa</a:t>
            </a:r>
            <a:r>
              <a:rPr lang="en-US" dirty="0" smtClean="0"/>
              <a:t> </a:t>
            </a:r>
            <a:r>
              <a:rPr lang="en-US" dirty="0" err="1" smtClean="0"/>
              <a:t>hadiinxinna</a:t>
            </a:r>
            <a:r>
              <a:rPr lang="en-US" dirty="0" smtClean="0"/>
              <a:t> </a:t>
            </a:r>
            <a:r>
              <a:rPr lang="en-US" dirty="0" err="1" smtClean="0"/>
              <a:t>oosetixxi</a:t>
            </a:r>
            <a:r>
              <a:rPr lang="en-US" dirty="0" smtClean="0"/>
              <a:t> </a:t>
            </a:r>
            <a:r>
              <a:rPr lang="en-US" dirty="0" err="1" smtClean="0"/>
              <a:t>afensha</a:t>
            </a:r>
            <a:r>
              <a:rPr lang="en-US" dirty="0" smtClean="0"/>
              <a:t> </a:t>
            </a:r>
            <a:r>
              <a:rPr lang="en-US" dirty="0" err="1" smtClean="0"/>
              <a:t>jabaataan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Egendebaaxxa</a:t>
            </a:r>
            <a:r>
              <a:rPr lang="en-US" dirty="0" smtClean="0"/>
              <a:t> </a:t>
            </a:r>
            <a:r>
              <a:rPr lang="en-US" dirty="0" err="1" smtClean="0"/>
              <a:t>hiyya</a:t>
            </a:r>
            <a:r>
              <a:rPr lang="en-US" dirty="0" smtClean="0"/>
              <a:t> </a:t>
            </a:r>
            <a:r>
              <a:rPr lang="en-US" dirty="0" err="1" smtClean="0"/>
              <a:t>barattaan</a:t>
            </a:r>
            <a:endParaRPr lang="en-US" dirty="0" smtClean="0"/>
          </a:p>
          <a:p>
            <a:r>
              <a:rPr lang="en-US" dirty="0" err="1" smtClean="0"/>
              <a:t>Oge</a:t>
            </a:r>
            <a:r>
              <a:rPr lang="en-US" dirty="0" smtClean="0"/>
              <a:t> </a:t>
            </a:r>
            <a:r>
              <a:rPr lang="en-US" dirty="0" err="1" smtClean="0"/>
              <a:t>hubachchotixxa</a:t>
            </a:r>
            <a:r>
              <a:rPr lang="en-US" dirty="0" smtClean="0"/>
              <a:t> </a:t>
            </a:r>
            <a:r>
              <a:rPr lang="en-US" dirty="0" err="1" smtClean="0"/>
              <a:t>nossexxaan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Hiissichchikinna</a:t>
            </a:r>
            <a:r>
              <a:rPr lang="en-US" dirty="0" smtClean="0"/>
              <a:t> </a:t>
            </a:r>
            <a:r>
              <a:rPr lang="en-US" dirty="0" err="1" smtClean="0"/>
              <a:t>buutoti</a:t>
            </a:r>
            <a:r>
              <a:rPr lang="en-US" dirty="0" smtClean="0"/>
              <a:t> welt </a:t>
            </a:r>
            <a:r>
              <a:rPr lang="en-US" dirty="0" err="1" smtClean="0"/>
              <a:t>afemeeke</a:t>
            </a:r>
            <a:r>
              <a:rPr lang="en-US" dirty="0" smtClean="0"/>
              <a:t> </a:t>
            </a:r>
            <a:r>
              <a:rPr lang="en-US" dirty="0" err="1" smtClean="0"/>
              <a:t>kadaaxxa</a:t>
            </a:r>
            <a:r>
              <a:rPr lang="en-US" dirty="0" smtClean="0"/>
              <a:t> </a:t>
            </a:r>
            <a:r>
              <a:rPr lang="en-US" dirty="0" err="1" smtClean="0"/>
              <a:t>hubataan</a:t>
            </a:r>
            <a:endParaRPr lang="en-US" dirty="0" smtClean="0"/>
          </a:p>
          <a:p>
            <a:r>
              <a:rPr lang="en-US" dirty="0" err="1" smtClean="0"/>
              <a:t>Rakko</a:t>
            </a:r>
            <a:r>
              <a:rPr lang="en-US" dirty="0" smtClean="0"/>
              <a:t> </a:t>
            </a:r>
            <a:r>
              <a:rPr lang="en-US" dirty="0" err="1" smtClean="0"/>
              <a:t>tinkaaka</a:t>
            </a:r>
            <a:r>
              <a:rPr lang="en-US" dirty="0" smtClean="0"/>
              <a:t> </a:t>
            </a:r>
            <a:r>
              <a:rPr lang="en-US" dirty="0" err="1" smtClean="0"/>
              <a:t>ora</a:t>
            </a:r>
            <a:r>
              <a:rPr lang="en-US" dirty="0" smtClean="0"/>
              <a:t> </a:t>
            </a:r>
            <a:r>
              <a:rPr lang="en-US" dirty="0" err="1" smtClean="0"/>
              <a:t>hubataashsha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Ka’umakeenna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Surre</a:t>
            </a:r>
            <a:r>
              <a:rPr lang="en-US" dirty="0" smtClean="0"/>
              <a:t> </a:t>
            </a:r>
            <a:r>
              <a:rPr lang="en-US" dirty="0" err="1" smtClean="0"/>
              <a:t>ka’uminxanna</a:t>
            </a:r>
            <a:r>
              <a:rPr lang="en-US" dirty="0" smtClean="0"/>
              <a:t> </a:t>
            </a:r>
            <a:r>
              <a:rPr lang="en-US" dirty="0" err="1" smtClean="0"/>
              <a:t>barechita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Ka’umi</a:t>
            </a:r>
            <a:r>
              <a:rPr lang="en-US" dirty="0" smtClean="0"/>
              <a:t> </a:t>
            </a:r>
            <a:r>
              <a:rPr lang="en-US" dirty="0" err="1" smtClean="0"/>
              <a:t>duuchchin</a:t>
            </a:r>
            <a:r>
              <a:rPr lang="en-US" dirty="0" smtClean="0"/>
              <a:t> </a:t>
            </a:r>
            <a:r>
              <a:rPr lang="en-US" dirty="0" err="1" smtClean="0"/>
              <a:t>darre’n</a:t>
            </a:r>
            <a:r>
              <a:rPr lang="en-US" dirty="0" smtClean="0"/>
              <a:t> </a:t>
            </a:r>
            <a:r>
              <a:rPr lang="en-US" dirty="0" err="1" smtClean="0"/>
              <a:t>hedaasha</a:t>
            </a:r>
            <a:r>
              <a:rPr lang="en-US" dirty="0" smtClean="0"/>
              <a:t> </a:t>
            </a:r>
            <a:r>
              <a:rPr lang="en-US" dirty="0" err="1" smtClean="0"/>
              <a:t>assitaan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Wo’laaneexxa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 </a:t>
            </a:r>
            <a:r>
              <a:rPr lang="en-US" dirty="0" err="1" smtClean="0"/>
              <a:t>afatixxa</a:t>
            </a:r>
            <a:r>
              <a:rPr lang="en-US" dirty="0" smtClean="0"/>
              <a:t> </a:t>
            </a:r>
            <a:r>
              <a:rPr lang="en-US" dirty="0" err="1" smtClean="0"/>
              <a:t>yookin</a:t>
            </a:r>
            <a:r>
              <a:rPr lang="en-US" dirty="0" smtClean="0"/>
              <a:t> </a:t>
            </a:r>
            <a:r>
              <a:rPr lang="en-US" dirty="0" err="1" smtClean="0"/>
              <a:t>gophatixxa</a:t>
            </a:r>
            <a:r>
              <a:rPr lang="en-US" dirty="0" smtClean="0"/>
              <a:t> </a:t>
            </a:r>
            <a:r>
              <a:rPr lang="en-US" dirty="0" err="1" smtClean="0"/>
              <a:t>dandeenno</a:t>
            </a:r>
            <a:r>
              <a:rPr lang="en-US" dirty="0" smtClean="0"/>
              <a:t> </a:t>
            </a:r>
            <a:r>
              <a:rPr lang="en-US" dirty="0" err="1" smtClean="0"/>
              <a:t>nossittaan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Geedheteenna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Geedhe</a:t>
            </a:r>
            <a:r>
              <a:rPr lang="en-US" dirty="0" smtClean="0"/>
              <a:t> </a:t>
            </a:r>
            <a:r>
              <a:rPr lang="en-US" dirty="0" err="1" smtClean="0"/>
              <a:t>cimotenaa’n</a:t>
            </a:r>
            <a:r>
              <a:rPr lang="en-US" dirty="0" smtClean="0"/>
              <a:t> </a:t>
            </a:r>
            <a:r>
              <a:rPr lang="en-US" dirty="0" err="1" smtClean="0"/>
              <a:t>kexxeexxa</a:t>
            </a:r>
            <a:r>
              <a:rPr lang="en-US" dirty="0" smtClean="0"/>
              <a:t> </a:t>
            </a:r>
            <a:r>
              <a:rPr lang="en-US" dirty="0" err="1" smtClean="0"/>
              <a:t>yaadot</a:t>
            </a:r>
            <a:r>
              <a:rPr lang="en-US" dirty="0" smtClean="0"/>
              <a:t> </a:t>
            </a:r>
            <a:r>
              <a:rPr lang="en-US" dirty="0" err="1" smtClean="0"/>
              <a:t>cuqurtotabaashsha</a:t>
            </a:r>
            <a:r>
              <a:rPr lang="en-US" dirty="0" smtClean="0"/>
              <a:t> </a:t>
            </a:r>
            <a:r>
              <a:rPr lang="en-US" dirty="0" err="1" smtClean="0"/>
              <a:t>assittaan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Geedhe</a:t>
            </a:r>
            <a:r>
              <a:rPr lang="en-US" dirty="0" smtClean="0"/>
              <a:t> </a:t>
            </a:r>
            <a:r>
              <a:rPr lang="en-US" dirty="0" err="1" smtClean="0"/>
              <a:t>edo</a:t>
            </a:r>
            <a:r>
              <a:rPr lang="en-US" dirty="0" smtClean="0"/>
              <a:t> </a:t>
            </a:r>
            <a:r>
              <a:rPr lang="en-US" dirty="0" err="1" smtClean="0"/>
              <a:t>affeemaxxa</a:t>
            </a:r>
            <a:r>
              <a:rPr lang="en-US" dirty="0" smtClean="0"/>
              <a:t> </a:t>
            </a:r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ciildeexxi</a:t>
            </a:r>
            <a:r>
              <a:rPr lang="en-US" dirty="0" smtClean="0"/>
              <a:t> </a:t>
            </a:r>
            <a:r>
              <a:rPr lang="en-US" dirty="0" err="1" smtClean="0"/>
              <a:t>baxxabaashsha</a:t>
            </a:r>
            <a:r>
              <a:rPr lang="en-US" dirty="0" smtClean="0"/>
              <a:t> </a:t>
            </a:r>
            <a:r>
              <a:rPr lang="en-US" dirty="0" err="1" smtClean="0"/>
              <a:t>tursatixxa</a:t>
            </a:r>
            <a:r>
              <a:rPr lang="en-US" dirty="0" smtClean="0"/>
              <a:t> </a:t>
            </a:r>
            <a:r>
              <a:rPr lang="en-US" dirty="0" err="1" smtClean="0"/>
              <a:t>nna</a:t>
            </a:r>
            <a:r>
              <a:rPr lang="en-US" dirty="0" smtClean="0"/>
              <a:t> </a:t>
            </a:r>
            <a:r>
              <a:rPr lang="en-US" dirty="0" err="1" smtClean="0"/>
              <a:t>foosatixxa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Cimotenaa’n</a:t>
            </a:r>
            <a:r>
              <a:rPr lang="en-US" dirty="0" smtClean="0"/>
              <a:t> </a:t>
            </a:r>
            <a:r>
              <a:rPr lang="en-US" dirty="0" err="1" smtClean="0"/>
              <a:t>kexxeexxa</a:t>
            </a:r>
            <a:r>
              <a:rPr lang="en-US" dirty="0" smtClean="0"/>
              <a:t> </a:t>
            </a:r>
            <a:r>
              <a:rPr lang="en-US" dirty="0" err="1" smtClean="0"/>
              <a:t>gophisaake</a:t>
            </a:r>
            <a:r>
              <a:rPr lang="en-US" dirty="0" smtClean="0"/>
              <a:t> </a:t>
            </a:r>
            <a:r>
              <a:rPr lang="en-US" dirty="0" err="1" smtClean="0"/>
              <a:t>dhukkubinaa’n</a:t>
            </a:r>
            <a:r>
              <a:rPr lang="en-US" dirty="0" smtClean="0"/>
              <a:t> </a:t>
            </a:r>
            <a:r>
              <a:rPr lang="en-US" dirty="0" err="1" smtClean="0"/>
              <a:t>surre</a:t>
            </a:r>
            <a:r>
              <a:rPr lang="en-US" dirty="0" smtClean="0"/>
              <a:t> </a:t>
            </a:r>
            <a:r>
              <a:rPr lang="en-US" dirty="0" err="1" smtClean="0"/>
              <a:t>giddonna</a:t>
            </a:r>
            <a:r>
              <a:rPr lang="en-US" dirty="0" smtClean="0"/>
              <a:t> </a:t>
            </a:r>
            <a:r>
              <a:rPr lang="en-US" dirty="0" err="1" smtClean="0"/>
              <a:t>hedino</a:t>
            </a:r>
            <a:r>
              <a:rPr lang="en-US" dirty="0" smtClean="0"/>
              <a:t> </a:t>
            </a:r>
            <a:r>
              <a:rPr lang="en-US" dirty="0" err="1" smtClean="0"/>
              <a:t>ba’lisat</a:t>
            </a:r>
            <a:r>
              <a:rPr lang="en-US" dirty="0" smtClean="0"/>
              <a:t> “Alzheimer” </a:t>
            </a:r>
            <a:r>
              <a:rPr lang="en-US" dirty="0" err="1" smtClean="0"/>
              <a:t>hiyyemaake</a:t>
            </a:r>
            <a:r>
              <a:rPr lang="en-US" dirty="0" smtClean="0"/>
              <a:t> </a:t>
            </a:r>
            <a:r>
              <a:rPr lang="en-US" dirty="0" err="1" smtClean="0"/>
              <a:t>dhukkubinni</a:t>
            </a:r>
            <a:r>
              <a:rPr lang="en-US" dirty="0" smtClean="0"/>
              <a:t> </a:t>
            </a:r>
            <a:r>
              <a:rPr lang="en-US" dirty="0" err="1" smtClean="0"/>
              <a:t>geedhe</a:t>
            </a:r>
            <a:r>
              <a:rPr lang="en-US" dirty="0" smtClean="0"/>
              <a:t> </a:t>
            </a:r>
            <a:r>
              <a:rPr lang="en-US" dirty="0" err="1" smtClean="0"/>
              <a:t>abidendaabaashsha</a:t>
            </a:r>
            <a:r>
              <a:rPr lang="en-US" dirty="0" smtClean="0"/>
              <a:t> </a:t>
            </a:r>
            <a:r>
              <a:rPr lang="en-US" dirty="0" err="1" smtClean="0"/>
              <a:t>surretixxa</a:t>
            </a:r>
            <a:r>
              <a:rPr lang="en-US" dirty="0" smtClean="0"/>
              <a:t> </a:t>
            </a:r>
            <a:r>
              <a:rPr lang="en-US" dirty="0" err="1" smtClean="0"/>
              <a:t>huje</a:t>
            </a:r>
            <a:r>
              <a:rPr lang="en-US" dirty="0" smtClean="0"/>
              <a:t> </a:t>
            </a:r>
            <a:r>
              <a:rPr lang="en-US" dirty="0" err="1" smtClean="0"/>
              <a:t>barechatee</a:t>
            </a:r>
            <a:r>
              <a:rPr lang="en-US" dirty="0" smtClean="0"/>
              <a:t> (brain exercise).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Hiibbotixxa</a:t>
            </a:r>
            <a:r>
              <a:rPr lang="en-US" dirty="0" smtClean="0"/>
              <a:t> </a:t>
            </a:r>
            <a:r>
              <a:rPr lang="en-US" dirty="0" err="1" smtClean="0"/>
              <a:t>umo</a:t>
            </a:r>
            <a:r>
              <a:rPr lang="en-US" dirty="0" smtClean="0"/>
              <a:t> </a:t>
            </a:r>
            <a:r>
              <a:rPr lang="en-US" dirty="0" err="1" smtClean="0"/>
              <a:t>umo</a:t>
            </a:r>
            <a:r>
              <a:rPr lang="en-US" dirty="0" smtClean="0"/>
              <a:t> </a:t>
            </a:r>
            <a:r>
              <a:rPr lang="en-US" dirty="0" err="1" smtClean="0"/>
              <a:t>la’o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AutoNum type="alphaUcParenR"/>
            </a:pPr>
            <a:r>
              <a:rPr lang="en-US" b="1" dirty="0" err="1" smtClean="0"/>
              <a:t>Laagadinxa</a:t>
            </a:r>
            <a:r>
              <a:rPr lang="en-US" b="1" dirty="0" smtClean="0"/>
              <a:t> </a:t>
            </a:r>
            <a:r>
              <a:rPr lang="en-US" b="1" dirty="0" err="1" smtClean="0"/>
              <a:t>Leenjo</a:t>
            </a:r>
            <a:r>
              <a:rPr lang="en-US" b="1" dirty="0" smtClean="0"/>
              <a:t>    (Language Train)</a:t>
            </a:r>
          </a:p>
          <a:p>
            <a:pPr marL="514350" lvl="0" indent="-514350"/>
            <a:r>
              <a:rPr lang="en-US" dirty="0" err="1" smtClean="0"/>
              <a:t>Qortumi</a:t>
            </a:r>
            <a:r>
              <a:rPr lang="en-US" dirty="0" smtClean="0"/>
              <a:t> </a:t>
            </a:r>
            <a:r>
              <a:rPr lang="en-US" dirty="0" err="1" smtClean="0"/>
              <a:t>laagadiki</a:t>
            </a:r>
            <a:r>
              <a:rPr lang="en-US" dirty="0" smtClean="0"/>
              <a:t>, </a:t>
            </a:r>
            <a:r>
              <a:rPr lang="en-US" dirty="0" err="1" smtClean="0"/>
              <a:t>hiissichchi</a:t>
            </a:r>
            <a:r>
              <a:rPr lang="en-US" dirty="0" smtClean="0"/>
              <a:t> </a:t>
            </a:r>
            <a:r>
              <a:rPr lang="en-US" dirty="0" err="1" smtClean="0"/>
              <a:t>laagadik</a:t>
            </a:r>
            <a:r>
              <a:rPr lang="en-US" dirty="0" smtClean="0"/>
              <a:t>; </a:t>
            </a:r>
            <a:r>
              <a:rPr lang="en-US" dirty="0" err="1" smtClean="0"/>
              <a:t>mari’e</a:t>
            </a:r>
            <a:r>
              <a:rPr lang="en-US" dirty="0" smtClean="0"/>
              <a:t> </a:t>
            </a:r>
            <a:r>
              <a:rPr lang="en-US" dirty="0" err="1" smtClean="0"/>
              <a:t>laagadik</a:t>
            </a:r>
            <a:r>
              <a:rPr lang="en-US" dirty="0" smtClean="0"/>
              <a:t>…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marL="514350" lvl="0" indent="-514350"/>
            <a:r>
              <a:rPr lang="en-US" dirty="0" err="1" smtClean="0"/>
              <a:t>Laagadi</a:t>
            </a:r>
            <a:r>
              <a:rPr lang="en-US" dirty="0" smtClean="0"/>
              <a:t> </a:t>
            </a:r>
            <a:r>
              <a:rPr lang="en-US" dirty="0" err="1" smtClean="0"/>
              <a:t>dedhemabaasha</a:t>
            </a:r>
            <a:r>
              <a:rPr lang="en-US" dirty="0" smtClean="0"/>
              <a:t> </a:t>
            </a:r>
            <a:r>
              <a:rPr lang="en-US" dirty="0" err="1" smtClean="0"/>
              <a:t>assa</a:t>
            </a:r>
            <a:endParaRPr lang="en-US" dirty="0" smtClean="0"/>
          </a:p>
          <a:p>
            <a:pPr marL="514350" lvl="0" indent="-514350"/>
            <a:endParaRPr lang="en-US" dirty="0" smtClean="0"/>
          </a:p>
          <a:p>
            <a:pPr marL="514350" lvl="0" indent="-514350"/>
            <a:r>
              <a:rPr lang="en-US" dirty="0" err="1" smtClean="0"/>
              <a:t>Laagadi</a:t>
            </a:r>
            <a:r>
              <a:rPr lang="en-US" dirty="0" smtClean="0"/>
              <a:t> </a:t>
            </a:r>
            <a:r>
              <a:rPr lang="en-US" dirty="0" err="1" smtClean="0"/>
              <a:t>hiibbotik</a:t>
            </a:r>
            <a:r>
              <a:rPr lang="en-US" dirty="0" smtClean="0"/>
              <a:t> </a:t>
            </a:r>
            <a:r>
              <a:rPr lang="en-US" dirty="0" err="1" smtClean="0"/>
              <a:t>yo’oxxa</a:t>
            </a:r>
            <a:r>
              <a:rPr lang="en-US" dirty="0" smtClean="0"/>
              <a:t> </a:t>
            </a:r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hundaayye</a:t>
            </a:r>
            <a:r>
              <a:rPr lang="en-US" dirty="0" smtClean="0"/>
              <a:t> </a:t>
            </a:r>
            <a:r>
              <a:rPr lang="en-US" dirty="0" err="1" smtClean="0"/>
              <a:t>assaaki</a:t>
            </a:r>
            <a:r>
              <a:rPr lang="en-US" dirty="0" smtClean="0"/>
              <a:t> </a:t>
            </a:r>
            <a:r>
              <a:rPr lang="en-US" dirty="0" err="1" smtClean="0"/>
              <a:t>summake’niten</a:t>
            </a:r>
            <a:r>
              <a:rPr lang="en-US" dirty="0" smtClean="0"/>
              <a:t>.</a:t>
            </a:r>
          </a:p>
          <a:p>
            <a:pPr marL="514350" lvl="0" indent="-514350"/>
            <a:endParaRPr lang="en-US" dirty="0" smtClean="0"/>
          </a:p>
          <a:p>
            <a:pPr marL="514350" lvl="0" indent="-514350"/>
            <a:r>
              <a:rPr lang="en-US" dirty="0" err="1" smtClean="0"/>
              <a:t>Yanna</a:t>
            </a:r>
            <a:r>
              <a:rPr lang="en-US" dirty="0" smtClean="0"/>
              <a:t> </a:t>
            </a:r>
            <a:r>
              <a:rPr lang="en-US" dirty="0" err="1" smtClean="0"/>
              <a:t>yannade’n</a:t>
            </a:r>
            <a:r>
              <a:rPr lang="en-US" dirty="0" smtClean="0"/>
              <a:t> </a:t>
            </a:r>
            <a:r>
              <a:rPr lang="en-US" dirty="0" err="1" smtClean="0"/>
              <a:t>lebema</a:t>
            </a:r>
            <a:r>
              <a:rPr lang="en-US" dirty="0" smtClean="0"/>
              <a:t> </a:t>
            </a:r>
            <a:r>
              <a:rPr lang="en-US" dirty="0" err="1" smtClean="0"/>
              <a:t>laagada</a:t>
            </a:r>
            <a:r>
              <a:rPr lang="en-US" dirty="0" smtClean="0"/>
              <a:t> </a:t>
            </a:r>
            <a:r>
              <a:rPr lang="en-US" dirty="0" err="1" smtClean="0"/>
              <a:t>leenjisaan</a:t>
            </a:r>
            <a:r>
              <a:rPr lang="en-US" dirty="0" smtClean="0"/>
              <a:t>.</a:t>
            </a:r>
          </a:p>
          <a:p>
            <a:pPr marL="514350" lvl="0" indent="-51435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b="1" dirty="0" smtClean="0"/>
              <a:t>B) </a:t>
            </a:r>
            <a:r>
              <a:rPr lang="en-US" b="1" dirty="0" err="1" smtClean="0"/>
              <a:t>Aadatika</a:t>
            </a:r>
            <a:r>
              <a:rPr lang="en-US" b="1" dirty="0" smtClean="0"/>
              <a:t> </a:t>
            </a:r>
            <a:r>
              <a:rPr lang="en-US" b="1" dirty="0" err="1" smtClean="0"/>
              <a:t>galduma</a:t>
            </a:r>
            <a:r>
              <a:rPr lang="en-US" b="1" dirty="0" smtClean="0"/>
              <a:t>   </a:t>
            </a:r>
            <a:r>
              <a:rPr lang="en-US" b="1" dirty="0" err="1" smtClean="0"/>
              <a:t>kulatixxa</a:t>
            </a:r>
            <a:r>
              <a:rPr lang="en-US" b="1" dirty="0" smtClean="0"/>
              <a:t> </a:t>
            </a:r>
            <a:r>
              <a:rPr lang="en-US" b="1" dirty="0" err="1" smtClean="0"/>
              <a:t>la’o</a:t>
            </a:r>
            <a:r>
              <a:rPr lang="en-US" b="1" dirty="0" smtClean="0"/>
              <a:t>  (Cultural norm)</a:t>
            </a:r>
          </a:p>
          <a:p>
            <a:pPr lvl="0"/>
            <a:r>
              <a:rPr lang="en-US" dirty="0" err="1" smtClean="0"/>
              <a:t>Laagadi</a:t>
            </a:r>
            <a:r>
              <a:rPr lang="en-US" dirty="0" smtClean="0"/>
              <a:t> </a:t>
            </a:r>
            <a:r>
              <a:rPr lang="en-US" dirty="0" err="1" smtClean="0"/>
              <a:t>aadatenaa’n</a:t>
            </a:r>
            <a:r>
              <a:rPr lang="en-US" dirty="0" smtClean="0"/>
              <a:t> </a:t>
            </a:r>
            <a:r>
              <a:rPr lang="en-US" dirty="0" err="1" smtClean="0"/>
              <a:t>gargar</a:t>
            </a:r>
            <a:r>
              <a:rPr lang="en-US" dirty="0" smtClean="0"/>
              <a:t> </a:t>
            </a:r>
            <a:r>
              <a:rPr lang="en-US" dirty="0" err="1" smtClean="0"/>
              <a:t>higaachchobaan</a:t>
            </a:r>
            <a:endParaRPr lang="en-US" dirty="0" smtClean="0"/>
          </a:p>
          <a:p>
            <a:pPr lvl="0"/>
            <a:endParaRPr lang="en-US" dirty="0" smtClean="0"/>
          </a:p>
          <a:p>
            <a:r>
              <a:rPr lang="en-US" dirty="0" err="1" smtClean="0"/>
              <a:t>Hiibbotinna</a:t>
            </a:r>
            <a:r>
              <a:rPr lang="en-US" dirty="0" smtClean="0"/>
              <a:t> </a:t>
            </a:r>
            <a:r>
              <a:rPr lang="en-US" dirty="0" err="1" smtClean="0"/>
              <a:t>dadumink;manjinxa</a:t>
            </a:r>
            <a:r>
              <a:rPr lang="en-US" dirty="0" smtClean="0"/>
              <a:t> </a:t>
            </a:r>
            <a:r>
              <a:rPr lang="en-US" dirty="0" err="1" smtClean="0"/>
              <a:t>hedho,aada</a:t>
            </a:r>
            <a:r>
              <a:rPr lang="en-US" dirty="0" smtClean="0"/>
              <a:t> </a:t>
            </a:r>
            <a:r>
              <a:rPr lang="en-US" dirty="0" err="1" smtClean="0"/>
              <a:t>ardinxa,shiqisat</a:t>
            </a:r>
            <a:r>
              <a:rPr lang="en-US" dirty="0" smtClean="0"/>
              <a:t> </a:t>
            </a:r>
            <a:r>
              <a:rPr lang="en-US" dirty="0" err="1" smtClean="0"/>
              <a:t>aradiinke</a:t>
            </a:r>
            <a:r>
              <a:rPr lang="en-US" dirty="0" smtClean="0"/>
              <a:t> </a:t>
            </a:r>
            <a:r>
              <a:rPr lang="en-US" dirty="0" err="1" smtClean="0"/>
              <a:t>beekumixxe</a:t>
            </a:r>
            <a:r>
              <a:rPr lang="en-US" dirty="0" smtClean="0"/>
              <a:t> </a:t>
            </a:r>
            <a:r>
              <a:rPr lang="en-US" dirty="0" err="1" smtClean="0"/>
              <a:t>hundaayye’n</a:t>
            </a:r>
            <a:r>
              <a:rPr lang="en-US" dirty="0" smtClean="0"/>
              <a:t> </a:t>
            </a:r>
            <a:r>
              <a:rPr lang="en-US" dirty="0" err="1" smtClean="0"/>
              <a:t>kulendaan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hiibbo</a:t>
            </a:r>
            <a:r>
              <a:rPr lang="en-US" dirty="0" smtClean="0"/>
              <a:t> </a:t>
            </a:r>
            <a:r>
              <a:rPr lang="en-US" dirty="0" err="1" smtClean="0"/>
              <a:t>shiqqaa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” </a:t>
            </a:r>
            <a:r>
              <a:rPr lang="en-US" dirty="0" err="1" smtClean="0"/>
              <a:t>anni</a:t>
            </a:r>
            <a:r>
              <a:rPr lang="en-US" dirty="0" smtClean="0"/>
              <a:t> </a:t>
            </a:r>
            <a:r>
              <a:rPr lang="en-US" dirty="0" err="1" smtClean="0"/>
              <a:t>anki;ama</a:t>
            </a:r>
            <a:r>
              <a:rPr lang="en-US" dirty="0" smtClean="0"/>
              <a:t> </a:t>
            </a:r>
            <a:r>
              <a:rPr lang="en-US" dirty="0" err="1" smtClean="0"/>
              <a:t>anxi;saayyi</a:t>
            </a:r>
            <a:r>
              <a:rPr lang="en-US" dirty="0" smtClean="0"/>
              <a:t> …” </a:t>
            </a:r>
            <a:r>
              <a:rPr lang="en-US" dirty="0" err="1" smtClean="0"/>
              <a:t>shiqqaaxxe</a:t>
            </a:r>
            <a:r>
              <a:rPr lang="en-US" dirty="0" smtClean="0"/>
              <a:t> </a:t>
            </a:r>
            <a:r>
              <a:rPr lang="en-US" dirty="0" err="1" smtClean="0"/>
              <a:t>kadda</a:t>
            </a:r>
            <a:r>
              <a:rPr lang="en-US" dirty="0" smtClean="0"/>
              <a:t> </a:t>
            </a:r>
            <a:r>
              <a:rPr lang="en-US" dirty="0" err="1" smtClean="0"/>
              <a:t>wodda</a:t>
            </a:r>
            <a:r>
              <a:rPr lang="en-US" dirty="0" smtClean="0"/>
              <a:t> </a:t>
            </a:r>
            <a:r>
              <a:rPr lang="en-US" dirty="0" err="1" smtClean="0"/>
              <a:t>hiissichchikinna</a:t>
            </a:r>
            <a:r>
              <a:rPr lang="en-US" dirty="0" smtClean="0"/>
              <a:t> </a:t>
            </a:r>
            <a:r>
              <a:rPr lang="en-US" dirty="0" err="1" smtClean="0"/>
              <a:t>kinni</a:t>
            </a:r>
            <a:r>
              <a:rPr lang="en-US" dirty="0" smtClean="0"/>
              <a:t> </a:t>
            </a:r>
            <a:r>
              <a:rPr lang="en-US" dirty="0" err="1" smtClean="0"/>
              <a:t>no’oke</a:t>
            </a:r>
            <a:r>
              <a:rPr lang="en-US" dirty="0" smtClean="0"/>
              <a:t> </a:t>
            </a:r>
            <a:r>
              <a:rPr lang="en-US" dirty="0" err="1" smtClean="0"/>
              <a:t>bisiinxe</a:t>
            </a:r>
            <a:r>
              <a:rPr lang="en-US" dirty="0" smtClean="0"/>
              <a:t> </a:t>
            </a:r>
            <a:r>
              <a:rPr lang="en-US" dirty="0" err="1" smtClean="0"/>
              <a:t>kutanni;miyi,horiki</a:t>
            </a:r>
            <a:r>
              <a:rPr lang="en-US" dirty="0" smtClean="0"/>
              <a:t> ;</a:t>
            </a:r>
            <a:r>
              <a:rPr lang="en-US" dirty="0" err="1" smtClean="0"/>
              <a:t>midhat,hiddichchiki;buttatike</a:t>
            </a:r>
            <a:r>
              <a:rPr lang="en-US" dirty="0" smtClean="0"/>
              <a:t> </a:t>
            </a:r>
            <a:r>
              <a:rPr lang="en-US" dirty="0" err="1" smtClean="0"/>
              <a:t>jeejinni</a:t>
            </a:r>
            <a:r>
              <a:rPr lang="en-US" dirty="0" smtClean="0"/>
              <a:t> </a:t>
            </a:r>
            <a:r>
              <a:rPr lang="en-US" dirty="0" err="1" smtClean="0"/>
              <a:t>afendaaxxe</a:t>
            </a:r>
            <a:r>
              <a:rPr lang="en-US" dirty="0" smtClean="0"/>
              <a:t> </a:t>
            </a:r>
            <a:r>
              <a:rPr lang="en-US" dirty="0" err="1" smtClean="0"/>
              <a:t>kaddaan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Tenne’a</a:t>
            </a:r>
            <a:r>
              <a:rPr lang="en-US" dirty="0" smtClean="0"/>
              <a:t> </a:t>
            </a:r>
            <a:r>
              <a:rPr lang="en-US" dirty="0" err="1" smtClean="0"/>
              <a:t>loolake’n</a:t>
            </a:r>
            <a:r>
              <a:rPr lang="en-US" dirty="0" smtClean="0"/>
              <a:t> </a:t>
            </a:r>
            <a:r>
              <a:rPr lang="en-US" dirty="0" err="1" smtClean="0"/>
              <a:t>afendaaxxa</a:t>
            </a:r>
            <a:r>
              <a:rPr lang="en-US" dirty="0" smtClean="0"/>
              <a:t> </a:t>
            </a:r>
            <a:r>
              <a:rPr lang="en-US" dirty="0" err="1" smtClean="0"/>
              <a:t>yaane</a:t>
            </a:r>
            <a:r>
              <a:rPr lang="en-US" dirty="0" smtClean="0"/>
              <a:t> </a:t>
            </a:r>
            <a:r>
              <a:rPr lang="en-US" dirty="0" err="1" smtClean="0"/>
              <a:t>fakket</a:t>
            </a:r>
            <a:r>
              <a:rPr lang="en-US" dirty="0" smtClean="0"/>
              <a:t> </a:t>
            </a:r>
            <a:r>
              <a:rPr lang="en-US" dirty="0" err="1" smtClean="0"/>
              <a:t>leellishat</a:t>
            </a:r>
            <a:r>
              <a:rPr lang="en-US" dirty="0" smtClean="0"/>
              <a:t> </a:t>
            </a:r>
            <a:r>
              <a:rPr lang="en-US" dirty="0" err="1" smtClean="0"/>
              <a:t>aada</a:t>
            </a:r>
            <a:r>
              <a:rPr lang="en-US" dirty="0" smtClean="0"/>
              <a:t> </a:t>
            </a:r>
            <a:r>
              <a:rPr lang="en-US" dirty="0" err="1" smtClean="0"/>
              <a:t>ifisaaxxe</a:t>
            </a:r>
            <a:r>
              <a:rPr lang="en-US" dirty="0" smtClean="0"/>
              <a:t> </a:t>
            </a:r>
            <a:r>
              <a:rPr lang="en-US" dirty="0" err="1" smtClean="0"/>
              <a:t>aato</a:t>
            </a:r>
            <a:r>
              <a:rPr lang="en-US" dirty="0" smtClean="0"/>
              <a:t> </a:t>
            </a:r>
            <a:r>
              <a:rPr lang="en-US" dirty="0" err="1" smtClean="0"/>
              <a:t>kaddaan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Ergatinna</a:t>
            </a:r>
            <a:r>
              <a:rPr lang="en-US" dirty="0" smtClean="0"/>
              <a:t> </a:t>
            </a:r>
            <a:r>
              <a:rPr lang="en-US" dirty="0" err="1" smtClean="0"/>
              <a:t>yaado</a:t>
            </a:r>
            <a:r>
              <a:rPr lang="en-US" dirty="0" smtClean="0"/>
              <a:t> </a:t>
            </a:r>
            <a:r>
              <a:rPr lang="en-US" dirty="0" err="1" smtClean="0"/>
              <a:t>uwwatika</a:t>
            </a:r>
            <a:r>
              <a:rPr lang="en-US" dirty="0" smtClean="0"/>
              <a:t> </a:t>
            </a:r>
            <a:r>
              <a:rPr lang="en-US" dirty="0" err="1" smtClean="0"/>
              <a:t>ogeessummatixxa</a:t>
            </a:r>
            <a:r>
              <a:rPr lang="en-US" dirty="0" smtClean="0"/>
              <a:t> </a:t>
            </a:r>
            <a:r>
              <a:rPr lang="en-US" dirty="0" err="1" smtClean="0"/>
              <a:t>hede-herregatatika</a:t>
            </a:r>
            <a:r>
              <a:rPr lang="en-US" dirty="0" smtClean="0"/>
              <a:t> </a:t>
            </a:r>
            <a:r>
              <a:rPr lang="en-US" dirty="0" err="1" smtClean="0"/>
              <a:t>jeeja</a:t>
            </a:r>
            <a:r>
              <a:rPr lang="en-US" dirty="0" smtClean="0"/>
              <a:t> </a:t>
            </a:r>
            <a:r>
              <a:rPr lang="en-US" dirty="0" err="1" smtClean="0"/>
              <a:t>afe’en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1428</Words>
  <Application>Microsoft Office PowerPoint</Application>
  <PresentationFormat>On-screen Show (4:3)</PresentationFormat>
  <Paragraphs>308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5  Hiibbo (Riddle) </vt:lpstr>
      <vt:lpstr>Slide 2</vt:lpstr>
      <vt:lpstr>Hiibbotixxa La’o  (Functions of Riddles)</vt:lpstr>
      <vt:lpstr>Fakkeenna Ingilzuffatika uundo: </vt:lpstr>
      <vt:lpstr>Oosete uutaaxxa la’o </vt:lpstr>
      <vt:lpstr>Ka’umakeenna </vt:lpstr>
      <vt:lpstr>Geedheteenna </vt:lpstr>
      <vt:lpstr>Hiibbotixxa umo umo la’o</vt:lpstr>
      <vt:lpstr>Slide 9</vt:lpstr>
      <vt:lpstr>Slide 10</vt:lpstr>
      <vt:lpstr> 5.2 Bifa hiibbotixxa (classification of riddle) 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Arrabiinxa lollobema  (Tongue Twister)</vt:lpstr>
      <vt:lpstr>Slide 22</vt:lpstr>
      <vt:lpstr>La’o arrabiinxe lellebaxxa  </vt:lpstr>
      <vt:lpstr>Slide 24</vt:lpstr>
      <vt:lpstr>   Hafuura Adhdha Jaane  </vt:lpstr>
      <vt:lpstr>Slide 26</vt:lpstr>
      <vt:lpstr> Bobbanebaa’n tarja alfatixxa la’o  (importance of filed work) </vt:lpstr>
      <vt:lpstr>Slide 28</vt:lpstr>
      <vt:lpstr> Koobbo hujetixxe bakkaka (stage in field work)  </vt:lpstr>
      <vt:lpstr>Oral haaso’ile borreesato bukki hitaaka (method of collecting  oral work)  </vt:lpstr>
      <vt:lpstr>Oral haaso’ile borreesato ikkilaaka (method of recording oral materials) </vt:lpstr>
      <vt:lpstr>To’atalli abixxiyyo hasisaaxxi yaanuwwa </vt:lpstr>
      <vt:lpstr>  Rakko bukki assatixxe yanna’n geltaaxxa (problems faced during field work) </vt:lpstr>
      <vt:lpstr>yo’oxxa yanna qoremaaka qortuma (commonly asked questions in oral literature) 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 Hiibbo (Riddle)</dc:title>
  <dc:creator>hi</dc:creator>
  <cp:lastModifiedBy>hi</cp:lastModifiedBy>
  <cp:revision>17</cp:revision>
  <dcterms:created xsi:type="dcterms:W3CDTF">2006-08-16T00:00:00Z</dcterms:created>
  <dcterms:modified xsi:type="dcterms:W3CDTF">2020-03-06T13:23:19Z</dcterms:modified>
</cp:coreProperties>
</file>