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3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2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4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1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6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22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7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FAF0C-C62F-47A4-9A08-E90E60A2408E}" type="datetimeFigureOut">
              <a:rPr lang="en-US" smtClean="0"/>
              <a:t>26-May-19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3C525-9AE2-478B-A697-F36B850B5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4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321" y="360608"/>
            <a:ext cx="7638514" cy="6358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5" y="0"/>
            <a:ext cx="10372725" cy="2952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30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821" y="0"/>
            <a:ext cx="10134600" cy="6191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73" y="6362230"/>
            <a:ext cx="10352497" cy="3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7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916" y="308019"/>
            <a:ext cx="7687748" cy="560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86" y="341020"/>
            <a:ext cx="8833900" cy="59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1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5933" y="408949"/>
            <a:ext cx="4498500" cy="61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1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8821" y="305918"/>
            <a:ext cx="4145557" cy="62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217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505" y="103031"/>
            <a:ext cx="7864850" cy="66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57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724" y="0"/>
            <a:ext cx="7914962" cy="658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242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2019-05-26T05:17:00Z</dcterms:created>
  <dcterms:modified xsi:type="dcterms:W3CDTF">2019-05-26T05:31:00Z</dcterms:modified>
</cp:coreProperties>
</file>