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444" r:id="rId2"/>
    <p:sldId id="442" r:id="rId3"/>
    <p:sldId id="492" r:id="rId4"/>
    <p:sldId id="493" r:id="rId5"/>
    <p:sldId id="494" r:id="rId6"/>
    <p:sldId id="495" r:id="rId7"/>
    <p:sldId id="496" r:id="rId8"/>
    <p:sldId id="497" r:id="rId9"/>
    <p:sldId id="500" r:id="rId10"/>
    <p:sldId id="501" r:id="rId11"/>
    <p:sldId id="502" r:id="rId12"/>
    <p:sldId id="503" r:id="rId13"/>
    <p:sldId id="42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3399"/>
    <a:srgbClr val="0000CC"/>
    <a:srgbClr val="0000FF"/>
    <a:srgbClr val="00FF00"/>
    <a:srgbClr val="00FF99"/>
    <a:srgbClr val="0066CC"/>
    <a:srgbClr val="000099"/>
    <a:srgbClr val="00FFCC"/>
    <a:srgbClr val="FF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2" autoAdjust="0"/>
    <p:restoredTop sz="94660"/>
  </p:normalViewPr>
  <p:slideViewPr>
    <p:cSldViewPr>
      <p:cViewPr varScale="1">
        <p:scale>
          <a:sx n="68" d="100"/>
          <a:sy n="68" d="100"/>
        </p:scale>
        <p:origin x="-5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1F5C3-4A3F-4549-B0C7-25B66BF3DF59}" type="datetimeFigureOut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E53C9-F864-45ED-A179-75645CED5C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67412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54A3-FC36-4B2F-940F-F2928605A065}" type="datetime1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Advanced Management Accounting: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8CF1-12AA-49E8-A4B8-E4503BE9F5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91939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6A631-EAC2-46F9-A5AF-41137B82F76C}" type="datetime1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Advanced Management Accounting: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8CF1-12AA-49E8-A4B8-E4503BE9F5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34703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F4FFC-0AD5-4770-B7AC-9F4E2EDB886C}" type="datetime1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Advanced Management Accounting: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8CF1-12AA-49E8-A4B8-E4503BE9F5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1174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37BB-B863-4B71-AC4A-55FE5CF519BA}" type="datetime1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Advanced Management Accounting: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8CF1-12AA-49E8-A4B8-E4503BE9F5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60132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00DB-25E7-4DB4-8C9F-CB4DA1BC0912}" type="datetime1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Advanced Management Accounting: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8CF1-12AA-49E8-A4B8-E4503BE9F5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6532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FEF4C-6E3A-4657-998C-9BE41E80BD33}" type="datetime1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Advanced Management Accounting: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8CF1-12AA-49E8-A4B8-E4503BE9F5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28215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5F58E-5D58-4AD9-9807-5090BC3186B8}" type="datetime1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Advanced Management Accounting: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8CF1-12AA-49E8-A4B8-E4503BE9F5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74040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669D3-6BA5-4CBB-A915-B09BED409007}" type="datetime1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Advanced Management Accounting: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8CF1-12AA-49E8-A4B8-E4503BE9F5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87308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9B97-3B95-45D4-9A7A-7628B668959B}" type="datetime1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Advanced Management Accounting: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8CF1-12AA-49E8-A4B8-E4503BE9F5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58579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903DF-8377-4C0E-9058-C841CD230A17}" type="datetime1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Advanced Management Accounting: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8CF1-12AA-49E8-A4B8-E4503BE9F5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49209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FF286-2EB3-4D20-9CEC-989133CF2869}" type="datetime1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Advanced Management Accounting: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8CF1-12AA-49E8-A4B8-E4503BE9F5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15087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2B38F-DD65-421D-9AE1-5B318D86896D}" type="datetime1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Advanced Management Accounting: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18CF1-12AA-49E8-A4B8-E4503BE9F5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51023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600200"/>
            <a:ext cx="7848600" cy="3429000"/>
          </a:xfr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266700" h="273050" prst="divot"/>
            <a:bevelB w="273050" h="266700"/>
          </a:sp3d>
        </p:spPr>
        <p:txBody>
          <a:bodyPr>
            <a:normAutofit/>
          </a:bodyPr>
          <a:lstStyle/>
          <a:p>
            <a:endParaRPr lang="en-US" sz="2000" dirty="0" smtClean="0">
              <a:solidFill>
                <a:schemeClr val="tx1"/>
              </a:solidFill>
              <a:latin typeface="David" pitchFamily="34" charset="-79"/>
              <a:ea typeface="Batang" pitchFamily="18" charset="-127"/>
              <a:cs typeface="David" pitchFamily="34" charset="-79"/>
            </a:endParaRPr>
          </a:p>
          <a:p>
            <a:endParaRPr lang="en-US" sz="2000" dirty="0" smtClean="0">
              <a:solidFill>
                <a:schemeClr val="tx1"/>
              </a:solidFill>
              <a:latin typeface="David" pitchFamily="34" charset="-79"/>
              <a:ea typeface="Batang" pitchFamily="18" charset="-127"/>
              <a:cs typeface="David" pitchFamily="34" charset="-79"/>
            </a:endParaRPr>
          </a:p>
          <a:p>
            <a:r>
              <a:rPr lang="en-US" sz="3900" dirty="0" smtClean="0">
                <a:solidFill>
                  <a:schemeClr val="tx1"/>
                </a:solidFill>
                <a:latin typeface="David" pitchFamily="34" charset="-79"/>
                <a:ea typeface="Batang" pitchFamily="18" charset="-127"/>
                <a:cs typeface="David" pitchFamily="34" charset="-79"/>
              </a:rPr>
              <a:t>Chapter –</a:t>
            </a:r>
            <a:r>
              <a:rPr lang="en-US" sz="3900" dirty="0" smtClean="0">
                <a:solidFill>
                  <a:schemeClr val="tx1"/>
                </a:solidFill>
                <a:latin typeface="David" pitchFamily="34" charset="-79"/>
                <a:ea typeface="Batang" pitchFamily="18" charset="-127"/>
                <a:cs typeface="David" pitchFamily="34" charset="-79"/>
              </a:rPr>
              <a:t>III- 2</a:t>
            </a:r>
            <a:r>
              <a:rPr lang="en-US" sz="3900" baseline="30000" dirty="0" smtClean="0">
                <a:solidFill>
                  <a:schemeClr val="tx1"/>
                </a:solidFill>
                <a:latin typeface="David" pitchFamily="34" charset="-79"/>
                <a:ea typeface="Batang" pitchFamily="18" charset="-127"/>
                <a:cs typeface="David" pitchFamily="34" charset="-79"/>
              </a:rPr>
              <a:t>nd</a:t>
            </a:r>
            <a:r>
              <a:rPr lang="en-US" sz="3900" dirty="0" smtClean="0">
                <a:solidFill>
                  <a:schemeClr val="tx1"/>
                </a:solidFill>
                <a:latin typeface="David" pitchFamily="34" charset="-79"/>
                <a:ea typeface="Batang" pitchFamily="18" charset="-127"/>
                <a:cs typeface="David" pitchFamily="34" charset="-79"/>
              </a:rPr>
              <a:t> part</a:t>
            </a:r>
            <a:endParaRPr lang="en-US" sz="3900" dirty="0" smtClean="0">
              <a:solidFill>
                <a:schemeClr val="tx1"/>
              </a:solidFill>
              <a:latin typeface="David" pitchFamily="34" charset="-79"/>
              <a:ea typeface="Batang" pitchFamily="18" charset="-127"/>
              <a:cs typeface="David" pitchFamily="34" charset="-79"/>
            </a:endParaRPr>
          </a:p>
          <a:p>
            <a:r>
              <a:rPr lang="en-GB" sz="3900" b="1" dirty="0" smtClean="0">
                <a:solidFill>
                  <a:schemeClr val="tx1"/>
                </a:solidFill>
              </a:rPr>
              <a:t>Financial Markets &amp; Institutions</a:t>
            </a:r>
          </a:p>
          <a:p>
            <a:r>
              <a:rPr lang="en-US" sz="4000" b="1" dirty="0" smtClean="0">
                <a:solidFill>
                  <a:schemeClr val="dk1"/>
                </a:solidFill>
              </a:rPr>
              <a:t>Risk and Return</a:t>
            </a:r>
            <a:endParaRPr lang="en-GB" sz="39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097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Management Accounting: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8CF1-12AA-49E8-A4B8-E4503BE9F55B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1266" name="Picture 2" descr="E:\screen shots\r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5338" y="600075"/>
            <a:ext cx="7551737" cy="565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Management Accounting: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8CF1-12AA-49E8-A4B8-E4503BE9F55B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12290" name="Picture 2" descr="E:\screen shots\r10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9625" y="614363"/>
            <a:ext cx="7523163" cy="5629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Management Accounting: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8CF1-12AA-49E8-A4B8-E4503BE9F55B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13314" name="Picture 2" descr="E:\screen shots\r1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0575" y="600075"/>
            <a:ext cx="7561263" cy="565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81000" y="1219200"/>
            <a:ext cx="8382000" cy="5029200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Thank you </a:t>
            </a:r>
            <a:r>
              <a:rPr lang="en-US" dirty="0" smtClean="0"/>
              <a:t>. 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xmlns="" val="105409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Management Accounting: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8CF1-12AA-49E8-A4B8-E4503BE9F55B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6" name="Picture 2" descr="E:\screen shots\r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1050" y="623888"/>
            <a:ext cx="7580313" cy="5610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Management Accounting: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8CF1-12AA-49E8-A4B8-E4503BE9F55B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2050" name="Picture 2" descr="E:\screen shots\r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9150" y="600075"/>
            <a:ext cx="7504113" cy="565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Management Accounting: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8CF1-12AA-49E8-A4B8-E4503BE9F55B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3074" name="Picture 2" descr="E:\screen shots\r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100" y="614363"/>
            <a:ext cx="7542213" cy="5629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Management Accounting: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8CF1-12AA-49E8-A4B8-E4503BE9F55B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4098" name="Picture 2" descr="E:\screen shots\r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4388" y="595313"/>
            <a:ext cx="7513637" cy="5667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Management Accounting: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8CF1-12AA-49E8-A4B8-E4503BE9F55B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122" name="Picture 2" descr="E:\screen shots\r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4388" y="619125"/>
            <a:ext cx="7513637" cy="5619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Management Accounting: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8CF1-12AA-49E8-A4B8-E4503BE9F55B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146" name="Picture 2" descr="E:\screen shots\r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9625" y="614363"/>
            <a:ext cx="7523163" cy="5629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Management Accounting: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8CF1-12AA-49E8-A4B8-E4503BE9F55B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7170" name="Picture 2" descr="E:\screen shots\r7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9625" y="609600"/>
            <a:ext cx="7523163" cy="563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 Management Accounting: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8CF1-12AA-49E8-A4B8-E4503BE9F55B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0242" name="Picture 2" descr="E:\screen shots\r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4388" y="604838"/>
            <a:ext cx="7513637" cy="5648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4938</TotalTime>
  <Words>70</Words>
  <Application>Microsoft Office PowerPoint</Application>
  <PresentationFormat>On-screen Show (4:3)</PresentationFormat>
  <Paragraphs>32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Manager>Ahmad Tariq Bhatti</Manager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Activity Based Costing</dc:title>
  <dc:creator>sa</dc:creator>
  <cp:keywords>ABC System</cp:keywords>
  <dc:description>By Ahmad Tariq Bhatti</dc:description>
  <cp:lastModifiedBy>DTU-PC</cp:lastModifiedBy>
  <cp:revision>442</cp:revision>
  <dcterms:created xsi:type="dcterms:W3CDTF">2012-11-25T16:15:32Z</dcterms:created>
  <dcterms:modified xsi:type="dcterms:W3CDTF">2018-12-22T08:02:58Z</dcterms:modified>
</cp:coreProperties>
</file>