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E4704C-C4AC-4E43-8FB1-6DD9BF479DFF}"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4704C-C4AC-4E43-8FB1-6DD9BF479DFF}"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4704C-C4AC-4E43-8FB1-6DD9BF479DFF}"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4704C-C4AC-4E43-8FB1-6DD9BF479DFF}"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E4704C-C4AC-4E43-8FB1-6DD9BF479DFF}"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E4704C-C4AC-4E43-8FB1-6DD9BF479DFF}"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E4704C-C4AC-4E43-8FB1-6DD9BF479DFF}"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E4704C-C4AC-4E43-8FB1-6DD9BF479DFF}"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4704C-C4AC-4E43-8FB1-6DD9BF479DFF}"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4704C-C4AC-4E43-8FB1-6DD9BF479DFF}"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4704C-C4AC-4E43-8FB1-6DD9BF479DFF}"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927F8-E178-4616-ACAC-0D5BC94AB37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4704C-C4AC-4E43-8FB1-6DD9BF479DFF}"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927F8-E178-4616-ACAC-0D5BC94AB3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Ethiopian Cinema</a:t>
            </a:r>
            <a:endParaRPr lang="en-US" dirty="0"/>
          </a:p>
        </p:txBody>
      </p:sp>
      <p:sp>
        <p:nvSpPr>
          <p:cNvPr id="3" name="Subtitle 2"/>
          <p:cNvSpPr>
            <a:spLocks noGrp="1"/>
          </p:cNvSpPr>
          <p:nvPr>
            <p:ph type="subTitle" idx="1"/>
          </p:nvPr>
        </p:nvSpPr>
        <p:spPr/>
        <p:txBody>
          <a:bodyPr>
            <a:normAutofit fontScale="92500"/>
          </a:bodyPr>
          <a:lstStyle/>
          <a:p>
            <a:r>
              <a:rPr lang="en-US" dirty="0" smtClean="0"/>
              <a:t>Please read Steven Thomas’s book:- Cine- Ethiopia, the History </a:t>
            </a:r>
            <a:r>
              <a:rPr lang="en-US" smtClean="0"/>
              <a:t>and Politics of Cinema </a:t>
            </a:r>
            <a:r>
              <a:rPr lang="en-US" dirty="0" smtClean="0"/>
              <a:t>in </a:t>
            </a:r>
            <a:r>
              <a:rPr lang="en-US" smtClean="0"/>
              <a:t>the Horn </a:t>
            </a:r>
            <a:r>
              <a:rPr lang="en-US" dirty="0" smtClean="0"/>
              <a:t>of Africa.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በሁለተኝነት በ1909 በኢትዮጵያዊው የተሰራ የመጀመሪው 16ሚሜ ጥቁር እና ነጭ ፊልም በተድላ ከበደ ፕሮዲውስ ያደረገው ለንግስት ዘውዲቱ የዘውድ በዐል የሰራው ዘጋቢ ፊልም ይጠቀሳል፡፡ ቀጥሎ አፄ ሐይለ ስላሴ  በ1924  ሐገር ለመባል የሚል ዘጋቢ ፊልም በክፍያ አሰርተዋል ፡፡  </a:t>
            </a:r>
            <a:endParaRPr lang="en-US" dirty="0" smtClean="0"/>
          </a:p>
          <a:p>
            <a:pPr algn="just">
              <a:buNone/>
            </a:pPr>
            <a:r>
              <a:rPr lang="en-US" dirty="0" smtClean="0"/>
              <a:t> (</a:t>
            </a:r>
            <a:r>
              <a:rPr lang="en-US" dirty="0" err="1" smtClean="0"/>
              <a:t>በፍቃደ</a:t>
            </a:r>
            <a:r>
              <a:rPr lang="en-US" dirty="0" smtClean="0"/>
              <a:t> </a:t>
            </a:r>
            <a:r>
              <a:rPr lang="en-US" dirty="0" err="1" smtClean="0"/>
              <a:t>ክፍለ</a:t>
            </a:r>
            <a:r>
              <a:rPr lang="en-US" dirty="0" smtClean="0"/>
              <a:t>)</a:t>
            </a:r>
            <a:endParaRPr lang="am-ET"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buNone/>
            </a:pPr>
            <a:r>
              <a:rPr lang="en-US" dirty="0"/>
              <a:t> </a:t>
            </a:r>
            <a:r>
              <a:rPr lang="en-US" dirty="0" smtClean="0"/>
              <a:t>   </a:t>
            </a:r>
            <a:r>
              <a:rPr lang="am-ET" dirty="0" smtClean="0"/>
              <a:t>ከ19 አስራዎቹ እስከ 19 ሰላሳዎቹ የተለያየ ሃገር ፊልም ሰሪዎች የተለያየ ዶክመንታሪዎችን ሰርተዋል በተለይ የ ከእንግሊዝ ፓቴ እና ከ ጣሊያን ኤል.ዩ.ሲ.ኢ የመጡ ኢትየጵያን የፊልም ማምረቻ አርገዋት ነበር፡፡ ከ19 ሃያዎቹ እስከ 19 ሰላሳዎቹ ወደ ኢትዮጵያ በመግባት ለተለያዩ ልቦለድ ፊልሞቻቸው ግበአት የሚሆናቸውን ፊልም ሰርተው ነበር፡፡ ከሁሉም በላይ በዛ ዘመን ከተሰሩት ዶክመንታሪዎች መካከል በቭላድሜር ሹሪን እና ቦሪስ ዛየትሊን ተሰራው አቢሲኒያ የተባለው ፊለም ጣሊያኖችን ርህራሄ አልባ የመርዝ ጋዝ ጥቃት እና ቀይ መስቀሎች ደንኳንን ድብደባ ቀጥታ የቀረጹበት ፊልም ነው፡፡</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09800"/>
          </a:xfrm>
        </p:spPr>
        <p:txBody>
          <a:bodyPr>
            <a:normAutofit fontScale="90000"/>
          </a:bodyPr>
          <a:lstStyle/>
          <a:p>
            <a:r>
              <a:rPr lang="am-ET" dirty="0" smtClean="0"/>
              <a:t> </a:t>
            </a:r>
            <a:r>
              <a:rPr lang="en-US" dirty="0" smtClean="0"/>
              <a:t/>
            </a:r>
            <a:br>
              <a:rPr lang="en-US" dirty="0" smtClean="0"/>
            </a:br>
            <a:r>
              <a:rPr lang="en-US" dirty="0" smtClean="0"/>
              <a:t/>
            </a:r>
            <a:br>
              <a:rPr lang="en-US" dirty="0" smtClean="0"/>
            </a:br>
            <a:r>
              <a:rPr lang="am-ET" dirty="0" smtClean="0"/>
              <a:t>ከፊልም ማዳበሪያ እና መቆጣጠሪያ ዋና ክፍል እስከ የኢትዮጵያ ፊልም ኮርፖሬሽን</a:t>
            </a:r>
            <a:r>
              <a:rPr lang="en-US" dirty="0" smtClean="0"/>
              <a:t/>
            </a:r>
            <a:br>
              <a:rPr lang="en-US" dirty="0" smtClean="0"/>
            </a:br>
            <a:r>
              <a:rPr lang="en-US" dirty="0" smtClean="0"/>
              <a:t>(</a:t>
            </a:r>
            <a:r>
              <a:rPr lang="en-US" dirty="0" err="1" smtClean="0"/>
              <a:t>በኤፍሬም</a:t>
            </a:r>
            <a:r>
              <a:rPr lang="en-US" dirty="0" smtClean="0"/>
              <a:t> </a:t>
            </a:r>
            <a:r>
              <a:rPr lang="en-US" dirty="0" err="1" smtClean="0"/>
              <a:t>ለማ</a:t>
            </a:r>
            <a:r>
              <a:rPr lang="en-US" dirty="0" smtClean="0"/>
              <a:t>)</a:t>
            </a:r>
            <a:r>
              <a:rPr lang="am-ET" dirty="0" smtClean="0"/>
              <a:t> </a:t>
            </a:r>
            <a:br>
              <a:rPr lang="am-ET" dirty="0" smtClean="0"/>
            </a:b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smtClean="0"/>
          </a:p>
          <a:p>
            <a:pPr algn="just"/>
            <a:r>
              <a:rPr lang="am-ET" dirty="0" smtClean="0"/>
              <a:t>ፊልም ማዳበሪያ እና መቆጣጠሪያ ዋና ክፍል </a:t>
            </a:r>
          </a:p>
          <a:p>
            <a:pPr algn="just"/>
            <a:r>
              <a:rPr lang="am-ET" dirty="0" smtClean="0"/>
              <a:t>የደርግ መንግስት ለፊልም እድገት ያለውን አስተዋጽኦ ገና ስልጣን ላይ ከወጣበት ከ1967 ዓ.ም ጀምሮ ነበር ማበርከት የጀመረው፡፡ በ1967 ዓ.ም የባህል ማኒስቴር ሲቋቋም ሚኑስቶሩ የፊልምን ስራም ሆነ አቅርቦት እና ክፍፍል በመደረጉ በዚህ ሚኒስቴር መሥራያ ቤት ውስጥ የፊልም ማዳበሪያ እና መቆጣጠሪያ ዋና ክፍል በ1968 ዓ.ም ተቋቋመ፡፡ ይህ ዋና ክፍል ዶመክመንተሪ ፊልም እና ሌሎች ስራዎችን እየሰራ እስከ 1971 ዓ.ም ቆይቷል፡፡እንደገና ለፊልም ስራ ዕድገት የበለጠ ትኩረት በመስጠቱ በዋናው መስሪያ ቤት የተቋቋመው የፊልም ማዳበሪያ እና መቆጣጠሪያ ዋና ክፍል ከአምባሳደር ቴአትር አስተዳደር ተዋህደው የፊልም ማዕከልን አቋቋሙ፡፡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m-ET" dirty="0" smtClean="0"/>
              <a:t>የኢትዮጵያ ፊልም ማዕከል</a:t>
            </a:r>
            <a:endParaRPr lang="en-US" dirty="0"/>
          </a:p>
        </p:txBody>
      </p:sp>
      <p:sp>
        <p:nvSpPr>
          <p:cNvPr id="3" name="Content Placeholder 2"/>
          <p:cNvSpPr>
            <a:spLocks noGrp="1"/>
          </p:cNvSpPr>
          <p:nvPr>
            <p:ph idx="1"/>
          </p:nvPr>
        </p:nvSpPr>
        <p:spPr/>
        <p:txBody>
          <a:bodyPr>
            <a:normAutofit/>
          </a:bodyPr>
          <a:lstStyle/>
          <a:p>
            <a:pPr>
              <a:buNone/>
            </a:pPr>
            <a:endParaRPr lang="am-ET" dirty="0" smtClean="0"/>
          </a:p>
          <a:p>
            <a:pPr algn="just"/>
            <a:r>
              <a:rPr lang="am-ET" dirty="0" smtClean="0"/>
              <a:t>የኢትዮጵያ ፊልም ማዕከል መጀመሪያ ከነበረው በባህል ሚኒስቴር ስር ይተዳደር በነበረው የፊልም ማዳበሪያ እና መቆጣጠሪያ ዋና ክፍል ወደ ኢትዮጵያ ፊልም ማዕከል እራሱን ችሎ በ1971 ዓ.ም ተቋቋመ፡፡ </a:t>
            </a:r>
          </a:p>
          <a:p>
            <a:pPr algn="just"/>
            <a:r>
              <a:rPr lang="am-ET" dirty="0" smtClean="0"/>
              <a:t>በዚህ ሁኔታ የተቋቋመው የኢትዮጵያ ፊልም ማዕከል ፊልም፣ የመስራት፣ የማስመጣት እና የማከፋፈል ሃላፊነት የተሰጠው ብቸኛው የመንግስት ድርጅት ሆነ፡፡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algn="just"/>
            <a:r>
              <a:rPr lang="am-ET" dirty="0" smtClean="0"/>
              <a:t> ማዕከሉ ሲቋቋም የነበረው የሰው ሃይል በፊልም ማምረት አምስት ሰው፣ የማዕከሉ ሥራ በፊልም ማስመጣት እና ማከፋፈል ስራ ላይ አንድ ሰው የነበረው ሲሆን ከዛ በኋላ ግን በትጋት እና በፅናት በመስራቱ የፊልም ማምረቻ መስሪያውም እየተሻሻለ ወደ ዘመናዊነት እየተቀየረ ሲመጣ የነበረው የሰው ሃይልም ተበራክቷል፡፡</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pPr algn="just">
              <a:buNone/>
            </a:pPr>
            <a:r>
              <a:rPr lang="am-ET" dirty="0" smtClean="0"/>
              <a:t> ይህ ሲባል፡- </a:t>
            </a:r>
          </a:p>
          <a:p>
            <a:pPr algn="just"/>
            <a:r>
              <a:rPr lang="am-ET" dirty="0" smtClean="0"/>
              <a:t> በፊልም ዝግጅት ዘርፍ ሃያ ስድስት ሰው፣ </a:t>
            </a:r>
          </a:p>
          <a:p>
            <a:pPr algn="just"/>
            <a:r>
              <a:rPr lang="am-ET" dirty="0" smtClean="0"/>
              <a:t> በማስመጣት እና በማከፋፈል ዘጠኝ ሰው፣ </a:t>
            </a:r>
          </a:p>
          <a:p>
            <a:pPr algn="just"/>
            <a:r>
              <a:rPr lang="am-ET" dirty="0" smtClean="0"/>
              <a:t> በአስተዳደር ዘርፍ አርባ አንድ ሰው፣ </a:t>
            </a:r>
            <a:endParaRPr lang="en-US" dirty="0" smtClean="0"/>
          </a:p>
          <a:p>
            <a:pPr algn="just"/>
            <a:r>
              <a:rPr lang="am-ET" dirty="0" smtClean="0"/>
              <a:t> በኤግዚቢሽን ስራ አስራ ስድስት ሰው ወይም ሰራተኞች ነበሩት፡፡ </a:t>
            </a:r>
          </a:p>
          <a:p>
            <a:endParaRPr lang="am-ET"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በመሣሪያ መሻሻል ምክንያት በተወሰነ ግዜ ውስጥ በባለ አስራ ስድስት ሚሊሜትር 16 ሚሚ ካሜራ ባለቤት ሆኖ ማዕከሉ ሲሰራ ቆይቶ ከውስን ግዜ በኋላ ሁለት ባለ አስራ ስድስት ሚሊ ሜትር 16 ሚሚ ካሜራ እና አንድ ባለ ስላሳ አመስት ሚሊ ሜትር 35 ሚሚ ካሜራ ባለቤት ሊሆን ችሏል፡፡ በተጨማሪም የስዕል ማቀናበሪያ እና የተሟላ የድምፅ መቅረጫ እና ማቀነባበሪያ መሳሪያ እንዲሁም የተሟላ የፎቶግራፍ ማንሻ እና ማጠቢያ፣ ማተሚያ መሣሪያዎች ባለቤት ሆኗል፡፡</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ማዕከሉ በስሩ ባሉት ስዕል መሣሪያዎች ያቀነባብራል፣ ድምፅ ያዋህዳል፣ በተፈለገው አይነት እና መጠን ፎቶ ግራፎች ለማዘጋጀት ከሚችልበት ደረጃ ላይ ደርሶ ነበር፡፡ መንግስት ማዕከሉን እዚህ ደረጃ ላይ ለማድረስ ከአንድ ሚሊዮን ብር ላይ ወጪ አድርጓል፡፡ የፊልሙ መሣሪያዎች በመሟላታቸው የፊልም ስራን በሚመለከት ከፍተኛ እንቅስቃሴ በአገር ውስጥ ማካሄድ ከሚቻልበት ደረጃ ላይ ተደርሶ ነበር፡፡</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የፊልም ማዕከሉ ሌጎስ ከተማ በተደረገው የመላ አፍሪካ ጥቁር ህዝቦች የስነ ጥበብ በዓል ላይ "3002" የተሰኘውን ዘጋቢ ፊልም አሳይቷል፡፡ </a:t>
            </a:r>
          </a:p>
          <a:p>
            <a:pPr algn="just">
              <a:buNone/>
            </a:pPr>
            <a:r>
              <a:rPr lang="en-US" dirty="0" smtClean="0"/>
              <a:t>  </a:t>
            </a:r>
            <a:r>
              <a:rPr lang="am-ET" dirty="0" smtClean="0"/>
              <a:t>ማዕከሉ ከተቋቋመ ወዲህ በየዓመቱ በዝርዝር ባይገለፅም ከመቶ በላይ ፊልሞችን ከሶቅሊስቶች እና ከምዕራብ አገሮች በማስመጣት በየሲኒማ ቤት እና ቴአትር ቤቶች ለማከፋፈል ችሏል፡፡</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m-ET" dirty="0" smtClean="0"/>
              <a:t>የኢትዮጵያ ፊልም ማዕከል ዋና አላማ የኢትዮጵያ ፊልም ማዕከል ዋና አላማውን ስንመለከት የሚከተለው ነው፡፡ </a:t>
            </a:r>
          </a:p>
          <a:p>
            <a:pPr>
              <a:buNone/>
            </a:pPr>
            <a:r>
              <a:rPr lang="am-ET" dirty="0" smtClean="0"/>
              <a:t>1. በፊልም ጥበብ እና ቴክኖሎጂ ኢትዮጵያውያን ሙያተኞች ማፍራት፡፡ </a:t>
            </a:r>
          </a:p>
          <a:p>
            <a:pPr>
              <a:buNone/>
            </a:pPr>
            <a:r>
              <a:rPr lang="am-ET" dirty="0" smtClean="0"/>
              <a:t>2. ጥበብን እና ቴክኖሎጂውን ማዳበር፡፡ </a:t>
            </a:r>
          </a:p>
          <a:p>
            <a:pPr>
              <a:buNone/>
            </a:pPr>
            <a:r>
              <a:rPr lang="am-ET" dirty="0" smtClean="0"/>
              <a:t>3. ፊልም ማምረት፡፡ </a:t>
            </a:r>
          </a:p>
          <a:p>
            <a:pPr>
              <a:buNone/>
            </a:pPr>
            <a:r>
              <a:rPr lang="am-ET" dirty="0" smtClean="0"/>
              <a:t>4. ፊልም ማስመጣት እና ለሲኒማ ቤቶች ማከፋፈል ነበሩ፡፡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am-ET" dirty="0" smtClean="0"/>
              <a:t>አጭር የኢትዮጵያ የፊልም ታሪክ</a:t>
            </a:r>
            <a:r>
              <a:rPr lang="en-US" dirty="0" smtClean="0"/>
              <a:t> (</a:t>
            </a:r>
            <a:r>
              <a:rPr lang="am-ET" dirty="0" smtClean="0"/>
              <a:t>ከ1889-1928</a:t>
            </a:r>
            <a:r>
              <a:rPr lang="en-US" dirty="0" smtClean="0"/>
              <a:t>)</a:t>
            </a:r>
            <a:r>
              <a:rPr lang="am-ET" dirty="0" smtClean="0"/>
              <a:t> </a:t>
            </a:r>
            <a:endParaRPr lang="en-US" dirty="0" smtClean="0"/>
          </a:p>
          <a:p>
            <a:pPr algn="just">
              <a:buNone/>
            </a:pPr>
            <a:endParaRPr lang="en-US" dirty="0" smtClean="0"/>
          </a:p>
          <a:p>
            <a:pPr algn="just">
              <a:buNone/>
            </a:pPr>
            <a:r>
              <a:rPr lang="en-US" dirty="0" smtClean="0"/>
              <a:t>   </a:t>
            </a:r>
            <a:r>
              <a:rPr lang="am-ET" dirty="0" smtClean="0"/>
              <a:t>ሲኒማ አለም ላይ ከተዋወቀ ጀምሮ ከቴክኖሎጂ ጋር ባለው ጥብቅ ዝምድና እየታገዘ፣ የተለያዩ የጥበብ አይነቶችን በውስጡ በማቀፍ እና እጅግ መሳጭ በሆነ ጥበባዊ ባህሪው እያዋዛ መላውን የአለም ህዝብ ሰቅዞ መያዝ የቻለ ኢንደስትሪ ስለመሆኑ መስካሪ አያሻውም። በኢትዮጵያም እድገቱ እንደተጀመረበት ፍጥነት የሚጠበቅበትን ያህል ባያድግም ቀስ በቀስ እየተለወጠ ስለመምጣቱ ብዙ ማሳያዎች አሉ፡፡ በዚህ ሀተታ የኢትዮጵያ ፊልም ከምን ተነስቶ የት እንደደረሰ በአጭሩ ለመመልከት እንሞክራለን።</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am-ET" dirty="0" smtClean="0"/>
              <a:t>ከነዚህ አላማዎች ተነሰቶ የማዕከሉን የፊልም ማምረት እንቅስቃሴን ስናይ እራሱን ከአገር ውስጥ ድርጅቶች እና ከውጭ አገር ከሚገኙ ድርጅቶች ጋር በመተባበር በጋራ ፊልሞች እንደሚያዘጋጅ እንረዳለን፡፡ ቀደም ባሉት ዓመታት የፊልም ማዕከሉ ፊልሞችን ለማምረት የተለያዩ አማራጮችን ለመጠቀም ተገዶ ነበር፡፡ በሌላ አነጋገር የፊልም ፅሁፍ ከማዘጋጀት እና የፊልም ማንሳት (የድምፅ መቅረፅ) ስራ ከማካሄዱ ባሻገር (ይህም ከጠቅላላው ስራ 30% ይሆናል) ሌላው የሙያ ስራ ኘሮሴሲንግ ወርክኘሪንት ማተም ወ.ዘ.ተ በአውሮፓውያን ሞያተኞች አውሮፓ ውስጥ በሚገኙ መሣሪያዎች እንዲሰሩ ይደረግ ነበር፡፡(ይህም ከጠቅላላው የፊልም ስራ 70% እንደሚሆን) ይገመታል፡፡</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መሠረታዊ የሆኑ የሲኒማ መስሪያዎች ከተገዙና ተግባር ላይ ከዋሉ ወዲህ የማዕከሉ የፊልም ዝግጅት ክፍል የድምፅ ማሸጋገር የመጀመሪያ ደረጃ ኤዲቲንግ እና የድምፅ ሚክሲንግ (ማዋሃድ) ስራ በኢትዮጵያን ሙያተኞች ማከናወን ጀምሯል፡፡ ይህም በባዕድ ሞያተኛ እና በውጭ አገር ይካሄድ የነበረውን ስራ ከ70% ወደ 50% ዝቅ እንዲል አድርጐታል፡፡ በዚህ ሂደት ውስጥ ማዕከሉን ከባድ ችግሮች ገጥመውታል፡፡</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am-ET" dirty="0" smtClean="0"/>
              <a:t>ማዕከሉ የጀመረውን የተጠናከረ የፊልም ስራ እንዳይሰራ ካጋጠሙት ችግሮች ዋነኛው ኘሮዳክሽኑን ፋይናንስ የማድረጉ ጉዳይ ነው፡፡ በመሆኑም ማዕከሉ ከሚገኝበት የፋይናንስ ችግር የተነሳ እንደሚጠበቀው በዓላማው መሠረት የራሱን ፊልሞች ለመስራት አልቻለም፡፡ በዚህም ምክንያት ቁጥራቸው ከማይናቅ የውጭ ድርጅቶች ጋር በጋርዮሽ ፊልሞች ለመስራት ተገዷል፡፡ ማዕከሉ በዚህ ሁኔታ በመጠቀም የማዕከሉ ባልደረቦች በፊልም ሙያ በልዩ ልዩ ዘርፎች እንዲሰለጥኑ እና የእውቀት አድማሳቸውን እንዲያሰፉ አጋጣሚውን ተገልግሎበታል፡፡</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m-ET" dirty="0" smtClean="0"/>
              <a:t>የኢትዮጵያ ፊልም ኮርፖሬሽን አመሰራረት </a:t>
            </a:r>
            <a:endParaRPr lang="en-US" dirty="0"/>
          </a:p>
        </p:txBody>
      </p:sp>
      <p:sp>
        <p:nvSpPr>
          <p:cNvPr id="3" name="Content Placeholder 2"/>
          <p:cNvSpPr>
            <a:spLocks noGrp="1"/>
          </p:cNvSpPr>
          <p:nvPr>
            <p:ph idx="1"/>
          </p:nvPr>
        </p:nvSpPr>
        <p:spPr/>
        <p:txBody>
          <a:bodyPr>
            <a:normAutofit fontScale="92500"/>
          </a:bodyPr>
          <a:lstStyle/>
          <a:p>
            <a:pPr algn="just"/>
            <a:r>
              <a:rPr lang="am-ET" dirty="0" smtClean="0"/>
              <a:t>ቀድሞ የነበረው የፊልም ማዕከል በኮርፖሬሽን መልክ ሊዋቀር እንዲችል የአዋጅ ረቂቅ ለመንግስት ቀርቦ አስፈላጊው ዝርዝር ውይይት ተደርጐበት ፀድቆ ከታህሳስ 11 ቀን 1979 ዓ.ም ጀምሮ በአዋጅ ቁጥር 306/1979 ዓ.ም በደርግ ዘመን የኢትዮጵያ ፊልም ኮርፖሬሽን ተቋቋመ፡፡ የመቋቋሙ ብስራትም በነጋሪት ጋዜጣ ላይ ታወጀ፡፡</a:t>
            </a:r>
            <a:endParaRPr lang="en-US" dirty="0" smtClean="0"/>
          </a:p>
          <a:p>
            <a:pPr algn="just"/>
            <a:r>
              <a:rPr lang="am-ET" dirty="0" smtClean="0"/>
              <a:t>አዋጁ ኮርፖሬሽኑ ራሱን በራሱ እንዲያስተደድር ሙሉ ስልጣን ስጥቶታል፡፡ በዚህ ምክንያት ሃገራችንን ከአፍሪካ አገሮች ለፊልም ጥበብ ትኩረት ከሰጡት አገሮች ተርታ አስልፏታል፡፡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am-ET" dirty="0" smtClean="0"/>
              <a:t>የኢትዮጵያ ፊልም ኮርፖሬሽን የተቋቋመበት መሠረታዊ ዓላማ </a:t>
            </a:r>
          </a:p>
          <a:p>
            <a:pPr>
              <a:buNone/>
            </a:pPr>
            <a:r>
              <a:rPr lang="en-US" dirty="0" smtClean="0"/>
              <a:t>   </a:t>
            </a:r>
            <a:r>
              <a:rPr lang="am-ET" dirty="0" smtClean="0"/>
              <a:t>ሀ. ፊልም ማስመጣት </a:t>
            </a:r>
          </a:p>
          <a:p>
            <a:pPr>
              <a:buNone/>
            </a:pPr>
            <a:r>
              <a:rPr lang="en-US" dirty="0" smtClean="0"/>
              <a:t>   </a:t>
            </a:r>
            <a:r>
              <a:rPr lang="am-ET" dirty="0" smtClean="0"/>
              <a:t>ለ. ፊልም ማከፋፈል </a:t>
            </a:r>
            <a:endParaRPr lang="en-US" dirty="0" smtClean="0"/>
          </a:p>
          <a:p>
            <a:pPr>
              <a:buNone/>
            </a:pPr>
            <a:r>
              <a:rPr lang="en-US" dirty="0" smtClean="0"/>
              <a:t>   </a:t>
            </a:r>
            <a:r>
              <a:rPr lang="am-ET" dirty="0" smtClean="0"/>
              <a:t>ሐ. ፊልም ማሳየት </a:t>
            </a:r>
          </a:p>
          <a:p>
            <a:pPr>
              <a:buNone/>
            </a:pPr>
            <a:r>
              <a:rPr lang="en-US" dirty="0" smtClean="0"/>
              <a:t>   </a:t>
            </a:r>
            <a:r>
              <a:rPr lang="am-ET" dirty="0" smtClean="0"/>
              <a:t>መ. ፊልም ማምረት </a:t>
            </a:r>
          </a:p>
          <a:p>
            <a:pPr>
              <a:buNone/>
            </a:pPr>
            <a:r>
              <a:rPr lang="en-US" dirty="0" smtClean="0"/>
              <a:t>   </a:t>
            </a:r>
            <a:r>
              <a:rPr lang="am-ET" dirty="0" smtClean="0"/>
              <a:t>ሠ. የፊልም ቤቶችን እና የፊልም ማሳያ ቦታዎች ማቋቋም እና ማስተዳደር </a:t>
            </a:r>
          </a:p>
          <a:p>
            <a:pPr>
              <a:buNone/>
            </a:pPr>
            <a:r>
              <a:rPr lang="en-US" dirty="0" smtClean="0"/>
              <a:t>   </a:t>
            </a:r>
            <a:r>
              <a:rPr lang="am-ET" dirty="0" smtClean="0"/>
              <a:t>ረ. የፊልም ዝግጅት እና ኢንዱስትሪ የሚዳብርበትን በማጥናት ጥናቱን አስፈላጊው በጀት ሲፈቀድ ተግባራዊ ማድረግ ናቸው፡፡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am-ET" dirty="0" smtClean="0"/>
              <a:t>በተጨማሪም አዋጁ ለኮርፖሬሸኑ ስልጣን የሰጠው ሶስት አብይ ዓላማዎችን ይዞ ነው፡፡ እነዚም፡- </a:t>
            </a:r>
          </a:p>
          <a:p>
            <a:pPr algn="just">
              <a:buNone/>
            </a:pPr>
            <a:r>
              <a:rPr lang="en-US" dirty="0" smtClean="0"/>
              <a:t>  </a:t>
            </a:r>
            <a:r>
              <a:rPr lang="am-ET" dirty="0" smtClean="0"/>
              <a:t>1. የሀገሪቱን ታሪክ እና በየመስኩ የሚካሄዱትን ወቅታዊ እንቅስቃሴዎችን መዝግቦ በማቆየት በወቅቱ በማሰራጨት እና የመዝናኛ ፍላጐቱን ለህብረተሰቡ ማሟላት፡፡ </a:t>
            </a:r>
          </a:p>
          <a:p>
            <a:pPr algn="just">
              <a:buNone/>
            </a:pPr>
            <a:r>
              <a:rPr lang="en-US" dirty="0" smtClean="0"/>
              <a:t>  </a:t>
            </a:r>
            <a:r>
              <a:rPr lang="am-ET" dirty="0" smtClean="0"/>
              <a:t>2. ፊልም በሚሰጠው አገልግለት በሚገባ በመጠቀም የሀገር ውስጥ የፊልም ዝገጅት እና የፊልም ኢንዱስትሪ የሚዳብርበትን ሁኔታ ማመቻቸት፡፡ </a:t>
            </a:r>
          </a:p>
          <a:p>
            <a:pPr algn="just">
              <a:buNone/>
            </a:pPr>
            <a:r>
              <a:rPr lang="en-US" dirty="0" smtClean="0"/>
              <a:t>  </a:t>
            </a:r>
            <a:r>
              <a:rPr lang="am-ET" dirty="0" smtClean="0"/>
              <a:t>3. የፊልም ስራ ማዕከላዊነትን በተከተለ መልኩ እንዲካሄድ ለማድረግ ራሱን የቻለ አካል ማቋቋም አስፈላጊ ሆኖ በመገኙቱ ናቸው፡፡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m-ET" dirty="0" smtClean="0"/>
              <a:t>የኢትዮጵያ ፊልም ኮርፖሬሽን ያከናወናቸው ተግባራት</a:t>
            </a:r>
            <a:endParaRPr lang="en-US" dirty="0"/>
          </a:p>
        </p:txBody>
      </p:sp>
      <p:sp>
        <p:nvSpPr>
          <p:cNvPr id="3" name="Content Placeholder 2"/>
          <p:cNvSpPr>
            <a:spLocks noGrp="1"/>
          </p:cNvSpPr>
          <p:nvPr>
            <p:ph idx="1"/>
          </p:nvPr>
        </p:nvSpPr>
        <p:spPr/>
        <p:txBody>
          <a:bodyPr/>
          <a:lstStyle/>
          <a:p>
            <a:pPr algn="just">
              <a:buNone/>
            </a:pPr>
            <a:r>
              <a:rPr lang="am-ET" dirty="0" smtClean="0"/>
              <a:t>ኮርፖሬሽኑ ከተቋቋመ ወዲህ አያሌ መዝጋቢ ፊልሞችን እንዲሀም "በሕይወት ዙሪያ" የተባለውን ጥቁር እና ነጭ ባለ 16 ሚሜ ፊልም ሰርቷል፡፡ </a:t>
            </a:r>
            <a:r>
              <a:rPr lang="en-US" dirty="0" smtClean="0"/>
              <a:t> </a:t>
            </a:r>
            <a:r>
              <a:rPr lang="am-ET" dirty="0" smtClean="0"/>
              <a:t>"አስቴር" የተሰኘውንም የመጀመሪያውን ባለ 35 ሚሜ ባለቀለም ልብወለድ ፊልም አዘጋጅቶ በአዲስ አበባ ሲኒማ ቤቶች እና ከአዲስ አበባ ሲኒማ ቤቶች ውጭም ለህዝብ አቅርቦ ከፍተኛ ጥቅም አግኝቶበታል፡፡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am-ET" dirty="0" smtClean="0"/>
              <a:t>ኮርፖሬሸኑ ከሀገር ውስጥ ድርጅቶች ጋር በተመባበር መዝጋቢ እና የማስታወቂያ /ኘሮሞሽን/ የቪዲዮን ፊልሞችን ሰርቷል፡፡ ሌሎች የስራቸው ስራዎችን ስንመለከት፡- </a:t>
            </a:r>
          </a:p>
          <a:p>
            <a:pPr algn="just">
              <a:buNone/>
            </a:pPr>
            <a:r>
              <a:rPr lang="en-US" dirty="0" smtClean="0"/>
              <a:t>   </a:t>
            </a:r>
            <a:r>
              <a:rPr lang="am-ET" dirty="0" smtClean="0"/>
              <a:t>1. ትግል ድል ትግል </a:t>
            </a:r>
          </a:p>
          <a:p>
            <a:pPr algn="just">
              <a:buNone/>
            </a:pPr>
            <a:r>
              <a:rPr lang="en-US" dirty="0" smtClean="0"/>
              <a:t>   </a:t>
            </a:r>
            <a:r>
              <a:rPr lang="am-ET" dirty="0" smtClean="0"/>
              <a:t>2. ከአምባ ወደ አምባ </a:t>
            </a:r>
            <a:endParaRPr lang="en-US" dirty="0" smtClean="0"/>
          </a:p>
          <a:p>
            <a:pPr algn="just">
              <a:buNone/>
            </a:pPr>
            <a:r>
              <a:rPr lang="en-US" dirty="0" smtClean="0"/>
              <a:t>   </a:t>
            </a:r>
            <a:r>
              <a:rPr lang="am-ET" dirty="0" smtClean="0"/>
              <a:t>3. ግምባታ </a:t>
            </a:r>
          </a:p>
          <a:p>
            <a:pPr algn="just">
              <a:buNone/>
            </a:pPr>
            <a:r>
              <a:rPr lang="en-US" dirty="0" smtClean="0"/>
              <a:t>   </a:t>
            </a:r>
            <a:r>
              <a:rPr lang="am-ET" dirty="0" smtClean="0"/>
              <a:t>4. ቃል ኪዳን </a:t>
            </a:r>
          </a:p>
          <a:p>
            <a:pPr algn="just">
              <a:buNone/>
            </a:pPr>
            <a:r>
              <a:rPr lang="en-US" dirty="0" smtClean="0"/>
              <a:t>   </a:t>
            </a:r>
            <a:r>
              <a:rPr lang="am-ET" dirty="0" smtClean="0"/>
              <a:t>5. እርካታ </a:t>
            </a:r>
          </a:p>
          <a:p>
            <a:pPr algn="just">
              <a:buNone/>
            </a:pPr>
            <a:r>
              <a:rPr lang="en-US" dirty="0" smtClean="0"/>
              <a:t>    </a:t>
            </a:r>
            <a:r>
              <a:rPr lang="am-ET" dirty="0" smtClean="0"/>
              <a:t>6. ከድርቅ ጋር ትግል ናቸው፡፡ </a:t>
            </a:r>
          </a:p>
          <a:p>
            <a:pPr algn="just">
              <a:buNone/>
            </a:pPr>
            <a:endParaRPr lang="am-ET"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am-ET" dirty="0" smtClean="0"/>
              <a:t>እነዚህ ከላይ የተጠቀሱት ፊልሞች በኮርፖሬሽኑ የተሰረ የባለቀም ፊልሞች ሲሆኑ ከውጭ በድርጅቶች ጋር በመተባበር የተሰሩ ፊልሞችን ስንመለት ደግሞ፡- </a:t>
            </a:r>
          </a:p>
          <a:p>
            <a:pPr>
              <a:buNone/>
            </a:pPr>
            <a:r>
              <a:rPr lang="am-ET" dirty="0" smtClean="0"/>
              <a:t>1. "ንጋት በኢትዮጵያ" ከጀርመን ዲሞክራቲክ ሪፐብሊክ ጋር </a:t>
            </a:r>
          </a:p>
          <a:p>
            <a:pPr>
              <a:buNone/>
            </a:pPr>
            <a:r>
              <a:rPr lang="am-ET" dirty="0" smtClean="0"/>
              <a:t>2. "ጅምር" ከቡልጋሪያዊው ስቱዲዮ ሸሬማ ጋር </a:t>
            </a:r>
          </a:p>
          <a:p>
            <a:pPr>
              <a:buNone/>
            </a:pPr>
            <a:r>
              <a:rPr lang="am-ET" dirty="0" smtClean="0"/>
              <a:t>3. "የፍየሎች አባት" እና “የሃመር እረኛ” እና በሙዚቃው አባክትሬከር ከተባለ ምዕራብ ጀርመናዊ አንትሮፖሎጂስት ጋር " </a:t>
            </a:r>
          </a:p>
          <a:p>
            <a:pPr>
              <a:buNone/>
            </a:pPr>
            <a:r>
              <a:rPr lang="am-ET" dirty="0" smtClean="0"/>
              <a:t>4. "አዲስ አበባ" ከቺኮዝላቪኪያ ቴሌቭዥን ጋር በተመባበር የተሰሩ ፊልሞች ናቸው፡፡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ከላይ የተጠቀሱት ፊልሞች የተሰሩት በኢትዮጵያ ፊልም ማዕከል ነው የሚል መረጃም አልፎ አልፎ ይገኛል፡፡ ነገር ግን የኢትዮጵያ ፊልም ማዕከል በ1979 በወጣው አዋጅ መሰረት የሚጠቃለለው ወይም የተጠቃለለው በኢትዮጵያ ፊልም ኮርፖሬሽን ስለሆነ የተጠቀሱት ፊልሞች የኢትዮጵያ ፊልም ኮርፖሬሽን የሰራቸው ፊልሞች ናቸው የሚሉም መረጃዎች አሉ፡፡</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am-ET" dirty="0" smtClean="0"/>
              <a:t>ሲኒማ ኢትዮጵያ ዉስጥ የተጀመረዉ አለም ላይ ከተዋወቀ ከሦስት አመት በኋላ ሲሆን የታየበት ቦታ ደግሞ የዳግማዊ ምኒሊክ ቤተ-መንግስት ነበር። በፈረንሳይኛ በሚታተም ጋዜጣ “በአናልስ ዲ ኢትዮጵያ” በሚል አምድ ላይ በ1898 (እ.ኤ.አ) ባሰፈረው ሀቲት የፈረንሳይ ዜግነት ያለዉ ሰዉ እቃዎችን በአልጀሪያ ወደ ኢትዮጵያ እንዳመጣ እና የገዛዉም የሴስኮዲኮላ ከተባለ የጣልያን ሚኒስቴር እንደሆነ፣ ለአጼ-ምኒሊክም በስጦታ አንዳበረከታቸው ተገልጧል። </a:t>
            </a:r>
          </a:p>
          <a:p>
            <a:pPr algn="just"/>
            <a:endParaRPr lang="am-ET" dirty="0" smtClean="0"/>
          </a:p>
          <a:p>
            <a:pPr algn="just"/>
            <a:r>
              <a:rPr lang="am-ET" dirty="0" smtClean="0"/>
              <a:t>ፓውሎስ ኞኞ አጤ ምኒልክ በሚለው መጸሃፋቸው  አጼ-ምኒልክ ለመጀመሪያ  አዩት የተባለዉ ፊልም ክርስቶስን በዉሀ ላይ ሲራመድ የሚያሳይ ነዉ፤ ያዩትም ከመኳንቶቻቸው ጋር በመሆን ሚያዚያ 1 1889 ዓ.ም ነው ብለው ያስረዳሉ፡፡ ዶ/ር ብርሃኑ እና ሪቻርድ ፓንከርስት በመጽሃፋቸው ሲኒማ ለህዝብ እይታ ከመዋሉ በፊት አጼ- ምኒሊክ ለአስርተ አመታት ፊልምን በቤተ - መንግስታቸዉ ሲኮመኩሙ እንደነበር ያስረዳሉ።</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m-ET" dirty="0" smtClean="0"/>
              <a:t>የኢትዮጵያ ፊልም ኮርፖሬሽን የፈረሰበት ዋና ዋና ምክንያቶች </a:t>
            </a:r>
            <a:endParaRPr lang="en-US" dirty="0"/>
          </a:p>
        </p:txBody>
      </p:sp>
      <p:sp>
        <p:nvSpPr>
          <p:cNvPr id="3" name="Content Placeholder 2"/>
          <p:cNvSpPr>
            <a:spLocks noGrp="1"/>
          </p:cNvSpPr>
          <p:nvPr>
            <p:ph idx="1"/>
          </p:nvPr>
        </p:nvSpPr>
        <p:spPr/>
        <p:txBody>
          <a:bodyPr>
            <a:normAutofit fontScale="85000" lnSpcReduction="20000"/>
          </a:bodyPr>
          <a:lstStyle/>
          <a:p>
            <a:pPr algn="just"/>
            <a:r>
              <a:rPr lang="am-ET" dirty="0" smtClean="0"/>
              <a:t>የኮርፖሬሽኑ መፍረስ ምክንያት በመረጃ ተደግፎ በዝርዝር ባይገኝም ከአንዳንድ ምንጮች እና በወቅቱ የኮርፖሬሽኑ አባል ከነበሩ ሰዎች የተገኘው መረጃ ይህን ይመስላል፡፡</a:t>
            </a:r>
            <a:endParaRPr lang="en-US" dirty="0" smtClean="0"/>
          </a:p>
          <a:p>
            <a:pPr marL="514350" indent="-514350" algn="just">
              <a:buAutoNum type="arabicPeriod"/>
            </a:pPr>
            <a:r>
              <a:rPr lang="am-ET" dirty="0" smtClean="0"/>
              <a:t>መንግስት ለኮርፖሬሽኑ እና ለሚሰራው የፊልም ስራ ያለው አመለካከት ማነስ፣ </a:t>
            </a:r>
            <a:endParaRPr lang="en-US" dirty="0" smtClean="0"/>
          </a:p>
          <a:p>
            <a:pPr algn="just">
              <a:buNone/>
            </a:pPr>
            <a:r>
              <a:rPr lang="am-ET" dirty="0" smtClean="0"/>
              <a:t>2. በወቅቱ ሥልጣን ላይ የነበረው መንግስት ለኮርፖሬሽኑ የሚበጅተው በጀት ማነስ ወይም መቀነስ፡፡ </a:t>
            </a:r>
          </a:p>
          <a:p>
            <a:pPr algn="just">
              <a:buNone/>
            </a:pPr>
            <a:r>
              <a:rPr lang="am-ET" dirty="0" smtClean="0"/>
              <a:t>3. አዲሱ የኢሃዴግን መንግስት ያወጣው ፖሊሲ ለግለሰቦች ነፃ የመንቀሳቀስ እና የመስራት መብት በመስጠቱ እና በሌሎች ምክንያቶች በ1990 ዓ.ም የኢትዮጵያ የፊልም ኮርፖሬሽን ሊፈርስ ችሏል የሚሉ ባለሙያዎች ለኮርፖሬሽኑ መፍረሰ እንደ ምክንያትነት ሲገልፁት ይደመጣል፡፡ </a:t>
            </a:r>
          </a:p>
          <a:p>
            <a:pPr marL="514350" indent="-514350">
              <a:buAutoNum type="arabicPeriod"/>
            </a:pPr>
            <a:endParaRPr lang="am-ET"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am-ET" dirty="0" smtClean="0"/>
              <a:t> ከእሳቸው ጋር ራስ መኮንን እና የጎጃሙ ተክለሃይማኖት (ቀጥሎም ልጃቸው ሃይሉ ተክለ ሃማኖት) ሳይሰለቹ በተደጋጋሚ ፊልምን የሚመለከቱ የፊልም ወደጆች እንደነበሩም ተመላክቷል፡፡ </a:t>
            </a:r>
          </a:p>
          <a:p>
            <a:pPr algn="just"/>
            <a:r>
              <a:rPr lang="am-ET" dirty="0" smtClean="0"/>
              <a:t>ከ”ሂሩት! አባቷ ማነው?” ፊልም በፊት የኢትዮጵያ የፊልም ታሪክ በመመልከት ብቻ የተገደበ ነበር የሚሉ ምሁራን እንዳሉ ሆነው ከዛ በፊት የተሰሩ ዶክመንታሪዎች እንዳሉ የሚጠቅሱም አሉ፡፡ ሁለቱንም እንደቅደም ተከተላቸው አደባልቄ ለማየት እሞክራለሁ፡፡</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am-ET" dirty="0" smtClean="0"/>
              <a:t>ፊልም ኢትዮጵያ ዉስጥ ከገባ ከ12 አመት በኋላ ለህዝብ እይታ እንዲበቃ አጼ-ምኒሊክ የባይኮቪች ወንድማማቾችን የፓቴ ፕሮጀክተርን እንዲያስጀምሩና ለህዝብ እይታ እንዲያቀርቡ አበረታተዋል፡፡ ነገር ግን ህዝቡ በሃይማኖት እና በዘመኑ እቃ ላልሆነ ነገር (</a:t>
            </a:r>
            <a:r>
              <a:rPr lang="en-US" dirty="0" smtClean="0"/>
              <a:t>tangible) </a:t>
            </a:r>
            <a:r>
              <a:rPr lang="am-ET" dirty="0" smtClean="0"/>
              <a:t>መክፈል ባለመለመዱ ፊልም መመልከት ከአንድ ወረ ሳይዘል ቆመ፡፡ </a:t>
            </a:r>
          </a:p>
          <a:p>
            <a:endParaRPr lang="am-ET" dirty="0" smtClean="0"/>
          </a:p>
          <a:p>
            <a:r>
              <a:rPr lang="am-ET" dirty="0" smtClean="0"/>
              <a:t>በ1909-1910 የሲኒማ ቤት የመግበያ ዋጋ ለባለ ወንበር መቀመጫ አንድ እሩብ አላድ ፣ በድንጋይ ላይ ለመቀመጥ ደግሞ አንድ መሀለቅ ነበር። (ትልቁ የአንድ ትኬት ዋጋ አንድ ሙክት የሚገዛ ስለነበር ለፊልም መክፈል ለአብዛኛው ህብረተሰብ ይሄ ቅንጦት ነበር፡፡) ዶ/ር ሪቻርድ ፓንክረስት (1968) የተለያዩ የታሪክ መጽሃፈትን ጠቅሰዉ    “</a:t>
            </a:r>
            <a:r>
              <a:rPr lang="en-US" dirty="0" smtClean="0"/>
              <a:t>Economic history of Ethiopia’’ </a:t>
            </a:r>
            <a:r>
              <a:rPr lang="am-ET" dirty="0" smtClean="0"/>
              <a:t>በሚል ባደራጁት መጽሃፋቸዉ ከ 1909-1910 ፊልም ይታይ የነበረዉ በአርመኖች እንደነበረ አስረድተዋል።</a:t>
            </a:r>
          </a:p>
          <a:p>
            <a:r>
              <a:rPr lang="am-ET" dirty="0" smtClean="0"/>
              <a:t>የመጀመሪያው የኢትዮጵያ ፊልም </a:t>
            </a:r>
            <a:r>
              <a:rPr lang="en-US" dirty="0" smtClean="0"/>
              <a:t>au de </a:t>
            </a:r>
            <a:r>
              <a:rPr lang="en-US" dirty="0" err="1" smtClean="0"/>
              <a:t>Menilek</a:t>
            </a:r>
            <a:r>
              <a:rPr lang="en-US" dirty="0" smtClean="0"/>
              <a:t> </a:t>
            </a:r>
            <a:r>
              <a:rPr lang="am-ET" dirty="0" smtClean="0"/>
              <a:t>በሚለ ርእስ በ1901 የፈረንሳይና የቱርክ ዜግነት ያለው ቻርለስ ማርቴል የአፄ ምኒሊክን ህመም አልጋ ላይ እንደተኙ በዘጋቢ ፊልምነት የቀረፀውን ነው፡፡ ራልፍ.ፒ. ኮቦልድ ተባለ ፊልም ሰሪም በዛን ዘመን ዶክመንታሪ መስራቱ ይነገርለታል፡፡</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am-ET" dirty="0" smtClean="0"/>
              <a:t>በተከታይነት ሲኒማ ቴራስ (ሰይጣን ቤት) -በ1903 ሙሴ ቴራስ የተባለ ፈረንሳዊ የከፈተዉ ሲኒማ ቤት በአሁኑ ጊዜ ቴዎድሮስ አደባባይ(በአሁኑ ዋፋ ሲኒማ)  ተብሎ ከሚጠራዉ አካባቢ ፊት ለፊት በሚገኝ ጥንታዊ ሕንጻ ዉስጥ ነበር።  በዚያን ጊዜ የነበረዉ ፊልም ከመንቀሳቀስ በቀር ድምጽ ወይንም ንግግር አልነበረዉም። በዚያ ዘመን ሙሴ ቴራስ ሆቴል ዲፍራንስ [</a:t>
            </a:r>
            <a:r>
              <a:rPr lang="en-US" dirty="0" smtClean="0"/>
              <a:t>hotel d France] </a:t>
            </a:r>
            <a:r>
              <a:rPr lang="am-ET" dirty="0" smtClean="0"/>
              <a:t>የሚባል ሆቴል ባለቤት ነበር። በዚያን ወቅት ደንበኞቹ ፈረንሳዉያን እና ሌሎች የዉጭ ሃገር ሰዎች በምድር ባቡር ዝርጋታ እና የዳግማዊ ምኒሊክ ትምህርት ቤት ሲከፈት የተቀጠሩት አስተማሪዎች ቁጥራቸዉ እየጨመረ በመምጣቱ ሙሴ ቴራስ ደንበኞቹን ለማስደሰት ሲል የሲኒማ ገልግሎት ይሰጥ ጀመረ። ለዚህም ምቾት የነበረዉን የምግብ አዳራሹን ተጠቀመዉ። ከአዲስ አበባም በተጨማሪ ሙሴ ቴራስ ባቡሮች በሚያረፉበት ባሉ ሆቴሎቹ በድሬደዋ እና በጅቡቲ ያሳይ ነበር፡፡  ፊልሙን የሚያዩት አብዛኛወቹ የዉጭ ዜጎች ነበሩ።</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 የሀገሬዉ ሰዎች ያላዩበትን ሦስት ምክንያቶች  ፋንታሁን እንግዳ ሲገልፅ...</a:t>
            </a:r>
          </a:p>
          <a:p>
            <a:pPr algn="just"/>
            <a:r>
              <a:rPr lang="am-ET" dirty="0" smtClean="0"/>
              <a:t>"1  አጼ-ምኒሊክ  ኢትዮጵያዉያን ለሆኑ የሠዓት እላፊ አዋጅ በማስነገራቸዉ ፣ </a:t>
            </a:r>
          </a:p>
          <a:p>
            <a:pPr algn="just"/>
            <a:r>
              <a:rPr lang="am-ET" dirty="0" smtClean="0"/>
              <a:t>2  ገንዘብ ከፍለዉ ለማየት ባለመፈለጋቸው (እንዴት ለሚታይ ነገር ይከፈላል በማለት)</a:t>
            </a:r>
          </a:p>
          <a:p>
            <a:pPr algn="just"/>
            <a:r>
              <a:rPr lang="am-ET" dirty="0" smtClean="0"/>
              <a:t>3   የሚታዩት ፊልሞች በፈረንሳይኛ ቋንቋ በመሆናቸው ተመልካቾችን ስላላስደሰታቸው" የሚሉት ይጠቀሳሉ። </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am-ET" dirty="0" smtClean="0"/>
              <a:t>በኢትዮጵያ የሲኒማ ጥበብ ቀድሞ እንደ መግባቱ ከላይ በተጠቀሱት ምክንያት እና ሲኒማ ለኢትዮጵያ ህዝቦች እንግዳ በመሆኑ ሰይጣን ቤት ብለዉ ስለጠሩት በሀይማኖት ፣ በባህል እና በስነ-ልቦና በደረሰባቸዉ ተጽዕኖ አልተጠቀሙበትም። በመሃል አራዳ ብዙ ሲኒማ ቤቶች እየተከፈቱ በመምጣታቸዉ በ 1922 ሰይጣን ቤት ከከተማ ዉጭ እየሆነ መጣ ከዚህ በተጨማሪ በ 1928 ቴራስ በመሞቱ ሆቴሉና ሲኒማ ቴራስ (ሠይጣን ቤት) ስራዉን አቆመ።</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m-ET" dirty="0" smtClean="0"/>
              <a:t>ሲኒማ አፖሎ - የዚህ ሲኒማ ቤት ባለቤት ፊሊስ አስቶልዲ የሚባል የግሪክ ተወላጅ ነዉ። ሲኒማ ቤቱ ከሲኒማ አምፒር ጀርባ ራስ መኮንን ቡና ቤት አጠገብ ካለዉ የጫማ መደብር ደጎል አደባባይ ተብሎ የሚጠራዉ ቦታ ነበር። ይህ 1922 ባልታወቀ ምክንያት ሲቃጠል ፊሊስም ትንሽ ወራቶችን ከእሪ በከንቱ ማዶ ፊልም ቤቱን እንደገና ከፈተዉ። ይህ ሲኒማ ቤት ጣሊያኖች ሲገቡ ለራስችዉ ዜጎች  የስራ እድል ለመስጠት ሲሉ ዘጉት።</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1942</Words>
  <Application>Microsoft Office PowerPoint</Application>
  <PresentationFormat>On-screen Show (4:3)</PresentationFormat>
  <Paragraphs>87</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Nyala</vt:lpstr>
      <vt:lpstr>Office Theme</vt:lpstr>
      <vt:lpstr>Ethiopian Cinema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ከፊልም ማዳበሪያ እና መቆጣጠሪያ ዋና ክፍል እስከ የኢትዮጵያ ፊልም ኮርፖሬሽን (በኤፍሬም ለማ)  </vt:lpstr>
      <vt:lpstr>የኢትዮጵያ ፊልም ማዕከል</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የኢትዮጵያ ፊልም ኮርፖሬሽን አመሰራረት </vt:lpstr>
      <vt:lpstr>PowerPoint Presentation</vt:lpstr>
      <vt:lpstr>PowerPoint Presentation</vt:lpstr>
      <vt:lpstr>የኢትዮጵያ ፊልም ኮርፖሬሽን ያከናወናቸው ተግባራት</vt:lpstr>
      <vt:lpstr>PowerPoint Presentation</vt:lpstr>
      <vt:lpstr>PowerPoint Presentation</vt:lpstr>
      <vt:lpstr>PowerPoint Presentation</vt:lpstr>
      <vt:lpstr>የኢትዮጵያ ፊልም ኮርፖሬሽን የፈረሰበት ዋና ዋና ምክንያቶች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3040U64</cp:lastModifiedBy>
  <cp:revision>21</cp:revision>
  <dcterms:created xsi:type="dcterms:W3CDTF">2020-04-27T13:28:11Z</dcterms:created>
  <dcterms:modified xsi:type="dcterms:W3CDTF">2020-04-30T12:17:39Z</dcterms:modified>
</cp:coreProperties>
</file>