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7200900" cy="9715500"/>
  <p:notesSz cx="7200900" cy="97155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2.xml"/><Relationship Id="rId3" Type="http://schemas.openxmlformats.org/officeDocument/2006/relationships/slide" Target="slide3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3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4.xml"/><Relationship Id="rId3" Type="http://schemas.openxmlformats.org/officeDocument/2006/relationships/slide" Target="slide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" Target="slide6.xml"/><Relationship Id="rId3" Type="http://schemas.openxmlformats.org/officeDocument/2006/relationships/image" Target="../media/image1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3685" y="3517747"/>
            <a:ext cx="0" cy="202565"/>
          </a:xfrm>
          <a:custGeom>
            <a:avLst/>
            <a:gdLst/>
            <a:ahLst/>
            <a:cxnLst/>
            <a:rect l="l" t="t" r="r" b="b"/>
            <a:pathLst>
              <a:path w="0" h="202564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733685" y="3720058"/>
            <a:ext cx="0" cy="152400"/>
          </a:xfrm>
          <a:custGeom>
            <a:avLst/>
            <a:gdLst/>
            <a:ahLst/>
            <a:cxnLst/>
            <a:rect l="l" t="t" r="r" b="b"/>
            <a:pathLst>
              <a:path w="0"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733685" y="3815105"/>
            <a:ext cx="0" cy="101600"/>
          </a:xfrm>
          <a:custGeom>
            <a:avLst/>
            <a:gdLst/>
            <a:ahLst/>
            <a:cxnLst/>
            <a:rect l="l" t="t" r="r" b="b"/>
            <a:pathLst>
              <a:path w="0" h="101600">
                <a:moveTo>
                  <a:pt x="0" y="0"/>
                </a:moveTo>
                <a:lnTo>
                  <a:pt x="0" y="1015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695782" y="2530701"/>
            <a:ext cx="1699260" cy="2533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 spc="25">
                <a:latin typeface="Arial"/>
                <a:cs typeface="Arial"/>
              </a:rPr>
              <a:t>CENTRIFUGES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0176" y="3618710"/>
            <a:ext cx="2651125" cy="3333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5">
                <a:latin typeface="Arial"/>
                <a:cs typeface="Arial"/>
              </a:rPr>
              <a:t>W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0">
                <a:latin typeface="Arial"/>
                <a:cs typeface="Arial"/>
              </a:rPr>
              <a:t>Wieking</a:t>
            </a:r>
            <a:r>
              <a:rPr dirty="0" sz="900">
                <a:latin typeface="Arial"/>
                <a:cs typeface="Arial"/>
              </a:rPr>
              <a:t>,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Food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Tec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GmbH,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Oelde,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Germany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5">
                <a:latin typeface="Arial"/>
                <a:cs typeface="Arial"/>
              </a:rPr>
              <a:t>Copyright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2002,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Elsevier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Science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Ltd.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All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Rights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782" y="4451492"/>
            <a:ext cx="2911475" cy="16046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8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algn="just" marL="12700" marR="5080" indent="-635">
              <a:lnSpc>
                <a:spcPct val="100000"/>
              </a:lnSpc>
              <a:spcBef>
                <a:spcPts val="570"/>
              </a:spcBef>
            </a:pPr>
            <a:r>
              <a:rPr dirty="0" sz="1000" spc="70">
                <a:latin typeface="PMingLiU"/>
                <a:cs typeface="PMingLiU"/>
              </a:rPr>
              <a:t>Apa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therm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extracti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meth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ds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tion,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hanic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hods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widely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suspen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ions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sludg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their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differe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compon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nts.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sic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hanically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sedimen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ation,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atio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centrifug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ining,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filter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ing.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cesses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class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fied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accordi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physical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operties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util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ze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forc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arising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5782" y="6522201"/>
            <a:ext cx="2911475" cy="25158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70">
                <a:latin typeface="Arial"/>
                <a:cs typeface="Arial"/>
              </a:rPr>
              <a:t>Classification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80">
                <a:latin typeface="Arial"/>
                <a:cs typeface="Arial"/>
              </a:rPr>
              <a:t>of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Centrifuges</a:t>
            </a:r>
            <a:endParaRPr sz="1100">
              <a:latin typeface="Arial"/>
              <a:cs typeface="Arial"/>
            </a:endParaRPr>
          </a:p>
          <a:p>
            <a:pPr algn="just" marL="12700" marR="5080" indent="-635">
              <a:lnSpc>
                <a:spcPct val="100000"/>
              </a:lnSpc>
              <a:spcBef>
                <a:spcPts val="570"/>
              </a:spcBef>
            </a:pPr>
            <a:r>
              <a:rPr dirty="0" sz="1000" spc="45">
                <a:latin typeface="PMingLiU"/>
                <a:cs typeface="PMingLiU"/>
              </a:rPr>
              <a:t>Any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att</a:t>
            </a:r>
            <a:r>
              <a:rPr dirty="0" sz="1000" spc="8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mpt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system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tically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class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incl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ding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30">
                <a:latin typeface="PMingLiU"/>
                <a:cs typeface="PMingLiU"/>
              </a:rPr>
              <a:t>ges,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arrives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follo</a:t>
            </a:r>
            <a:r>
              <a:rPr dirty="0" sz="1000" spc="90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definition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physi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forc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occur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ifuge: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gas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on,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demu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si-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ficati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sed</a:t>
            </a:r>
            <a:r>
              <a:rPr dirty="0" sz="1000" spc="20">
                <a:latin typeface="PMingLiU"/>
                <a:cs typeface="PMingLiU"/>
              </a:rPr>
              <a:t>i</a:t>
            </a:r>
            <a:r>
              <a:rPr dirty="0" sz="1000" spc="70">
                <a:latin typeface="PMingLiU"/>
                <a:cs typeface="PMingLiU"/>
              </a:rPr>
              <a:t>mentat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filtratio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(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 </a:t>
            </a:r>
            <a:r>
              <a:rPr dirty="0" sz="1000" spc="-2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dirty="0" sz="1000" spc="30">
                <a:latin typeface="PMingLiU"/>
                <a:cs typeface="PMingLiU"/>
              </a:rPr>
              <a:t>). </a:t>
            </a:r>
            <a:r>
              <a:rPr dirty="0" sz="1000" spc="70">
                <a:latin typeface="PMingLiU"/>
                <a:cs typeface="PMingLiU"/>
              </a:rPr>
              <a:t>Demu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sificat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mixture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two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ph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ses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different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35">
                <a:latin typeface="PMingLiU"/>
                <a:cs typeface="PMingLiU"/>
              </a:rPr>
              <a:t>ties,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mutually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emu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sify.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Class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fied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here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extr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two-phase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Se</a:t>
            </a:r>
            <a:r>
              <a:rPr dirty="0" sz="1000" spc="30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i-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take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place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during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ation,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but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comb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nati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(i.e.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185">
                <a:latin typeface="PMingLiU"/>
                <a:cs typeface="PMingLiU"/>
              </a:rPr>
              <a:t>-</a:t>
            </a:r>
            <a:r>
              <a:rPr dirty="0" sz="1000" spc="1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60">
                <a:latin typeface="PMingLiU"/>
                <a:cs typeface="PMingLiU"/>
              </a:rPr>
              <a:t>id-liquid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tion)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filtrati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(liquid-so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tion).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Filtration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includes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filt</a:t>
            </a:r>
            <a:r>
              <a:rPr dirty="0" sz="1000" spc="35">
                <a:latin typeface="PMingLiU"/>
                <a:cs typeface="PMingLiU"/>
              </a:rPr>
              <a:t>r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basket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filter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ifuges.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He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comb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nati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sedimen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possible.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32227" y="3561565"/>
            <a:ext cx="2910840" cy="25165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65">
                <a:latin typeface="Arial"/>
                <a:cs typeface="Arial"/>
              </a:rPr>
              <a:t>Selection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75">
                <a:latin typeface="Arial"/>
                <a:cs typeface="Arial"/>
              </a:rPr>
              <a:t>Criteria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85">
                <a:latin typeface="Arial"/>
                <a:cs typeface="Arial"/>
              </a:rPr>
              <a:t>for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Centrifuges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570"/>
              </a:spcBef>
            </a:pP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tion,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iquid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tubul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gular</a:t>
            </a:r>
            <a:r>
              <a:rPr dirty="0" sz="1000" spc="60">
                <a:latin typeface="PMingLiU"/>
                <a:cs typeface="PMingLiU"/>
              </a:rPr>
              <a:t> chamber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bow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conti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uously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terms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discharges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phase.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respect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arge,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work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eit</a:t>
            </a:r>
            <a:r>
              <a:rPr dirty="0" sz="1000" spc="70">
                <a:latin typeface="PMingLiU"/>
                <a:cs typeface="PMingLiU"/>
              </a:rPr>
              <a:t>h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ntinuou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(i.e.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ntinuous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disc-t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0">
                <a:latin typeface="PMingLiU"/>
                <a:cs typeface="PMingLiU"/>
              </a:rPr>
              <a:t>pe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</a:t>
            </a:r>
            <a:r>
              <a:rPr dirty="0" sz="1000" spc="50">
                <a:latin typeface="PMingLiU"/>
                <a:cs typeface="PMingLiU"/>
              </a:rPr>
              <a:t>f</a:t>
            </a:r>
            <a:r>
              <a:rPr dirty="0" sz="1000" spc="40">
                <a:latin typeface="PMingLiU"/>
                <a:cs typeface="PMingLiU"/>
              </a:rPr>
              <a:t>uges,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stopped,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collected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solids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removed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nd),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semi</a:t>
            </a:r>
            <a:r>
              <a:rPr dirty="0" sz="1000" spc="30">
                <a:latin typeface="PMingLiU"/>
                <a:cs typeface="PMingLiU"/>
              </a:rPr>
              <a:t>-</a:t>
            </a:r>
            <a:r>
              <a:rPr dirty="0" sz="1000" spc="60">
                <a:latin typeface="PMingLiU"/>
                <a:cs typeface="PMingLiU"/>
              </a:rPr>
              <a:t>continu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usly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(self-di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charging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type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self-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leaning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tors)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fully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continu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usly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(nozzle-type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separator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).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anters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usually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unperfo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(with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excep-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screen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centrifuge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decanters,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decanters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60">
                <a:latin typeface="PMingLiU"/>
                <a:cs typeface="PMingLiU"/>
              </a:rPr>
              <a:t>ded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basket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bowl)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operates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continu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usl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(se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dirty="0" sz="1000" spc="55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2</a:t>
            </a:r>
            <a:r>
              <a:rPr dirty="0" sz="1000" spc="3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732733" y="6370284"/>
            <a:ext cx="2910840" cy="266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1100" spc="55">
                <a:latin typeface="Arial"/>
                <a:cs typeface="Arial"/>
              </a:rPr>
              <a:t>General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Field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80">
                <a:latin typeface="Arial"/>
                <a:cs typeface="Arial"/>
              </a:rPr>
              <a:t>of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Application</a:t>
            </a:r>
            <a:endParaRPr sz="11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570"/>
              </a:spcBef>
            </a:pPr>
            <a:r>
              <a:rPr dirty="0" sz="1000" spc="55">
                <a:latin typeface="PMingLiU"/>
                <a:cs typeface="PMingLiU"/>
              </a:rPr>
              <a:t>Discontinu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us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suita</a:t>
            </a:r>
            <a:r>
              <a:rPr dirty="0" sz="1000" spc="75">
                <a:latin typeface="PMingLiU"/>
                <a:cs typeface="PMingLiU"/>
              </a:rPr>
              <a:t>b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extractio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mixes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clari-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fication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addi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 spc="20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f-cleaning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separators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concentra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slu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ries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wet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class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ficatio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s.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>
                <a:latin typeface="PMingLiU"/>
                <a:cs typeface="PMingLiU"/>
              </a:rPr>
              <a:t>fi</a:t>
            </a:r>
            <a:r>
              <a:rPr dirty="0" sz="1000" spc="5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lds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ap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30">
                <a:latin typeface="PMingLiU"/>
                <a:cs typeface="PMingLiU"/>
              </a:rPr>
              <a:t>lica-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nozz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40">
                <a:latin typeface="PMingLiU"/>
                <a:cs typeface="PMingLiU"/>
              </a:rPr>
              <a:t>e-type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separators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similar.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cover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field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liquid-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olid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extract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on.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decanter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widest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range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plications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and,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reason,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important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ifuges.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As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three-pha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tes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mixes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while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simultane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usly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concentra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and,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x</a:t>
            </a:r>
            <a:r>
              <a:rPr dirty="0" sz="1000" spc="60">
                <a:latin typeface="PMingLiU"/>
                <a:cs typeface="PMingLiU"/>
              </a:rPr>
              <a:t>traction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nuous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solid-liqu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extr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ctio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B</a:t>
            </a:r>
            <a:r>
              <a:rPr dirty="0" sz="1000" spc="30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sket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pus</a:t>
            </a:r>
            <a:r>
              <a:rPr dirty="0" sz="1000" spc="70">
                <a:latin typeface="PMingLiU"/>
                <a:cs typeface="PMingLiU"/>
              </a:rPr>
              <a:t>h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centrifu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dewate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wa</a:t>
            </a:r>
            <a:r>
              <a:rPr dirty="0" sz="1000" spc="5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hing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out.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knife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30">
                <a:latin typeface="PMingLiU"/>
                <a:cs typeface="PMingLiU"/>
              </a:rPr>
              <a:t>ge,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like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wide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range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ap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lications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su</a:t>
            </a:r>
            <a:r>
              <a:rPr dirty="0" sz="1000" spc="65">
                <a:latin typeface="PMingLiU"/>
                <a:cs typeface="PMingLiU"/>
              </a:rPr>
              <a:t>p</a:t>
            </a:r>
            <a:r>
              <a:rPr dirty="0" sz="1000" spc="50">
                <a:latin typeface="PMingLiU"/>
                <a:cs typeface="PMingLiU"/>
              </a:rPr>
              <a:t>erior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12082" y="687419"/>
            <a:ext cx="5914390" cy="657860"/>
          </a:xfrm>
          <a:prstGeom prst="rect">
            <a:avLst/>
          </a:prstGeom>
          <a:ln w="7200">
            <a:solidFill>
              <a:srgbClr val="00000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just" marL="113030" marR="106045">
              <a:lnSpc>
                <a:spcPct val="123400"/>
              </a:lnSpc>
            </a:pPr>
            <a:r>
              <a:rPr dirty="0" sz="1200" spc="30">
                <a:latin typeface="Microsoft Sans Serif"/>
                <a:cs typeface="Microsoft Sans Serif"/>
              </a:rPr>
              <a:t>Caseins</a:t>
            </a:r>
            <a:r>
              <a:rPr dirty="0" sz="1200" spc="140">
                <a:latin typeface="Microsoft Sans Serif"/>
                <a:cs typeface="Microsoft Sans Serif"/>
              </a:rPr>
              <a:t> </a:t>
            </a:r>
            <a:r>
              <a:rPr dirty="0" sz="900" spc="-5" i="1">
                <a:latin typeface="Arial"/>
                <a:cs typeface="Arial"/>
              </a:rPr>
              <a:t>see</a:t>
            </a:r>
            <a:r>
              <a:rPr dirty="0" sz="900" spc="100" i="1">
                <a:latin typeface="Arial"/>
                <a:cs typeface="Arial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Milk</a:t>
            </a:r>
            <a:r>
              <a:rPr dirty="0" sz="900" spc="110">
                <a:latin typeface="Microsoft Sans Serif"/>
                <a:cs typeface="Microsoft Sans Serif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Proteins</a:t>
            </a:r>
            <a:r>
              <a:rPr dirty="0" sz="900">
                <a:latin typeface="Arial"/>
                <a:cs typeface="Arial"/>
              </a:rPr>
              <a:t>:</a:t>
            </a:r>
            <a:r>
              <a:rPr dirty="0" sz="900" spc="9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Casein</a:t>
            </a:r>
            <a:r>
              <a:rPr dirty="0" sz="900" spc="10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Nomenclature,</a:t>
            </a:r>
            <a:r>
              <a:rPr dirty="0" sz="900" spc="10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Structure</a:t>
            </a:r>
            <a:r>
              <a:rPr dirty="0" sz="900" spc="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and</a:t>
            </a:r>
            <a:r>
              <a:rPr dirty="0" sz="900" spc="10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Association</a:t>
            </a:r>
            <a:r>
              <a:rPr dirty="0" sz="900" spc="10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Properties;</a:t>
            </a:r>
            <a:r>
              <a:rPr dirty="0" sz="900" spc="10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Caseins,</a:t>
            </a:r>
            <a:r>
              <a:rPr dirty="0" sz="900" spc="10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Micellar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Structure;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Caseins,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Functional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5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Properties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and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Food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Uses;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Caseins,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Industrial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Production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and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6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Compositional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Standards.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695782" y="313916"/>
            <a:ext cx="11779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244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0">
                <a:latin typeface="Arial"/>
                <a:cs typeface="Arial"/>
              </a:rPr>
              <a:t>CENTRIFUGES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186" y="7215637"/>
            <a:ext cx="2910840" cy="18224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 spc="65">
                <a:latin typeface="PMingLiU"/>
                <a:cs typeface="PMingLiU"/>
              </a:rPr>
              <a:t> 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particu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arly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resp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ct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attainab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solids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conten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 spc="20">
                <a:latin typeface="PMingLiU"/>
                <a:cs typeface="PMingLiU"/>
              </a:rPr>
              <a:t>l</a:t>
            </a:r>
            <a:r>
              <a:rPr dirty="0" sz="1000" spc="50">
                <a:latin typeface="PMingLiU"/>
                <a:cs typeface="PMingLiU"/>
              </a:rPr>
              <a:t>ection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crite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ia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particu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75">
                <a:latin typeface="PMingLiU"/>
                <a:cs typeface="PMingLiU"/>
              </a:rPr>
              <a:t>ar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urse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specific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weight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dering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liquid-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iquid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One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criterion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part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partic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size.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Ano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important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ntity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suspen</a:t>
            </a:r>
            <a:r>
              <a:rPr dirty="0" sz="1000" spc="20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8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tors,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ers,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basket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filt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list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accord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size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suspend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rticles.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-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4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criteri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selec</a:t>
            </a:r>
            <a:r>
              <a:rPr dirty="0" sz="1000" spc="7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io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base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soli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stock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illustra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again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92655" y="7216016"/>
            <a:ext cx="2910840" cy="455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715" indent="-635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sh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90">
                <a:latin typeface="PMingLiU"/>
                <a:cs typeface="PMingLiU"/>
              </a:rPr>
              <a:t>wn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40">
                <a:latin typeface="PMingLiU"/>
                <a:cs typeface="PMingLiU"/>
              </a:rPr>
              <a:t>-</a:t>
            </a:r>
            <a:r>
              <a:rPr dirty="0" sz="1000" spc="65">
                <a:latin typeface="PMingLiU"/>
                <a:cs typeface="PMingLiU"/>
              </a:rPr>
              <a:t>orienta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decan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baske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knife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pusher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suitable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919" y="7964363"/>
            <a:ext cx="2910205" cy="10731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805815">
              <a:lnSpc>
                <a:spcPts val="1290"/>
              </a:lnSpc>
            </a:pPr>
            <a:r>
              <a:rPr dirty="0" sz="1100" spc="70">
                <a:latin typeface="Arial"/>
                <a:cs typeface="Arial"/>
              </a:rPr>
              <a:t>Applications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80">
                <a:latin typeface="Arial"/>
                <a:cs typeface="Arial"/>
              </a:rPr>
              <a:t>of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Centrifuges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in</a:t>
            </a:r>
            <a:r>
              <a:rPr dirty="0" sz="1100" spc="50">
                <a:latin typeface="Arial"/>
                <a:cs typeface="Arial"/>
              </a:rPr>
              <a:t> </a:t>
            </a:r>
            <a:r>
              <a:rPr dirty="0" sz="1100" spc="80">
                <a:latin typeface="Arial"/>
                <a:cs typeface="Arial"/>
              </a:rPr>
              <a:t>the</a:t>
            </a:r>
            <a:r>
              <a:rPr dirty="0" sz="1100" spc="55">
                <a:latin typeface="Arial"/>
                <a:cs typeface="Arial"/>
              </a:rPr>
              <a:t> </a:t>
            </a:r>
            <a:r>
              <a:rPr dirty="0" sz="1100" spc="55">
                <a:latin typeface="Arial"/>
                <a:cs typeface="Arial"/>
              </a:rPr>
              <a:t>Dairy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70">
                <a:latin typeface="Arial"/>
                <a:cs typeface="Arial"/>
              </a:rPr>
              <a:t>Industry</a:t>
            </a:r>
            <a:endParaRPr sz="11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515"/>
              </a:spcBef>
            </a:pPr>
            <a:r>
              <a:rPr dirty="0" sz="900" spc="55">
                <a:latin typeface="Arial"/>
                <a:cs typeface="Arial"/>
              </a:rPr>
              <a:t>Skimming</a:t>
            </a:r>
            <a:endParaRPr sz="900">
              <a:latin typeface="Arial"/>
              <a:cs typeface="Arial"/>
            </a:endParaRPr>
          </a:p>
          <a:p>
            <a:pPr algn="just" marL="12700" marR="5080">
              <a:lnSpc>
                <a:spcPct val="100000"/>
              </a:lnSpc>
              <a:spcBef>
                <a:spcPts val="640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indus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ry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introd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ced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gal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ogy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nineteen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centu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y.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Starting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han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-driven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mach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nes,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opment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26248" y="731151"/>
            <a:ext cx="264795" cy="566420"/>
          </a:xfrm>
          <a:custGeom>
            <a:avLst/>
            <a:gdLst/>
            <a:ahLst/>
            <a:cxnLst/>
            <a:rect l="l" t="t" r="r" b="b"/>
            <a:pathLst>
              <a:path w="264794" h="566419">
                <a:moveTo>
                  <a:pt x="0" y="0"/>
                </a:moveTo>
                <a:lnTo>
                  <a:pt x="264591" y="566165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934631" y="743470"/>
            <a:ext cx="295275" cy="554355"/>
          </a:xfrm>
          <a:custGeom>
            <a:avLst/>
            <a:gdLst/>
            <a:ahLst/>
            <a:cxnLst/>
            <a:rect l="l" t="t" r="r" b="b"/>
            <a:pathLst>
              <a:path w="295275" h="554355">
                <a:moveTo>
                  <a:pt x="0" y="553846"/>
                </a:moveTo>
                <a:lnTo>
                  <a:pt x="294817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216302" y="731151"/>
            <a:ext cx="229235" cy="566420"/>
          </a:xfrm>
          <a:custGeom>
            <a:avLst/>
            <a:gdLst/>
            <a:ahLst/>
            <a:cxnLst/>
            <a:rect l="l" t="t" r="r" b="b"/>
            <a:pathLst>
              <a:path w="229235" h="566419">
                <a:moveTo>
                  <a:pt x="0" y="566165"/>
                </a:moveTo>
                <a:lnTo>
                  <a:pt x="228815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655468" y="743470"/>
            <a:ext cx="343535" cy="150495"/>
          </a:xfrm>
          <a:custGeom>
            <a:avLst/>
            <a:gdLst/>
            <a:ahLst/>
            <a:cxnLst/>
            <a:rect l="l" t="t" r="r" b="b"/>
            <a:pathLst>
              <a:path w="343535" h="150494">
                <a:moveTo>
                  <a:pt x="0" y="0"/>
                </a:moveTo>
                <a:lnTo>
                  <a:pt x="343496" y="150494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872536" y="1074661"/>
            <a:ext cx="193040" cy="229235"/>
          </a:xfrm>
          <a:custGeom>
            <a:avLst/>
            <a:gdLst/>
            <a:ahLst/>
            <a:cxnLst/>
            <a:rect l="l" t="t" r="r" b="b"/>
            <a:pathLst>
              <a:path w="193039" h="229234">
                <a:moveTo>
                  <a:pt x="0" y="228803"/>
                </a:moveTo>
                <a:lnTo>
                  <a:pt x="192443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227222" y="1074661"/>
            <a:ext cx="240665" cy="210820"/>
          </a:xfrm>
          <a:custGeom>
            <a:avLst/>
            <a:gdLst/>
            <a:ahLst/>
            <a:cxnLst/>
            <a:rect l="l" t="t" r="r" b="b"/>
            <a:pathLst>
              <a:path w="240664" h="210819">
                <a:moveTo>
                  <a:pt x="0" y="0"/>
                </a:moveTo>
                <a:lnTo>
                  <a:pt x="240563" y="21035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94201" y="737298"/>
            <a:ext cx="463550" cy="554355"/>
          </a:xfrm>
          <a:custGeom>
            <a:avLst/>
            <a:gdLst/>
            <a:ahLst/>
            <a:cxnLst/>
            <a:rect l="l" t="t" r="r" b="b"/>
            <a:pathLst>
              <a:path w="463550" h="554355">
                <a:moveTo>
                  <a:pt x="0" y="553872"/>
                </a:moveTo>
                <a:lnTo>
                  <a:pt x="463245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322622" y="731151"/>
            <a:ext cx="385445" cy="566420"/>
          </a:xfrm>
          <a:custGeom>
            <a:avLst/>
            <a:gdLst/>
            <a:ahLst/>
            <a:cxnLst/>
            <a:rect l="l" t="t" r="r" b="b"/>
            <a:pathLst>
              <a:path w="385445" h="566419">
                <a:moveTo>
                  <a:pt x="0" y="0"/>
                </a:moveTo>
                <a:lnTo>
                  <a:pt x="384873" y="566165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159834" y="737298"/>
            <a:ext cx="42545" cy="548005"/>
          </a:xfrm>
          <a:custGeom>
            <a:avLst/>
            <a:gdLst/>
            <a:ahLst/>
            <a:cxnLst/>
            <a:rect l="l" t="t" r="r" b="b"/>
            <a:pathLst>
              <a:path w="42545" h="548005">
                <a:moveTo>
                  <a:pt x="0" y="547712"/>
                </a:moveTo>
                <a:lnTo>
                  <a:pt x="42481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864137" y="731151"/>
            <a:ext cx="800100" cy="560070"/>
          </a:xfrm>
          <a:custGeom>
            <a:avLst/>
            <a:gdLst/>
            <a:ahLst/>
            <a:cxnLst/>
            <a:rect l="l" t="t" r="r" b="b"/>
            <a:pathLst>
              <a:path w="800100" h="560069">
                <a:moveTo>
                  <a:pt x="0" y="560019"/>
                </a:moveTo>
                <a:lnTo>
                  <a:pt x="800011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971260" y="737298"/>
            <a:ext cx="174625" cy="548005"/>
          </a:xfrm>
          <a:custGeom>
            <a:avLst/>
            <a:gdLst/>
            <a:ahLst/>
            <a:cxnLst/>
            <a:rect l="l" t="t" r="r" b="b"/>
            <a:pathLst>
              <a:path w="174625" h="548005">
                <a:moveTo>
                  <a:pt x="0" y="0"/>
                </a:moveTo>
                <a:lnTo>
                  <a:pt x="174536" y="547712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495734" y="743470"/>
            <a:ext cx="331470" cy="548005"/>
          </a:xfrm>
          <a:custGeom>
            <a:avLst/>
            <a:gdLst/>
            <a:ahLst/>
            <a:cxnLst/>
            <a:rect l="l" t="t" r="r" b="b"/>
            <a:pathLst>
              <a:path w="331470" h="548005">
                <a:moveTo>
                  <a:pt x="0" y="547700"/>
                </a:moveTo>
                <a:lnTo>
                  <a:pt x="331190" y="0"/>
                </a:lnTo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2737142" y="896759"/>
            <a:ext cx="854710" cy="17462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45745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Separation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7839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7780">
              <a:lnSpc>
                <a:spcPct val="100000"/>
              </a:lnSpc>
            </a:pPr>
            <a:r>
              <a:rPr dirty="0" sz="700" spc="-3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1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 spc="-15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97839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 spc="-35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endParaRPr sz="7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56868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85725" marR="93980" indent="-254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86231" y="650049"/>
            <a:ext cx="668655" cy="156845"/>
          </a:xfrm>
          <a:custGeom>
            <a:avLst/>
            <a:gdLst/>
            <a:ahLst/>
            <a:cxnLst/>
            <a:rect l="l" t="t" r="r" b="b"/>
            <a:pathLst>
              <a:path w="668655" h="156845">
                <a:moveTo>
                  <a:pt x="0" y="0"/>
                </a:moveTo>
                <a:lnTo>
                  <a:pt x="668540" y="0"/>
                </a:lnTo>
                <a:lnTo>
                  <a:pt x="668540" y="156629"/>
                </a:lnTo>
                <a:lnTo>
                  <a:pt x="0" y="1566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 txBox="1"/>
          <p:nvPr/>
        </p:nvSpPr>
        <p:spPr>
          <a:xfrm>
            <a:off x="1915883" y="2161641"/>
            <a:ext cx="586740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just" marL="102235" marR="123825" indent="1968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nn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 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tra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574353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11760" marR="6032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eparator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204288" y="650049"/>
            <a:ext cx="638175" cy="156845"/>
          </a:xfrm>
          <a:custGeom>
            <a:avLst/>
            <a:gdLst/>
            <a:ahLst/>
            <a:cxnLst/>
            <a:rect l="l" t="t" r="r" b="b"/>
            <a:pathLst>
              <a:path w="638175" h="156845">
                <a:moveTo>
                  <a:pt x="0" y="0"/>
                </a:moveTo>
                <a:lnTo>
                  <a:pt x="638022" y="0"/>
                </a:lnTo>
                <a:lnTo>
                  <a:pt x="638022" y="156629"/>
                </a:lnTo>
                <a:lnTo>
                  <a:pt x="0" y="1566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 txBox="1"/>
          <p:nvPr/>
        </p:nvSpPr>
        <p:spPr>
          <a:xfrm>
            <a:off x="3254616" y="3763873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67310" marR="8445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no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zz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eparator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233356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93980" marR="38100" indent="-64769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ree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eparator</a:t>
            </a:r>
            <a:endParaRPr sz="7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018826" y="6365824"/>
            <a:ext cx="334010" cy="259079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8890" marR="8255" indent="1714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ro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one</a:t>
            </a:r>
            <a:endParaRPr sz="7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49446" y="5865698"/>
            <a:ext cx="472440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2540" marR="63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orator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7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49446" y="5365584"/>
            <a:ext cx="472440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40640" marR="2667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no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zz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13098" y="4763604"/>
            <a:ext cx="54165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49530" marR="86995" indent="-63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eanin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913098" y="4263478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just" marL="53340" marR="83185" indent="4191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nn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13098" y="3763873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66040" marR="66040" indent="-508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92397" y="2161641"/>
            <a:ext cx="586740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2573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anter</a:t>
            </a:r>
            <a:endParaRPr sz="7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50879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85725" marR="95885" indent="-63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reen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anter</a:t>
            </a:r>
            <a:endParaRPr sz="7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3880078" y="650049"/>
            <a:ext cx="607695" cy="156845"/>
          </a:xfrm>
          <a:custGeom>
            <a:avLst/>
            <a:gdLst/>
            <a:ahLst/>
            <a:cxnLst/>
            <a:rect l="l" t="t" r="r" b="b"/>
            <a:pathLst>
              <a:path w="607695" h="156845">
                <a:moveTo>
                  <a:pt x="0" y="0"/>
                </a:moveTo>
                <a:lnTo>
                  <a:pt x="607580" y="0"/>
                </a:lnTo>
                <a:lnTo>
                  <a:pt x="607580" y="156629"/>
                </a:lnTo>
                <a:lnTo>
                  <a:pt x="0" y="1566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 txBox="1"/>
          <p:nvPr/>
        </p:nvSpPr>
        <p:spPr>
          <a:xfrm>
            <a:off x="1256868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endParaRPr sz="7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86231" y="650049"/>
            <a:ext cx="668655" cy="156845"/>
          </a:xfrm>
          <a:prstGeom prst="rect">
            <a:avLst/>
          </a:prstGeom>
          <a:ln w="6349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2794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 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eparation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915883" y="1866252"/>
            <a:ext cx="586740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574353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04288" y="650049"/>
            <a:ext cx="638175" cy="156845"/>
          </a:xfrm>
          <a:prstGeom prst="rect">
            <a:avLst/>
          </a:prstGeom>
          <a:ln w="6349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397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233356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8923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892397" y="1866252"/>
            <a:ext cx="586740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635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25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550879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25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80078" y="650049"/>
            <a:ext cx="60769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9525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231104" y="3763873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79375" marR="57150" indent="3175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209895" y="2161641"/>
            <a:ext cx="58737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73025" marR="10858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et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w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209895" y="1866252"/>
            <a:ext cx="58737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25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925985" y="5365584"/>
            <a:ext cx="472440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46990" marR="2032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ree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 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889574" y="4763604"/>
            <a:ext cx="541655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81280" indent="-75565">
              <a:lnSpc>
                <a:spcPct val="107200"/>
              </a:lnSpc>
            </a:pPr>
            <a:r>
              <a:rPr dirty="0" sz="700" spc="-25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ree</a:t>
            </a:r>
            <a:r>
              <a:rPr dirty="0" sz="700" spc="-15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700" spc="-1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 spc="-3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 spc="-15">
                <a:solidFill>
                  <a:srgbClr val="231F20"/>
                </a:solidFill>
                <a:latin typeface="Arial"/>
                <a:cs typeface="Arial"/>
              </a:rPr>
              <a:t>n 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 spc="-15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 spc="-2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5889574" y="4263478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55244" marR="44450" indent="-37465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pen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ion pen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889574" y="3763873"/>
            <a:ext cx="541655" cy="361950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61594" marR="7493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ni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v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erti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7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868860" y="2161641"/>
            <a:ext cx="586740" cy="464184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24130" marR="8890">
              <a:lnSpc>
                <a:spcPct val="1072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entri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fug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(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 or 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ta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7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5868860" y="1866252"/>
            <a:ext cx="586740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algn="ctr" marL="1270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00" spc="-25">
                <a:solidFill>
                  <a:srgbClr val="231F20"/>
                </a:solidFill>
                <a:latin typeface="Arial"/>
                <a:cs typeface="Arial"/>
              </a:rPr>
              <a:t>/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00">
              <a:latin typeface="Arial"/>
              <a:cs typeface="Arial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5528729" y="650049"/>
            <a:ext cx="607695" cy="156845"/>
          </a:xfrm>
          <a:custGeom>
            <a:avLst/>
            <a:gdLst/>
            <a:ahLst/>
            <a:cxnLst/>
            <a:rect l="l" t="t" r="r" b="b"/>
            <a:pathLst>
              <a:path w="607695" h="156845">
                <a:moveTo>
                  <a:pt x="0" y="0"/>
                </a:moveTo>
                <a:lnTo>
                  <a:pt x="607567" y="0"/>
                </a:lnTo>
                <a:lnTo>
                  <a:pt x="607567" y="156629"/>
                </a:lnTo>
                <a:lnTo>
                  <a:pt x="0" y="15662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 txBox="1"/>
          <p:nvPr/>
        </p:nvSpPr>
        <p:spPr>
          <a:xfrm>
            <a:off x="5528729" y="650049"/>
            <a:ext cx="607695" cy="156845"/>
          </a:xfrm>
          <a:prstGeom prst="rect">
            <a:avLst/>
          </a:prstGeom>
          <a:ln w="6350">
            <a:solidFill>
              <a:srgbClr val="231F2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37795">
              <a:lnSpc>
                <a:spcPct val="100000"/>
              </a:lnSpc>
            </a:pP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700">
                <a:solidFill>
                  <a:srgbClr val="231F20"/>
                </a:solidFill>
                <a:latin typeface="Arial"/>
                <a:cs typeface="Arial"/>
              </a:rPr>
              <a:t>tration</a:t>
            </a:r>
            <a:endParaRPr sz="700">
              <a:latin typeface="Arial"/>
              <a:cs typeface="Aria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56818" y="6754078"/>
            <a:ext cx="348996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1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Systematic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15">
                <a:latin typeface="Arial"/>
                <a:cs typeface="Arial"/>
              </a:rPr>
              <a:t>classiicati</a:t>
            </a:r>
            <a:r>
              <a:rPr dirty="0" sz="800" spc="10">
                <a:latin typeface="Arial"/>
                <a:cs typeface="Arial"/>
              </a:rPr>
              <a:t>o</a:t>
            </a:r>
            <a:r>
              <a:rPr dirty="0" sz="800" spc="-5">
                <a:latin typeface="Arial"/>
                <a:cs typeface="Arial"/>
              </a:rPr>
              <a:t>n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centrifug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>
                <a:latin typeface="Arial"/>
                <a:cs typeface="Arial"/>
              </a:rPr>
              <a:t>s.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G,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gas;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L,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liquid;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S,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solid.</a:t>
            </a:r>
            <a:endParaRPr sz="800">
              <a:latin typeface="Arial"/>
              <a:cs typeface="Arial"/>
            </a:endParaRPr>
          </a:p>
        </p:txBody>
      </p:sp>
      <p:sp>
        <p:nvSpPr>
          <p:cNvPr id="60" name="object 60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 txBox="1"/>
          <p:nvPr/>
        </p:nvSpPr>
        <p:spPr>
          <a:xfrm>
            <a:off x="5338343" y="313916"/>
            <a:ext cx="11652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0">
                <a:latin typeface="Arial"/>
                <a:cs typeface="Arial"/>
              </a:rPr>
              <a:t>CENTRIFUGES</a:t>
            </a:r>
            <a:r>
              <a:rPr dirty="0" sz="900" spc="1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245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36" name="object 36"/>
          <p:cNvGraphicFramePr>
            <a:graphicFrameLocks noGrp="1"/>
          </p:cNvGraphicFramePr>
          <p:nvPr/>
        </p:nvGraphicFramePr>
        <p:xfrm>
          <a:off x="594664" y="1366685"/>
          <a:ext cx="5864225" cy="368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86854"/>
                <a:gridCol w="72174"/>
                <a:gridCol w="586854"/>
                <a:gridCol w="72161"/>
                <a:gridCol w="586320"/>
                <a:gridCol w="72148"/>
                <a:gridCol w="586854"/>
                <a:gridCol w="72148"/>
                <a:gridCol w="586867"/>
                <a:gridCol w="72174"/>
                <a:gridCol w="586308"/>
                <a:gridCol w="72174"/>
                <a:gridCol w="598246"/>
                <a:gridCol w="647572"/>
                <a:gridCol w="72161"/>
                <a:gridCol w="586346"/>
              </a:tblGrid>
              <a:tr h="136420"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otope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Th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antation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ination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et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907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</a:tr>
              <a:tr h="114325"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255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</a:tr>
              <a:tr h="110644"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49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tration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39" name="object 39"/>
          <p:cNvGraphicFramePr>
            <a:graphicFrameLocks noGrp="1"/>
          </p:cNvGraphicFramePr>
          <p:nvPr/>
        </p:nvGraphicFramePr>
        <p:xfrm>
          <a:off x="1933409" y="3263747"/>
          <a:ext cx="4500880" cy="3683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1553"/>
                <a:gridCol w="776478"/>
                <a:gridCol w="541540"/>
                <a:gridCol w="116941"/>
                <a:gridCol w="541540"/>
                <a:gridCol w="117462"/>
                <a:gridCol w="541553"/>
                <a:gridCol w="117449"/>
                <a:gridCol w="541553"/>
                <a:gridCol w="116916"/>
                <a:gridCol w="541553"/>
              </a:tblGrid>
              <a:tr h="133861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 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u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rin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atin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3652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Sip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  <a:lnT w="6349">
                      <a:solidFill>
                        <a:srgbClr val="231F20"/>
                      </a:solidFill>
                      <a:prstDash val="solid"/>
                    </a:lnT>
                  </a:tcPr>
                </a:tc>
              </a:tr>
              <a:tr h="114325"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eanin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reen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</a:tr>
              <a:tr h="113216"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49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49">
                      <a:solidFill>
                        <a:srgbClr val="231F20"/>
                      </a:solidFill>
                      <a:prstDash val="solid"/>
                    </a:lnR>
                    <a:lnB w="6349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40" name="object 40"/>
          <p:cNvGraphicFramePr>
            <a:graphicFrameLocks noGrp="1"/>
          </p:cNvGraphicFramePr>
          <p:nvPr/>
        </p:nvGraphicFramePr>
        <p:xfrm>
          <a:off x="1933409" y="2764167"/>
          <a:ext cx="4500880" cy="3676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1553"/>
                <a:gridCol w="117475"/>
                <a:gridCol w="541528"/>
                <a:gridCol w="117475"/>
                <a:gridCol w="541540"/>
                <a:gridCol w="116941"/>
                <a:gridCol w="541540"/>
                <a:gridCol w="117462"/>
                <a:gridCol w="541553"/>
                <a:gridCol w="117449"/>
                <a:gridCol w="541553"/>
                <a:gridCol w="116916"/>
                <a:gridCol w="541553"/>
              </a:tblGrid>
              <a:tr h="135836"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Spira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pe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Ov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er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w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erentia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l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809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</a:tcPr>
                </a:tc>
              </a:tr>
              <a:tr h="114325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h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m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eparator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17018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one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87630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entri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fug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</a:tr>
              <a:tr h="110683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x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</a:pP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</a:t>
                      </a:r>
                      <a:r>
                        <a:rPr dirty="0" sz="70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anter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231F20"/>
                      </a:solidFill>
                      <a:prstDash val="solid"/>
                    </a:lnL>
                  </a:tcPr>
                </a:tc>
                <a:tc>
                  <a:txBody>
                    <a:bodyPr/>
                    <a:lstStyle/>
                    <a:p>
                      <a:pPr/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R w="6350">
                      <a:solidFill>
                        <a:srgbClr val="231F20"/>
                      </a:solidFill>
                      <a:prstDash val="solid"/>
                    </a:lnR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97430" y="647852"/>
            <a:ext cx="4816475" cy="0"/>
          </a:xfrm>
          <a:custGeom>
            <a:avLst/>
            <a:gdLst/>
            <a:ahLst/>
            <a:cxnLst/>
            <a:rect l="l" t="t" r="r" b="b"/>
            <a:pathLst>
              <a:path w="4816475" h="0">
                <a:moveTo>
                  <a:pt x="0" y="0"/>
                </a:moveTo>
                <a:lnTo>
                  <a:pt x="4816233" y="0"/>
                </a:lnTo>
              </a:path>
            </a:pathLst>
          </a:custGeom>
          <a:ln w="3175">
            <a:solidFill>
              <a:srgbClr val="BFC3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797430" y="651186"/>
            <a:ext cx="4816475" cy="0"/>
          </a:xfrm>
          <a:custGeom>
            <a:avLst/>
            <a:gdLst/>
            <a:ahLst/>
            <a:cxnLst/>
            <a:rect l="l" t="t" r="r" b="b"/>
            <a:pathLst>
              <a:path w="4816475" h="0">
                <a:moveTo>
                  <a:pt x="0" y="0"/>
                </a:moveTo>
                <a:lnTo>
                  <a:pt x="4816233" y="0"/>
                </a:lnTo>
              </a:path>
            </a:pathLst>
          </a:custGeom>
          <a:ln w="6667">
            <a:solidFill>
              <a:srgbClr val="BFC3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22945" y="712552"/>
            <a:ext cx="466090" cy="368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Liquid– liquid extraction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420759" y="712653"/>
            <a:ext cx="516890" cy="368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aration 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liquid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ixture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026194" y="712755"/>
            <a:ext cx="409575" cy="368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lari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cation 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liquid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636708" y="712857"/>
            <a:ext cx="421005" cy="368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oncen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tration 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 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lurrie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29646" y="712958"/>
            <a:ext cx="466090" cy="368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olid– liquid extraction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804600" y="646613"/>
            <a:ext cx="113982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hy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dration </a:t>
            </a:r>
            <a:r>
              <a:rPr dirty="0" sz="800" spc="-3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aterin</a:t>
            </a:r>
            <a:r>
              <a:rPr dirty="0" baseline="-34722" sz="1200">
                <a:solidFill>
                  <a:srgbClr val="231F20"/>
                </a:solidFill>
                <a:latin typeface="Arial"/>
                <a:cs typeface="Arial"/>
              </a:rPr>
              <a:t>g</a:t>
            </a:r>
            <a:endParaRPr baseline="-34722"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04600" y="767213"/>
            <a:ext cx="539750" cy="368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ts val="95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 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tance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04954" y="779506"/>
            <a:ext cx="806450" cy="1816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talline</a:t>
            </a:r>
            <a:r>
              <a:rPr dirty="0" sz="800" spc="5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baseline="31250" sz="120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baseline="31250" sz="1200">
                <a:solidFill>
                  <a:srgbClr val="231F20"/>
                </a:solidFill>
                <a:latin typeface="Arial"/>
                <a:cs typeface="Arial"/>
              </a:rPr>
              <a:t>et</a:t>
            </a:r>
            <a:endParaRPr baseline="31250"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04954" y="900207"/>
            <a:ext cx="1202055" cy="1816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tance</a:t>
            </a:r>
            <a:r>
              <a:rPr dirty="0" baseline="-31250" sz="1200">
                <a:solidFill>
                  <a:srgbClr val="231F20"/>
                </a:solidFill>
                <a:latin typeface="Arial"/>
                <a:cs typeface="Arial"/>
              </a:rPr>
              <a:t>s  </a:t>
            </a:r>
            <a:r>
              <a:rPr dirty="0" baseline="-31250" sz="1200" spc="1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cla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ication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803298" y="647852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803298" y="651186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803298" y="1178852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803298" y="1182179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5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803298" y="157703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803298" y="1580368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803298" y="197520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803298" y="197854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8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803298" y="237365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803298" y="2376862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41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803298" y="2771838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803298" y="2775178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8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803298" y="3170021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803298" y="317335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803298" y="3568204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803298" y="3571538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797430" y="647852"/>
            <a:ext cx="0" cy="3325495"/>
          </a:xfrm>
          <a:custGeom>
            <a:avLst/>
            <a:gdLst/>
            <a:ahLst/>
            <a:cxnLst/>
            <a:rect l="l" t="t" r="r" b="b"/>
            <a:pathLst>
              <a:path w="0" h="3325495">
                <a:moveTo>
                  <a:pt x="0" y="0"/>
                </a:moveTo>
                <a:lnTo>
                  <a:pt x="0" y="332519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800364" y="647852"/>
            <a:ext cx="0" cy="3325495"/>
          </a:xfrm>
          <a:custGeom>
            <a:avLst/>
            <a:gdLst/>
            <a:ahLst/>
            <a:cxnLst/>
            <a:rect l="l" t="t" r="r" b="b"/>
            <a:pathLst>
              <a:path w="0" h="3325495">
                <a:moveTo>
                  <a:pt x="0" y="0"/>
                </a:moveTo>
                <a:lnTo>
                  <a:pt x="0" y="3325190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397772" y="654519"/>
            <a:ext cx="0" cy="650875"/>
          </a:xfrm>
          <a:custGeom>
            <a:avLst/>
            <a:gdLst/>
            <a:ahLst/>
            <a:cxnLst/>
            <a:rect l="l" t="t" r="r" b="b"/>
            <a:pathLst>
              <a:path w="0" h="650875">
                <a:moveTo>
                  <a:pt x="0" y="0"/>
                </a:moveTo>
                <a:lnTo>
                  <a:pt x="0" y="650481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397772" y="1444205"/>
            <a:ext cx="0" cy="245745"/>
          </a:xfrm>
          <a:custGeom>
            <a:avLst/>
            <a:gdLst/>
            <a:ahLst/>
            <a:cxnLst/>
            <a:rect l="l" t="t" r="r" b="b"/>
            <a:pathLst>
              <a:path w="0" h="245744">
                <a:moveTo>
                  <a:pt x="0" y="0"/>
                </a:moveTo>
                <a:lnTo>
                  <a:pt x="0" y="24564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397772" y="1836000"/>
            <a:ext cx="0" cy="2137410"/>
          </a:xfrm>
          <a:custGeom>
            <a:avLst/>
            <a:gdLst/>
            <a:ahLst/>
            <a:cxnLst/>
            <a:rect l="l" t="t" r="r" b="b"/>
            <a:pathLst>
              <a:path w="0" h="2137410">
                <a:moveTo>
                  <a:pt x="0" y="0"/>
                </a:moveTo>
                <a:lnTo>
                  <a:pt x="0" y="2137041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400706" y="654519"/>
            <a:ext cx="0" cy="650875"/>
          </a:xfrm>
          <a:custGeom>
            <a:avLst/>
            <a:gdLst/>
            <a:ahLst/>
            <a:cxnLst/>
            <a:rect l="l" t="t" r="r" b="b"/>
            <a:pathLst>
              <a:path w="0" h="650875">
                <a:moveTo>
                  <a:pt x="0" y="0"/>
                </a:moveTo>
                <a:lnTo>
                  <a:pt x="0" y="650481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400706" y="1444205"/>
            <a:ext cx="0" cy="245745"/>
          </a:xfrm>
          <a:custGeom>
            <a:avLst/>
            <a:gdLst/>
            <a:ahLst/>
            <a:cxnLst/>
            <a:rect l="l" t="t" r="r" b="b"/>
            <a:pathLst>
              <a:path w="0" h="245744">
                <a:moveTo>
                  <a:pt x="0" y="0"/>
                </a:moveTo>
                <a:lnTo>
                  <a:pt x="0" y="245643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400706" y="1836000"/>
            <a:ext cx="0" cy="2137410"/>
          </a:xfrm>
          <a:custGeom>
            <a:avLst/>
            <a:gdLst/>
            <a:ahLst/>
            <a:cxnLst/>
            <a:rect l="l" t="t" r="r" b="b"/>
            <a:pathLst>
              <a:path w="0" h="2137410">
                <a:moveTo>
                  <a:pt x="0" y="0"/>
                </a:moveTo>
                <a:lnTo>
                  <a:pt x="0" y="2137041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998114" y="654519"/>
            <a:ext cx="0" cy="650875"/>
          </a:xfrm>
          <a:custGeom>
            <a:avLst/>
            <a:gdLst/>
            <a:ahLst/>
            <a:cxnLst/>
            <a:rect l="l" t="t" r="r" b="b"/>
            <a:pathLst>
              <a:path w="0" h="650875">
                <a:moveTo>
                  <a:pt x="0" y="0"/>
                </a:moveTo>
                <a:lnTo>
                  <a:pt x="0" y="650481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998114" y="1444205"/>
            <a:ext cx="0" cy="245745"/>
          </a:xfrm>
          <a:custGeom>
            <a:avLst/>
            <a:gdLst/>
            <a:ahLst/>
            <a:cxnLst/>
            <a:rect l="l" t="t" r="r" b="b"/>
            <a:pathLst>
              <a:path w="0" h="245744">
                <a:moveTo>
                  <a:pt x="0" y="0"/>
                </a:moveTo>
                <a:lnTo>
                  <a:pt x="0" y="24564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998114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998114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998114" y="2659024"/>
            <a:ext cx="0" cy="1314450"/>
          </a:xfrm>
          <a:custGeom>
            <a:avLst/>
            <a:gdLst/>
            <a:ahLst/>
            <a:cxnLst/>
            <a:rect l="l" t="t" r="r" b="b"/>
            <a:pathLst>
              <a:path w="0" h="1314450">
                <a:moveTo>
                  <a:pt x="0" y="0"/>
                </a:moveTo>
                <a:lnTo>
                  <a:pt x="0" y="131401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3001181" y="654519"/>
            <a:ext cx="0" cy="650875"/>
          </a:xfrm>
          <a:custGeom>
            <a:avLst/>
            <a:gdLst/>
            <a:ahLst/>
            <a:cxnLst/>
            <a:rect l="l" t="t" r="r" b="b"/>
            <a:pathLst>
              <a:path w="0" h="650875">
                <a:moveTo>
                  <a:pt x="0" y="0"/>
                </a:moveTo>
                <a:lnTo>
                  <a:pt x="0" y="650481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3001181" y="1444205"/>
            <a:ext cx="0" cy="245745"/>
          </a:xfrm>
          <a:custGeom>
            <a:avLst/>
            <a:gdLst/>
            <a:ahLst/>
            <a:cxnLst/>
            <a:rect l="l" t="t" r="r" b="b"/>
            <a:pathLst>
              <a:path w="0" h="245744">
                <a:moveTo>
                  <a:pt x="0" y="0"/>
                </a:moveTo>
                <a:lnTo>
                  <a:pt x="0" y="245643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3001181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3001181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3001181" y="2659024"/>
            <a:ext cx="0" cy="1314450"/>
          </a:xfrm>
          <a:custGeom>
            <a:avLst/>
            <a:gdLst/>
            <a:ahLst/>
            <a:cxnLst/>
            <a:rect l="l" t="t" r="r" b="b"/>
            <a:pathLst>
              <a:path w="0" h="1314450">
                <a:moveTo>
                  <a:pt x="0" y="0"/>
                </a:moveTo>
                <a:lnTo>
                  <a:pt x="0" y="1314018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3598722" y="654519"/>
            <a:ext cx="0" cy="1035685"/>
          </a:xfrm>
          <a:custGeom>
            <a:avLst/>
            <a:gdLst/>
            <a:ahLst/>
            <a:cxnLst/>
            <a:rect l="l" t="t" r="r" b="b"/>
            <a:pathLst>
              <a:path w="0" h="1035685">
                <a:moveTo>
                  <a:pt x="0" y="0"/>
                </a:moveTo>
                <a:lnTo>
                  <a:pt x="0" y="103532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3598722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3598722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3598722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3598722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3601656" y="654519"/>
            <a:ext cx="0" cy="1035685"/>
          </a:xfrm>
          <a:custGeom>
            <a:avLst/>
            <a:gdLst/>
            <a:ahLst/>
            <a:cxnLst/>
            <a:rect l="l" t="t" r="r" b="b"/>
            <a:pathLst>
              <a:path w="0" h="1035685">
                <a:moveTo>
                  <a:pt x="0" y="0"/>
                </a:moveTo>
                <a:lnTo>
                  <a:pt x="0" y="1035329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3601656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3601656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3601656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3601656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4199051" y="654519"/>
            <a:ext cx="0" cy="1035685"/>
          </a:xfrm>
          <a:custGeom>
            <a:avLst/>
            <a:gdLst/>
            <a:ahLst/>
            <a:cxnLst/>
            <a:rect l="l" t="t" r="r" b="b"/>
            <a:pathLst>
              <a:path w="0" h="1035685">
                <a:moveTo>
                  <a:pt x="0" y="0"/>
                </a:moveTo>
                <a:lnTo>
                  <a:pt x="0" y="103532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4199051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4199051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4199051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4199051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4201985" y="654519"/>
            <a:ext cx="0" cy="1035685"/>
          </a:xfrm>
          <a:custGeom>
            <a:avLst/>
            <a:gdLst/>
            <a:ahLst/>
            <a:cxnLst/>
            <a:rect l="l" t="t" r="r" b="b"/>
            <a:pathLst>
              <a:path w="0" h="1035685">
                <a:moveTo>
                  <a:pt x="0" y="0"/>
                </a:moveTo>
                <a:lnTo>
                  <a:pt x="0" y="1035329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4201985" y="1836000"/>
            <a:ext cx="0" cy="265430"/>
          </a:xfrm>
          <a:custGeom>
            <a:avLst/>
            <a:gdLst/>
            <a:ahLst/>
            <a:cxnLst/>
            <a:rect l="l" t="t" r="r" b="b"/>
            <a:pathLst>
              <a:path w="0" h="265430">
                <a:moveTo>
                  <a:pt x="0" y="0"/>
                </a:moveTo>
                <a:lnTo>
                  <a:pt x="0" y="265353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4201985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4201985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4201985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4799393" y="654519"/>
            <a:ext cx="0" cy="1447165"/>
          </a:xfrm>
          <a:custGeom>
            <a:avLst/>
            <a:gdLst/>
            <a:ahLst/>
            <a:cxnLst/>
            <a:rect l="l" t="t" r="r" b="b"/>
            <a:pathLst>
              <a:path w="0" h="1447164">
                <a:moveTo>
                  <a:pt x="0" y="0"/>
                </a:moveTo>
                <a:lnTo>
                  <a:pt x="0" y="144683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4799393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4799393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4799393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4802327" y="654519"/>
            <a:ext cx="0" cy="1447165"/>
          </a:xfrm>
          <a:custGeom>
            <a:avLst/>
            <a:gdLst/>
            <a:ahLst/>
            <a:cxnLst/>
            <a:rect l="l" t="t" r="r" b="b"/>
            <a:pathLst>
              <a:path w="0" h="1447164">
                <a:moveTo>
                  <a:pt x="0" y="0"/>
                </a:moveTo>
                <a:lnTo>
                  <a:pt x="0" y="1446834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4802327" y="2240838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034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4802327" y="2659024"/>
            <a:ext cx="0" cy="1049020"/>
          </a:xfrm>
          <a:custGeom>
            <a:avLst/>
            <a:gdLst/>
            <a:ahLst/>
            <a:cxnLst/>
            <a:rect l="l" t="t" r="r" b="b"/>
            <a:pathLst>
              <a:path w="0" h="1049020">
                <a:moveTo>
                  <a:pt x="0" y="0"/>
                </a:moveTo>
                <a:lnTo>
                  <a:pt x="0" y="1048677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4802327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5399735" y="654519"/>
            <a:ext cx="0" cy="1858645"/>
          </a:xfrm>
          <a:custGeom>
            <a:avLst/>
            <a:gdLst/>
            <a:ahLst/>
            <a:cxnLst/>
            <a:rect l="l" t="t" r="r" b="b"/>
            <a:pathLst>
              <a:path w="0" h="1858645">
                <a:moveTo>
                  <a:pt x="0" y="0"/>
                </a:moveTo>
                <a:lnTo>
                  <a:pt x="0" y="185835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399735" y="2659024"/>
            <a:ext cx="0" cy="239395"/>
          </a:xfrm>
          <a:custGeom>
            <a:avLst/>
            <a:gdLst/>
            <a:ahLst/>
            <a:cxnLst/>
            <a:rect l="l" t="t" r="r" b="b"/>
            <a:pathLst>
              <a:path w="0" h="239394">
                <a:moveTo>
                  <a:pt x="0" y="0"/>
                </a:moveTo>
                <a:lnTo>
                  <a:pt x="0" y="23896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5399735" y="3037204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96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399735" y="3435387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31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5399735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5402669" y="654519"/>
            <a:ext cx="0" cy="1858645"/>
          </a:xfrm>
          <a:custGeom>
            <a:avLst/>
            <a:gdLst/>
            <a:ahLst/>
            <a:cxnLst/>
            <a:rect l="l" t="t" r="r" b="b"/>
            <a:pathLst>
              <a:path w="0" h="1858645">
                <a:moveTo>
                  <a:pt x="0" y="0"/>
                </a:moveTo>
                <a:lnTo>
                  <a:pt x="0" y="1858352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5402669" y="2659024"/>
            <a:ext cx="0" cy="239395"/>
          </a:xfrm>
          <a:custGeom>
            <a:avLst/>
            <a:gdLst/>
            <a:ahLst/>
            <a:cxnLst/>
            <a:rect l="l" t="t" r="r" b="b"/>
            <a:pathLst>
              <a:path w="0" h="239394">
                <a:moveTo>
                  <a:pt x="0" y="0"/>
                </a:moveTo>
                <a:lnTo>
                  <a:pt x="0" y="238963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402669" y="3037204"/>
            <a:ext cx="0" cy="259079"/>
          </a:xfrm>
          <a:custGeom>
            <a:avLst/>
            <a:gdLst/>
            <a:ahLst/>
            <a:cxnLst/>
            <a:rect l="l" t="t" r="r" b="b"/>
            <a:pathLst>
              <a:path w="0" h="259079">
                <a:moveTo>
                  <a:pt x="0" y="0"/>
                </a:moveTo>
                <a:lnTo>
                  <a:pt x="0" y="258965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5402669" y="3435387"/>
            <a:ext cx="0" cy="272415"/>
          </a:xfrm>
          <a:custGeom>
            <a:avLst/>
            <a:gdLst/>
            <a:ahLst/>
            <a:cxnLst/>
            <a:rect l="l" t="t" r="r" b="b"/>
            <a:pathLst>
              <a:path w="0" h="272414">
                <a:moveTo>
                  <a:pt x="0" y="0"/>
                </a:moveTo>
                <a:lnTo>
                  <a:pt x="0" y="272313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5402669" y="3853573"/>
            <a:ext cx="0" cy="120014"/>
          </a:xfrm>
          <a:custGeom>
            <a:avLst/>
            <a:gdLst/>
            <a:ahLst/>
            <a:cxnLst/>
            <a:rect l="l" t="t" r="r" b="b"/>
            <a:pathLst>
              <a:path w="0" h="120014">
                <a:moveTo>
                  <a:pt x="0" y="0"/>
                </a:moveTo>
                <a:lnTo>
                  <a:pt x="0" y="119468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6000076" y="654519"/>
            <a:ext cx="0" cy="1858645"/>
          </a:xfrm>
          <a:custGeom>
            <a:avLst/>
            <a:gdLst/>
            <a:ahLst/>
            <a:cxnLst/>
            <a:rect l="l" t="t" r="r" b="b"/>
            <a:pathLst>
              <a:path w="0" h="1858645">
                <a:moveTo>
                  <a:pt x="0" y="0"/>
                </a:moveTo>
                <a:lnTo>
                  <a:pt x="0" y="185835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6000076" y="2659024"/>
            <a:ext cx="0" cy="1314450"/>
          </a:xfrm>
          <a:custGeom>
            <a:avLst/>
            <a:gdLst/>
            <a:ahLst/>
            <a:cxnLst/>
            <a:rect l="l" t="t" r="r" b="b"/>
            <a:pathLst>
              <a:path w="0" h="1314450">
                <a:moveTo>
                  <a:pt x="0" y="0"/>
                </a:moveTo>
                <a:lnTo>
                  <a:pt x="0" y="131401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6003144" y="654519"/>
            <a:ext cx="0" cy="1858645"/>
          </a:xfrm>
          <a:custGeom>
            <a:avLst/>
            <a:gdLst/>
            <a:ahLst/>
            <a:cxnLst/>
            <a:rect l="l" t="t" r="r" b="b"/>
            <a:pathLst>
              <a:path w="0" h="1858645">
                <a:moveTo>
                  <a:pt x="0" y="0"/>
                </a:moveTo>
                <a:lnTo>
                  <a:pt x="0" y="1858352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6003144" y="2659024"/>
            <a:ext cx="0" cy="1314450"/>
          </a:xfrm>
          <a:custGeom>
            <a:avLst/>
            <a:gdLst/>
            <a:ahLst/>
            <a:cxnLst/>
            <a:rect l="l" t="t" r="r" b="b"/>
            <a:pathLst>
              <a:path w="0" h="1314450">
                <a:moveTo>
                  <a:pt x="0" y="0"/>
                </a:moveTo>
                <a:lnTo>
                  <a:pt x="0" y="1314018"/>
                </a:lnTo>
              </a:path>
            </a:pathLst>
          </a:custGeom>
          <a:ln w="613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1803298" y="3966387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1803298" y="3969715"/>
            <a:ext cx="4810760" cy="0"/>
          </a:xfrm>
          <a:custGeom>
            <a:avLst/>
            <a:gdLst/>
            <a:ahLst/>
            <a:cxnLst/>
            <a:rect l="l" t="t" r="r" b="b"/>
            <a:pathLst>
              <a:path w="4810759" h="0">
                <a:moveTo>
                  <a:pt x="0" y="0"/>
                </a:moveTo>
                <a:lnTo>
                  <a:pt x="4810366" y="0"/>
                </a:lnTo>
              </a:path>
            </a:pathLst>
          </a:custGeom>
          <a:ln w="665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860552" y="647852"/>
            <a:ext cx="5750560" cy="0"/>
          </a:xfrm>
          <a:custGeom>
            <a:avLst/>
            <a:gdLst/>
            <a:ahLst/>
            <a:cxnLst/>
            <a:rect l="l" t="t" r="r" b="b"/>
            <a:pathLst>
              <a:path w="5750559" h="0">
                <a:moveTo>
                  <a:pt x="0" y="0"/>
                </a:moveTo>
                <a:lnTo>
                  <a:pt x="5750077" y="0"/>
                </a:lnTo>
              </a:path>
            </a:pathLst>
          </a:custGeom>
          <a:ln w="3175">
            <a:solidFill>
              <a:srgbClr val="BFC3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860552" y="651186"/>
            <a:ext cx="5750560" cy="0"/>
          </a:xfrm>
          <a:custGeom>
            <a:avLst/>
            <a:gdLst/>
            <a:ahLst/>
            <a:cxnLst/>
            <a:rect l="l" t="t" r="r" b="b"/>
            <a:pathLst>
              <a:path w="5750559" h="0">
                <a:moveTo>
                  <a:pt x="0" y="0"/>
                </a:moveTo>
                <a:lnTo>
                  <a:pt x="5750077" y="0"/>
                </a:lnTo>
              </a:path>
            </a:pathLst>
          </a:custGeom>
          <a:ln w="6667">
            <a:solidFill>
              <a:srgbClr val="BFC3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866419" y="647852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866419" y="651186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866419" y="1178852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866419" y="1182179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5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866419" y="1577035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866419" y="1580368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866419" y="1975205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866419" y="1978545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8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866419" y="2373655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866419" y="2376862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41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866419" y="2771838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866419" y="2775178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8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866419" y="3170021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866419" y="3173355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866419" y="3568204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866419" y="3571538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860552" y="647852"/>
            <a:ext cx="0" cy="3325495"/>
          </a:xfrm>
          <a:custGeom>
            <a:avLst/>
            <a:gdLst/>
            <a:ahLst/>
            <a:cxnLst/>
            <a:rect l="l" t="t" r="r" b="b"/>
            <a:pathLst>
              <a:path w="0" h="3325495">
                <a:moveTo>
                  <a:pt x="0" y="0"/>
                </a:moveTo>
                <a:lnTo>
                  <a:pt x="0" y="332519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863485" y="647852"/>
            <a:ext cx="0" cy="3325495"/>
          </a:xfrm>
          <a:custGeom>
            <a:avLst/>
            <a:gdLst/>
            <a:ahLst/>
            <a:cxnLst/>
            <a:rect l="l" t="t" r="r" b="b"/>
            <a:pathLst>
              <a:path w="0" h="3325495">
                <a:moveTo>
                  <a:pt x="0" y="0"/>
                </a:moveTo>
                <a:lnTo>
                  <a:pt x="0" y="3325190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866419" y="3966387"/>
            <a:ext cx="5744210" cy="0"/>
          </a:xfrm>
          <a:custGeom>
            <a:avLst/>
            <a:gdLst/>
            <a:ahLst/>
            <a:cxnLst/>
            <a:rect l="l" t="t" r="r" b="b"/>
            <a:pathLst>
              <a:path w="5744209" h="0">
                <a:moveTo>
                  <a:pt x="0" y="0"/>
                </a:moveTo>
                <a:lnTo>
                  <a:pt x="574421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866419" y="3969715"/>
            <a:ext cx="5744845" cy="0"/>
          </a:xfrm>
          <a:custGeom>
            <a:avLst/>
            <a:gdLst/>
            <a:ahLst/>
            <a:cxnLst/>
            <a:rect l="l" t="t" r="r" b="b"/>
            <a:pathLst>
              <a:path w="5744845" h="0">
                <a:moveTo>
                  <a:pt x="0" y="0"/>
                </a:moveTo>
                <a:lnTo>
                  <a:pt x="5744222" y="0"/>
                </a:lnTo>
              </a:path>
            </a:pathLst>
          </a:custGeom>
          <a:ln w="665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6607797" y="654519"/>
            <a:ext cx="0" cy="3318510"/>
          </a:xfrm>
          <a:custGeom>
            <a:avLst/>
            <a:gdLst/>
            <a:ahLst/>
            <a:cxnLst/>
            <a:rect l="l" t="t" r="r" b="b"/>
            <a:pathLst>
              <a:path w="0" h="3318510">
                <a:moveTo>
                  <a:pt x="0" y="0"/>
                </a:moveTo>
                <a:lnTo>
                  <a:pt x="0" y="33185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6610731" y="654519"/>
            <a:ext cx="0" cy="3318510"/>
          </a:xfrm>
          <a:custGeom>
            <a:avLst/>
            <a:gdLst/>
            <a:ahLst/>
            <a:cxnLst/>
            <a:rect l="l" t="t" r="r" b="b"/>
            <a:pathLst>
              <a:path w="0" h="3318510">
                <a:moveTo>
                  <a:pt x="0" y="0"/>
                </a:moveTo>
                <a:lnTo>
                  <a:pt x="0" y="3318522"/>
                </a:lnTo>
              </a:path>
            </a:pathLst>
          </a:custGeom>
          <a:ln w="586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1844903" y="1305001"/>
            <a:ext cx="1706245" cy="139700"/>
          </a:xfrm>
          <a:custGeom>
            <a:avLst/>
            <a:gdLst/>
            <a:ahLst/>
            <a:cxnLst/>
            <a:rect l="l" t="t" r="r" b="b"/>
            <a:pathLst>
              <a:path w="1706245" h="139700">
                <a:moveTo>
                  <a:pt x="0" y="0"/>
                </a:moveTo>
                <a:lnTo>
                  <a:pt x="1706067" y="0"/>
                </a:lnTo>
                <a:lnTo>
                  <a:pt x="1706067" y="139204"/>
                </a:lnTo>
                <a:lnTo>
                  <a:pt x="0" y="139204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1844903" y="1305001"/>
            <a:ext cx="1706245" cy="139700"/>
          </a:xfrm>
          <a:custGeom>
            <a:avLst/>
            <a:gdLst/>
            <a:ahLst/>
            <a:cxnLst/>
            <a:rect l="l" t="t" r="r" b="b"/>
            <a:pathLst>
              <a:path w="1706245" h="139700">
                <a:moveTo>
                  <a:pt x="0" y="0"/>
                </a:moveTo>
                <a:lnTo>
                  <a:pt x="1706067" y="0"/>
                </a:lnTo>
                <a:lnTo>
                  <a:pt x="1706067" y="139204"/>
                </a:lnTo>
                <a:lnTo>
                  <a:pt x="0" y="139204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1856905" y="1689849"/>
            <a:ext cx="2627630" cy="146685"/>
          </a:xfrm>
          <a:custGeom>
            <a:avLst/>
            <a:gdLst/>
            <a:ahLst/>
            <a:cxnLst/>
            <a:rect l="l" t="t" r="r" b="b"/>
            <a:pathLst>
              <a:path w="2627629" h="146685">
                <a:moveTo>
                  <a:pt x="0" y="0"/>
                </a:moveTo>
                <a:lnTo>
                  <a:pt x="2627515" y="0"/>
                </a:lnTo>
                <a:lnTo>
                  <a:pt x="2627515" y="146151"/>
                </a:lnTo>
                <a:lnTo>
                  <a:pt x="0" y="14615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1856905" y="1689849"/>
            <a:ext cx="2627630" cy="146685"/>
          </a:xfrm>
          <a:custGeom>
            <a:avLst/>
            <a:gdLst/>
            <a:ahLst/>
            <a:cxnLst/>
            <a:rect l="l" t="t" r="r" b="b"/>
            <a:pathLst>
              <a:path w="2627629" h="146685">
                <a:moveTo>
                  <a:pt x="0" y="0"/>
                </a:moveTo>
                <a:lnTo>
                  <a:pt x="2627515" y="0"/>
                </a:lnTo>
                <a:lnTo>
                  <a:pt x="2627515" y="146151"/>
                </a:lnTo>
                <a:lnTo>
                  <a:pt x="0" y="146151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6035814" y="1696504"/>
            <a:ext cx="535305" cy="126364"/>
          </a:xfrm>
          <a:custGeom>
            <a:avLst/>
            <a:gdLst/>
            <a:ahLst/>
            <a:cxnLst/>
            <a:rect l="l" t="t" r="r" b="b"/>
            <a:pathLst>
              <a:path w="535304" h="126364">
                <a:moveTo>
                  <a:pt x="0" y="0"/>
                </a:moveTo>
                <a:lnTo>
                  <a:pt x="535000" y="0"/>
                </a:lnTo>
                <a:lnTo>
                  <a:pt x="535000" y="126149"/>
                </a:lnTo>
                <a:lnTo>
                  <a:pt x="0" y="12614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6035814" y="1696504"/>
            <a:ext cx="535305" cy="126364"/>
          </a:xfrm>
          <a:custGeom>
            <a:avLst/>
            <a:gdLst/>
            <a:ahLst/>
            <a:cxnLst/>
            <a:rect l="l" t="t" r="r" b="b"/>
            <a:pathLst>
              <a:path w="535304" h="126364">
                <a:moveTo>
                  <a:pt x="0" y="0"/>
                </a:moveTo>
                <a:lnTo>
                  <a:pt x="535000" y="0"/>
                </a:lnTo>
                <a:lnTo>
                  <a:pt x="535000" y="126149"/>
                </a:lnTo>
                <a:lnTo>
                  <a:pt x="0" y="126149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6035814" y="2094687"/>
            <a:ext cx="535305" cy="126364"/>
          </a:xfrm>
          <a:custGeom>
            <a:avLst/>
            <a:gdLst/>
            <a:ahLst/>
            <a:cxnLst/>
            <a:rect l="l" t="t" r="r" b="b"/>
            <a:pathLst>
              <a:path w="535304" h="126364">
                <a:moveTo>
                  <a:pt x="0" y="0"/>
                </a:moveTo>
                <a:lnTo>
                  <a:pt x="535000" y="0"/>
                </a:lnTo>
                <a:lnTo>
                  <a:pt x="535000" y="126149"/>
                </a:lnTo>
                <a:lnTo>
                  <a:pt x="0" y="12614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6035814" y="2094687"/>
            <a:ext cx="535305" cy="126364"/>
          </a:xfrm>
          <a:custGeom>
            <a:avLst/>
            <a:gdLst/>
            <a:ahLst/>
            <a:cxnLst/>
            <a:rect l="l" t="t" r="r" b="b"/>
            <a:pathLst>
              <a:path w="535304" h="126364">
                <a:moveTo>
                  <a:pt x="0" y="0"/>
                </a:moveTo>
                <a:lnTo>
                  <a:pt x="535000" y="0"/>
                </a:lnTo>
                <a:lnTo>
                  <a:pt x="535000" y="126149"/>
                </a:lnTo>
                <a:lnTo>
                  <a:pt x="0" y="126149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2457246" y="2101354"/>
            <a:ext cx="2645410" cy="139700"/>
          </a:xfrm>
          <a:custGeom>
            <a:avLst/>
            <a:gdLst/>
            <a:ahLst/>
            <a:cxnLst/>
            <a:rect l="l" t="t" r="r" b="b"/>
            <a:pathLst>
              <a:path w="2645410" h="139700">
                <a:moveTo>
                  <a:pt x="0" y="0"/>
                </a:moveTo>
                <a:lnTo>
                  <a:pt x="2645384" y="0"/>
                </a:lnTo>
                <a:lnTo>
                  <a:pt x="2645384" y="139484"/>
                </a:lnTo>
                <a:lnTo>
                  <a:pt x="0" y="139484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2457246" y="2101354"/>
            <a:ext cx="2645410" cy="139700"/>
          </a:xfrm>
          <a:custGeom>
            <a:avLst/>
            <a:gdLst/>
            <a:ahLst/>
            <a:cxnLst/>
            <a:rect l="l" t="t" r="r" b="b"/>
            <a:pathLst>
              <a:path w="2645410" h="139700">
                <a:moveTo>
                  <a:pt x="0" y="0"/>
                </a:moveTo>
                <a:lnTo>
                  <a:pt x="2645384" y="0"/>
                </a:lnTo>
                <a:lnTo>
                  <a:pt x="2645384" y="139484"/>
                </a:lnTo>
                <a:lnTo>
                  <a:pt x="0" y="139484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2665272" y="2512872"/>
            <a:ext cx="3905885" cy="146685"/>
          </a:xfrm>
          <a:custGeom>
            <a:avLst/>
            <a:gdLst/>
            <a:ahLst/>
            <a:cxnLst/>
            <a:rect l="l" t="t" r="r" b="b"/>
            <a:pathLst>
              <a:path w="3905884" h="146685">
                <a:moveTo>
                  <a:pt x="0" y="0"/>
                </a:moveTo>
                <a:lnTo>
                  <a:pt x="3905529" y="0"/>
                </a:lnTo>
                <a:lnTo>
                  <a:pt x="3905529" y="146151"/>
                </a:lnTo>
                <a:lnTo>
                  <a:pt x="0" y="14615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2665272" y="2512872"/>
            <a:ext cx="3905885" cy="146685"/>
          </a:xfrm>
          <a:custGeom>
            <a:avLst/>
            <a:gdLst/>
            <a:ahLst/>
            <a:cxnLst/>
            <a:rect l="l" t="t" r="r" b="b"/>
            <a:pathLst>
              <a:path w="3905884" h="146685">
                <a:moveTo>
                  <a:pt x="0" y="0"/>
                </a:moveTo>
                <a:lnTo>
                  <a:pt x="3905529" y="0"/>
                </a:lnTo>
                <a:lnTo>
                  <a:pt x="3905529" y="146151"/>
                </a:lnTo>
                <a:lnTo>
                  <a:pt x="0" y="146151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4835131" y="2897987"/>
            <a:ext cx="1141730" cy="139700"/>
          </a:xfrm>
          <a:custGeom>
            <a:avLst/>
            <a:gdLst/>
            <a:ahLst/>
            <a:cxnLst/>
            <a:rect l="l" t="t" r="r" b="b"/>
            <a:pathLst>
              <a:path w="1141729" h="139700">
                <a:moveTo>
                  <a:pt x="0" y="0"/>
                </a:moveTo>
                <a:lnTo>
                  <a:pt x="1141183" y="0"/>
                </a:lnTo>
                <a:lnTo>
                  <a:pt x="1141183" y="139217"/>
                </a:lnTo>
                <a:lnTo>
                  <a:pt x="0" y="139217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4835131" y="2897987"/>
            <a:ext cx="1141730" cy="139700"/>
          </a:xfrm>
          <a:custGeom>
            <a:avLst/>
            <a:gdLst/>
            <a:ahLst/>
            <a:cxnLst/>
            <a:rect l="l" t="t" r="r" b="b"/>
            <a:pathLst>
              <a:path w="1141729" h="139700">
                <a:moveTo>
                  <a:pt x="0" y="0"/>
                </a:moveTo>
                <a:lnTo>
                  <a:pt x="1141183" y="0"/>
                </a:lnTo>
                <a:lnTo>
                  <a:pt x="1141183" y="139217"/>
                </a:lnTo>
                <a:lnTo>
                  <a:pt x="0" y="139217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4835131" y="3296170"/>
            <a:ext cx="1141730" cy="139700"/>
          </a:xfrm>
          <a:custGeom>
            <a:avLst/>
            <a:gdLst/>
            <a:ahLst/>
            <a:cxnLst/>
            <a:rect l="l" t="t" r="r" b="b"/>
            <a:pathLst>
              <a:path w="1141729" h="139700">
                <a:moveTo>
                  <a:pt x="0" y="0"/>
                </a:moveTo>
                <a:lnTo>
                  <a:pt x="1141183" y="0"/>
                </a:lnTo>
                <a:lnTo>
                  <a:pt x="1141183" y="139217"/>
                </a:lnTo>
                <a:lnTo>
                  <a:pt x="0" y="139217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4835131" y="3296170"/>
            <a:ext cx="1141730" cy="139700"/>
          </a:xfrm>
          <a:custGeom>
            <a:avLst/>
            <a:gdLst/>
            <a:ahLst/>
            <a:cxnLst/>
            <a:rect l="l" t="t" r="r" b="b"/>
            <a:pathLst>
              <a:path w="1141729" h="139700">
                <a:moveTo>
                  <a:pt x="0" y="0"/>
                </a:moveTo>
                <a:lnTo>
                  <a:pt x="1141183" y="0"/>
                </a:lnTo>
                <a:lnTo>
                  <a:pt x="1141183" y="139217"/>
                </a:lnTo>
                <a:lnTo>
                  <a:pt x="0" y="139217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3039719" y="3707701"/>
            <a:ext cx="2931160" cy="146050"/>
          </a:xfrm>
          <a:custGeom>
            <a:avLst/>
            <a:gdLst/>
            <a:ahLst/>
            <a:cxnLst/>
            <a:rect l="l" t="t" r="r" b="b"/>
            <a:pathLst>
              <a:path w="2931160" h="146050">
                <a:moveTo>
                  <a:pt x="0" y="0"/>
                </a:moveTo>
                <a:lnTo>
                  <a:pt x="2930766" y="0"/>
                </a:lnTo>
                <a:lnTo>
                  <a:pt x="2930766" y="145872"/>
                </a:lnTo>
                <a:lnTo>
                  <a:pt x="0" y="14587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3039719" y="3707701"/>
            <a:ext cx="2931160" cy="146050"/>
          </a:xfrm>
          <a:custGeom>
            <a:avLst/>
            <a:gdLst/>
            <a:ahLst/>
            <a:cxnLst/>
            <a:rect l="l" t="t" r="r" b="b"/>
            <a:pathLst>
              <a:path w="2931160" h="146050">
                <a:moveTo>
                  <a:pt x="0" y="0"/>
                </a:moveTo>
                <a:lnTo>
                  <a:pt x="2930766" y="0"/>
                </a:lnTo>
                <a:lnTo>
                  <a:pt x="2930766" y="145872"/>
                </a:lnTo>
                <a:lnTo>
                  <a:pt x="0" y="145872"/>
                </a:lnTo>
                <a:lnTo>
                  <a:pt x="0" y="0"/>
                </a:lnTo>
                <a:close/>
              </a:path>
            </a:pathLst>
          </a:custGeom>
          <a:ln w="78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 txBox="1"/>
          <p:nvPr/>
        </p:nvSpPr>
        <p:spPr>
          <a:xfrm>
            <a:off x="906322" y="1243552"/>
            <a:ext cx="833119" cy="263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107314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continuou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 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arator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10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arator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h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el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cleanin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g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275590">
              <a:lnSpc>
                <a:spcPts val="95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zz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le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arator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ecanter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600">
              <a:latin typeface="Times New Roman"/>
              <a:cs typeface="Times New Roman"/>
            </a:endParaRPr>
          </a:p>
          <a:p>
            <a:pPr marL="12700" marR="26416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et centri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264160">
              <a:lnSpc>
                <a:spcPts val="95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 centri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 marR="31496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ni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y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 centri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endParaRPr sz="800">
              <a:latin typeface="Arial"/>
              <a:cs typeface="Arial"/>
            </a:endParaRPr>
          </a:p>
        </p:txBody>
      </p:sp>
      <p:sp>
        <p:nvSpPr>
          <p:cNvPr id="134" name="object 134"/>
          <p:cNvSpPr txBox="1"/>
          <p:nvPr/>
        </p:nvSpPr>
        <p:spPr>
          <a:xfrm>
            <a:off x="695782" y="4106636"/>
            <a:ext cx="44450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1215642" y="4106914"/>
            <a:ext cx="290385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Arial"/>
                <a:cs typeface="Arial"/>
              </a:rPr>
              <a:t>Functio</a:t>
            </a:r>
            <a:r>
              <a:rPr dirty="0" sz="800" spc="-20">
                <a:latin typeface="Arial"/>
                <a:cs typeface="Arial"/>
              </a:rPr>
              <a:t>n</a:t>
            </a:r>
            <a:r>
              <a:rPr dirty="0" sz="800" spc="-5">
                <a:latin typeface="Arial"/>
                <a:cs typeface="Arial"/>
              </a:rPr>
              <a:t>s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centrifug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s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according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to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technological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applic</a:t>
            </a:r>
            <a:r>
              <a:rPr dirty="0" sz="800" spc="-20">
                <a:latin typeface="Arial"/>
                <a:cs typeface="Arial"/>
              </a:rPr>
              <a:t>a</a:t>
            </a:r>
            <a:r>
              <a:rPr dirty="0" sz="800" spc="-5">
                <a:latin typeface="Arial"/>
                <a:cs typeface="Arial"/>
              </a:rPr>
              <a:t>tions.</a:t>
            </a:r>
            <a:endParaRPr sz="800">
              <a:latin typeface="Arial"/>
              <a:cs typeface="Arial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1511109" y="4594893"/>
            <a:ext cx="798195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Particle size in </a:t>
            </a:r>
            <a:r>
              <a:rPr dirty="0" sz="750" spc="-15">
                <a:solidFill>
                  <a:srgbClr val="231F20"/>
                </a:solidFill>
                <a:latin typeface="Arial"/>
                <a:cs typeface="Arial"/>
              </a:rPr>
              <a:t>µ</a:t>
            </a:r>
            <a:r>
              <a:rPr dirty="0" sz="750" spc="-15">
                <a:solidFill>
                  <a:srgbClr val="231F20"/>
                </a:solidFill>
                <a:latin typeface="Arial"/>
                <a:cs typeface="Arial"/>
              </a:rPr>
              <a:t>m</a:t>
            </a:r>
            <a:endParaRPr sz="750">
              <a:latin typeface="Arial"/>
              <a:cs typeface="Arial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1511109" y="4835685"/>
            <a:ext cx="1423035" cy="15665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arat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r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h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clari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ier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bow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arat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r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h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sel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cleanin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g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bow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750">
              <a:latin typeface="Arial"/>
              <a:cs typeface="Arial"/>
            </a:endParaRPr>
          </a:p>
          <a:p>
            <a:pPr marL="12700" marR="264160">
              <a:lnSpc>
                <a:spcPct val="2107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arat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r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it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h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zzle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bow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l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ecanter</a:t>
            </a:r>
            <a:endParaRPr sz="750">
              <a:latin typeface="Arial"/>
              <a:cs typeface="Arial"/>
            </a:endParaRPr>
          </a:p>
          <a:p>
            <a:pPr marL="12700" marR="655955">
              <a:lnSpc>
                <a:spcPct val="2107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et centri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ni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 centri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 P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er centri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750">
              <a:latin typeface="Arial"/>
              <a:cs typeface="Arial"/>
            </a:endParaRPr>
          </a:p>
        </p:txBody>
      </p:sp>
      <p:sp>
        <p:nvSpPr>
          <p:cNvPr id="138" name="object 138"/>
          <p:cNvSpPr txBox="1"/>
          <p:nvPr/>
        </p:nvSpPr>
        <p:spPr>
          <a:xfrm>
            <a:off x="4877720" y="4654901"/>
            <a:ext cx="237490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1000</a:t>
            </a:r>
            <a:endParaRPr sz="750">
              <a:latin typeface="Arial"/>
              <a:cs typeface="Arial"/>
            </a:endParaRPr>
          </a:p>
        </p:txBody>
      </p:sp>
      <p:sp>
        <p:nvSpPr>
          <p:cNvPr id="139" name="object 139"/>
          <p:cNvSpPr txBox="1"/>
          <p:nvPr/>
        </p:nvSpPr>
        <p:spPr>
          <a:xfrm>
            <a:off x="5299297" y="4654901"/>
            <a:ext cx="746125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10</a:t>
            </a:r>
            <a:r>
              <a:rPr dirty="0" sz="750" spc="-10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000   </a:t>
            </a:r>
            <a:r>
              <a:rPr dirty="0" sz="750" spc="2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100</a:t>
            </a:r>
            <a:r>
              <a:rPr dirty="0" sz="750" spc="-10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000</a:t>
            </a:r>
            <a:endParaRPr sz="750">
              <a:latin typeface="Arial"/>
              <a:cs typeface="Arial"/>
            </a:endParaRPr>
          </a:p>
        </p:txBody>
      </p:sp>
      <p:sp>
        <p:nvSpPr>
          <p:cNvPr id="140" name="object 140"/>
          <p:cNvSpPr txBox="1"/>
          <p:nvPr/>
        </p:nvSpPr>
        <p:spPr>
          <a:xfrm>
            <a:off x="3131121" y="4654901"/>
            <a:ext cx="151130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750" spc="-6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</p:txBody>
      </p:sp>
      <p:sp>
        <p:nvSpPr>
          <p:cNvPr id="141" name="object 141"/>
          <p:cNvSpPr txBox="1"/>
          <p:nvPr/>
        </p:nvSpPr>
        <p:spPr>
          <a:xfrm>
            <a:off x="4034567" y="4654901"/>
            <a:ext cx="131445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10</a:t>
            </a:r>
            <a:endParaRPr sz="750">
              <a:latin typeface="Arial"/>
              <a:cs typeface="Arial"/>
            </a:endParaRPr>
          </a:p>
        </p:txBody>
      </p:sp>
      <p:sp>
        <p:nvSpPr>
          <p:cNvPr id="142" name="object 142"/>
          <p:cNvSpPr txBox="1"/>
          <p:nvPr/>
        </p:nvSpPr>
        <p:spPr>
          <a:xfrm>
            <a:off x="3609847" y="4654901"/>
            <a:ext cx="78740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750">
              <a:latin typeface="Arial"/>
              <a:cs typeface="Arial"/>
            </a:endParaRPr>
          </a:p>
        </p:txBody>
      </p:sp>
      <p:sp>
        <p:nvSpPr>
          <p:cNvPr id="143" name="object 143"/>
          <p:cNvSpPr/>
          <p:nvPr/>
        </p:nvSpPr>
        <p:spPr>
          <a:xfrm>
            <a:off x="1511693" y="4780648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1511693" y="4783670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 txBox="1"/>
          <p:nvPr/>
        </p:nvSpPr>
        <p:spPr>
          <a:xfrm>
            <a:off x="4456125" y="4654926"/>
            <a:ext cx="184785" cy="1206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50">
                <a:solidFill>
                  <a:srgbClr val="231F20"/>
                </a:solidFill>
                <a:latin typeface="Arial"/>
                <a:cs typeface="Arial"/>
              </a:rPr>
              <a:t>100</a:t>
            </a:r>
            <a:endParaRPr sz="750">
              <a:latin typeface="Arial"/>
              <a:cs typeface="Arial"/>
            </a:endParaRPr>
          </a:p>
        </p:txBody>
      </p:sp>
      <p:sp>
        <p:nvSpPr>
          <p:cNvPr id="146" name="object 146"/>
          <p:cNvSpPr/>
          <p:nvPr/>
        </p:nvSpPr>
        <p:spPr>
          <a:xfrm>
            <a:off x="1511693" y="5021694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1511693" y="5024716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1511693" y="5262498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1511693" y="5265515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1511693" y="5503532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1511693" y="5506434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580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1511693" y="5744336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1511693" y="5747359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1511693" y="5985128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1511693" y="5988151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1511693" y="6226162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1511693" y="6229191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3198025" y="4786693"/>
            <a:ext cx="0" cy="1685925"/>
          </a:xfrm>
          <a:custGeom>
            <a:avLst/>
            <a:gdLst/>
            <a:ahLst/>
            <a:cxnLst/>
            <a:rect l="l" t="t" r="r" b="b"/>
            <a:pathLst>
              <a:path w="0" h="1685925">
                <a:moveTo>
                  <a:pt x="0" y="0"/>
                </a:moveTo>
                <a:lnTo>
                  <a:pt x="0" y="168592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3201054" y="4786693"/>
            <a:ext cx="0" cy="1686560"/>
          </a:xfrm>
          <a:custGeom>
            <a:avLst/>
            <a:gdLst/>
            <a:ahLst/>
            <a:cxnLst/>
            <a:rect l="l" t="t" r="r" b="b"/>
            <a:pathLst>
              <a:path w="0" h="1686560">
                <a:moveTo>
                  <a:pt x="0" y="0"/>
                </a:moveTo>
                <a:lnTo>
                  <a:pt x="0" y="1686331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3643795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3643795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3643795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3643795" y="5443270"/>
            <a:ext cx="0" cy="1029969"/>
          </a:xfrm>
          <a:custGeom>
            <a:avLst/>
            <a:gdLst/>
            <a:ahLst/>
            <a:cxnLst/>
            <a:rect l="l" t="t" r="r" b="b"/>
            <a:pathLst>
              <a:path w="0" h="1029970">
                <a:moveTo>
                  <a:pt x="0" y="0"/>
                </a:moveTo>
                <a:lnTo>
                  <a:pt x="0" y="102934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3646703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581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3646703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581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3646703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581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3646703" y="5443270"/>
            <a:ext cx="0" cy="1029969"/>
          </a:xfrm>
          <a:custGeom>
            <a:avLst/>
            <a:gdLst/>
            <a:ahLst/>
            <a:cxnLst/>
            <a:rect l="l" t="t" r="r" b="b"/>
            <a:pathLst>
              <a:path w="0" h="1029970">
                <a:moveTo>
                  <a:pt x="0" y="0"/>
                </a:moveTo>
                <a:lnTo>
                  <a:pt x="0" y="1029754"/>
                </a:lnTo>
              </a:path>
            </a:pathLst>
          </a:custGeom>
          <a:ln w="5816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4089336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4089336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4089336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4089336" y="5443270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3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4089336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4089336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4089336" y="6159855"/>
            <a:ext cx="0" cy="313055"/>
          </a:xfrm>
          <a:custGeom>
            <a:avLst/>
            <a:gdLst/>
            <a:ahLst/>
            <a:cxnLst/>
            <a:rect l="l" t="t" r="r" b="b"/>
            <a:pathLst>
              <a:path w="0" h="313054">
                <a:moveTo>
                  <a:pt x="0" y="0"/>
                </a:moveTo>
                <a:lnTo>
                  <a:pt x="0" y="31276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4092365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4092365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4092365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4092365" y="5443270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39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4092365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4092365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4092365" y="6159855"/>
            <a:ext cx="0" cy="313690"/>
          </a:xfrm>
          <a:custGeom>
            <a:avLst/>
            <a:gdLst/>
            <a:ahLst/>
            <a:cxnLst/>
            <a:rect l="l" t="t" r="r" b="b"/>
            <a:pathLst>
              <a:path w="0" h="313689">
                <a:moveTo>
                  <a:pt x="0" y="0"/>
                </a:moveTo>
                <a:lnTo>
                  <a:pt x="0" y="313169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4535131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4535131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4535131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4535131" y="5443270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3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4535131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4535131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4535131" y="6159855"/>
            <a:ext cx="0" cy="313055"/>
          </a:xfrm>
          <a:custGeom>
            <a:avLst/>
            <a:gdLst/>
            <a:ahLst/>
            <a:cxnLst/>
            <a:rect l="l" t="t" r="r" b="b"/>
            <a:pathLst>
              <a:path w="0" h="313054">
                <a:moveTo>
                  <a:pt x="0" y="0"/>
                </a:moveTo>
                <a:lnTo>
                  <a:pt x="0" y="31276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4538160" y="4786693"/>
            <a:ext cx="0" cy="60325"/>
          </a:xfrm>
          <a:custGeom>
            <a:avLst/>
            <a:gdLst/>
            <a:ahLst/>
            <a:cxnLst/>
            <a:rect l="l" t="t" r="r" b="b"/>
            <a:pathLst>
              <a:path w="0" h="60325">
                <a:moveTo>
                  <a:pt x="0" y="0"/>
                </a:moveTo>
                <a:lnTo>
                  <a:pt x="0" y="60274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4538160" y="4961432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4538160" y="5202224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4538160" y="5443270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39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4538160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4538160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4538160" y="6159855"/>
            <a:ext cx="0" cy="313690"/>
          </a:xfrm>
          <a:custGeom>
            <a:avLst/>
            <a:gdLst/>
            <a:ahLst/>
            <a:cxnLst/>
            <a:rect l="l" t="t" r="r" b="b"/>
            <a:pathLst>
              <a:path w="0" h="313689">
                <a:moveTo>
                  <a:pt x="0" y="0"/>
                </a:moveTo>
                <a:lnTo>
                  <a:pt x="0" y="313169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4980673" y="4786693"/>
            <a:ext cx="0" cy="782955"/>
          </a:xfrm>
          <a:custGeom>
            <a:avLst/>
            <a:gdLst/>
            <a:ahLst/>
            <a:cxnLst/>
            <a:rect l="l" t="t" r="r" b="b"/>
            <a:pathLst>
              <a:path w="0" h="782954">
                <a:moveTo>
                  <a:pt x="0" y="0"/>
                </a:moveTo>
                <a:lnTo>
                  <a:pt x="0" y="78291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4980673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4980673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4980673" y="6159855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4980673" y="6400660"/>
            <a:ext cx="0" cy="72390"/>
          </a:xfrm>
          <a:custGeom>
            <a:avLst/>
            <a:gdLst/>
            <a:ahLst/>
            <a:cxnLst/>
            <a:rect l="l" t="t" r="r" b="b"/>
            <a:pathLst>
              <a:path w="0" h="72389">
                <a:moveTo>
                  <a:pt x="0" y="0"/>
                </a:moveTo>
                <a:lnTo>
                  <a:pt x="0" y="7195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4983708" y="4786693"/>
            <a:ext cx="0" cy="782955"/>
          </a:xfrm>
          <a:custGeom>
            <a:avLst/>
            <a:gdLst/>
            <a:ahLst/>
            <a:cxnLst/>
            <a:rect l="l" t="t" r="r" b="b"/>
            <a:pathLst>
              <a:path w="0" h="782954">
                <a:moveTo>
                  <a:pt x="0" y="0"/>
                </a:moveTo>
                <a:lnTo>
                  <a:pt x="0" y="782916"/>
                </a:lnTo>
              </a:path>
            </a:pathLst>
          </a:custGeom>
          <a:ln w="607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4983708" y="5684075"/>
            <a:ext cx="0" cy="120650"/>
          </a:xfrm>
          <a:custGeom>
            <a:avLst/>
            <a:gdLst/>
            <a:ahLst/>
            <a:cxnLst/>
            <a:rect l="l" t="t" r="r" b="b"/>
            <a:pathLst>
              <a:path w="0" h="120650">
                <a:moveTo>
                  <a:pt x="0" y="0"/>
                </a:moveTo>
                <a:lnTo>
                  <a:pt x="0" y="120523"/>
                </a:lnTo>
              </a:path>
            </a:pathLst>
          </a:custGeom>
          <a:ln w="607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4983708" y="5919063"/>
            <a:ext cx="0" cy="126364"/>
          </a:xfrm>
          <a:custGeom>
            <a:avLst/>
            <a:gdLst/>
            <a:ahLst/>
            <a:cxnLst/>
            <a:rect l="l" t="t" r="r" b="b"/>
            <a:pathLst>
              <a:path w="0" h="126364">
                <a:moveTo>
                  <a:pt x="0" y="0"/>
                </a:moveTo>
                <a:lnTo>
                  <a:pt x="0" y="126326"/>
                </a:lnTo>
              </a:path>
            </a:pathLst>
          </a:custGeom>
          <a:ln w="607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4983708" y="6159855"/>
            <a:ext cx="0" cy="127000"/>
          </a:xfrm>
          <a:custGeom>
            <a:avLst/>
            <a:gdLst/>
            <a:ahLst/>
            <a:cxnLst/>
            <a:rect l="l" t="t" r="r" b="b"/>
            <a:pathLst>
              <a:path w="0" h="127000">
                <a:moveTo>
                  <a:pt x="0" y="0"/>
                </a:moveTo>
                <a:lnTo>
                  <a:pt x="0" y="126568"/>
                </a:lnTo>
              </a:path>
            </a:pathLst>
          </a:custGeom>
          <a:ln w="607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4983708" y="6400660"/>
            <a:ext cx="0" cy="72390"/>
          </a:xfrm>
          <a:custGeom>
            <a:avLst/>
            <a:gdLst/>
            <a:ahLst/>
            <a:cxnLst/>
            <a:rect l="l" t="t" r="r" b="b"/>
            <a:pathLst>
              <a:path w="0" h="72389">
                <a:moveTo>
                  <a:pt x="0" y="0"/>
                </a:moveTo>
                <a:lnTo>
                  <a:pt x="0" y="72364"/>
                </a:lnTo>
              </a:path>
            </a:pathLst>
          </a:custGeom>
          <a:ln w="607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5426455" y="4786693"/>
            <a:ext cx="0" cy="782955"/>
          </a:xfrm>
          <a:custGeom>
            <a:avLst/>
            <a:gdLst/>
            <a:ahLst/>
            <a:cxnLst/>
            <a:rect l="l" t="t" r="r" b="b"/>
            <a:pathLst>
              <a:path w="0" h="782954">
                <a:moveTo>
                  <a:pt x="0" y="0"/>
                </a:moveTo>
                <a:lnTo>
                  <a:pt x="0" y="78291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5426455" y="5684075"/>
            <a:ext cx="0" cy="602615"/>
          </a:xfrm>
          <a:custGeom>
            <a:avLst/>
            <a:gdLst/>
            <a:ahLst/>
            <a:cxnLst/>
            <a:rect l="l" t="t" r="r" b="b"/>
            <a:pathLst>
              <a:path w="0" h="602614">
                <a:moveTo>
                  <a:pt x="0" y="0"/>
                </a:moveTo>
                <a:lnTo>
                  <a:pt x="0" y="60234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5426455" y="6400660"/>
            <a:ext cx="0" cy="72390"/>
          </a:xfrm>
          <a:custGeom>
            <a:avLst/>
            <a:gdLst/>
            <a:ahLst/>
            <a:cxnLst/>
            <a:rect l="l" t="t" r="r" b="b"/>
            <a:pathLst>
              <a:path w="0" h="72389">
                <a:moveTo>
                  <a:pt x="0" y="0"/>
                </a:moveTo>
                <a:lnTo>
                  <a:pt x="0" y="71958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5429484" y="4786693"/>
            <a:ext cx="0" cy="782955"/>
          </a:xfrm>
          <a:custGeom>
            <a:avLst/>
            <a:gdLst/>
            <a:ahLst/>
            <a:cxnLst/>
            <a:rect l="l" t="t" r="r" b="b"/>
            <a:pathLst>
              <a:path w="0" h="782954">
                <a:moveTo>
                  <a:pt x="0" y="0"/>
                </a:moveTo>
                <a:lnTo>
                  <a:pt x="0" y="782916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5429484" y="5684075"/>
            <a:ext cx="0" cy="602615"/>
          </a:xfrm>
          <a:custGeom>
            <a:avLst/>
            <a:gdLst/>
            <a:ahLst/>
            <a:cxnLst/>
            <a:rect l="l" t="t" r="r" b="b"/>
            <a:pathLst>
              <a:path w="0" h="602614">
                <a:moveTo>
                  <a:pt x="0" y="0"/>
                </a:moveTo>
                <a:lnTo>
                  <a:pt x="0" y="602348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5429484" y="6400660"/>
            <a:ext cx="0" cy="72390"/>
          </a:xfrm>
          <a:custGeom>
            <a:avLst/>
            <a:gdLst/>
            <a:ahLst/>
            <a:cxnLst/>
            <a:rect l="l" t="t" r="r" b="b"/>
            <a:pathLst>
              <a:path w="0" h="72389">
                <a:moveTo>
                  <a:pt x="0" y="0"/>
                </a:moveTo>
                <a:lnTo>
                  <a:pt x="0" y="72364"/>
                </a:lnTo>
              </a:path>
            </a:pathLst>
          </a:custGeom>
          <a:ln w="605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5872010" y="4786693"/>
            <a:ext cx="0" cy="1685925"/>
          </a:xfrm>
          <a:custGeom>
            <a:avLst/>
            <a:gdLst/>
            <a:ahLst/>
            <a:cxnLst/>
            <a:rect l="l" t="t" r="r" b="b"/>
            <a:pathLst>
              <a:path w="0" h="1685925">
                <a:moveTo>
                  <a:pt x="0" y="0"/>
                </a:moveTo>
                <a:lnTo>
                  <a:pt x="0" y="168592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5875032" y="4786693"/>
            <a:ext cx="0" cy="1686560"/>
          </a:xfrm>
          <a:custGeom>
            <a:avLst/>
            <a:gdLst/>
            <a:ahLst/>
            <a:cxnLst/>
            <a:rect l="l" t="t" r="r" b="b"/>
            <a:pathLst>
              <a:path w="0" h="1686560">
                <a:moveTo>
                  <a:pt x="0" y="0"/>
                </a:moveTo>
                <a:lnTo>
                  <a:pt x="0" y="1686331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511693" y="6466979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2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511693" y="6470002"/>
            <a:ext cx="4368800" cy="0"/>
          </a:xfrm>
          <a:custGeom>
            <a:avLst/>
            <a:gdLst/>
            <a:ahLst/>
            <a:cxnLst/>
            <a:rect l="l" t="t" r="r" b="b"/>
            <a:pathLst>
              <a:path w="4368800" h="0">
                <a:moveTo>
                  <a:pt x="0" y="0"/>
                </a:moveTo>
                <a:lnTo>
                  <a:pt x="4368507" y="0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505648" y="4780648"/>
            <a:ext cx="0" cy="1692275"/>
          </a:xfrm>
          <a:custGeom>
            <a:avLst/>
            <a:gdLst/>
            <a:ahLst/>
            <a:cxnLst/>
            <a:rect l="l" t="t" r="r" b="b"/>
            <a:pathLst>
              <a:path w="0" h="1692275">
                <a:moveTo>
                  <a:pt x="0" y="0"/>
                </a:moveTo>
                <a:lnTo>
                  <a:pt x="0" y="169197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508671" y="4780648"/>
            <a:ext cx="0" cy="1692910"/>
          </a:xfrm>
          <a:custGeom>
            <a:avLst/>
            <a:gdLst/>
            <a:ahLst/>
            <a:cxnLst/>
            <a:rect l="l" t="t" r="r" b="b"/>
            <a:pathLst>
              <a:path w="0" h="1692910">
                <a:moveTo>
                  <a:pt x="0" y="0"/>
                </a:moveTo>
                <a:lnTo>
                  <a:pt x="0" y="1692376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2975140" y="4786693"/>
            <a:ext cx="0" cy="1685925"/>
          </a:xfrm>
          <a:custGeom>
            <a:avLst/>
            <a:gdLst/>
            <a:ahLst/>
            <a:cxnLst/>
            <a:rect l="l" t="t" r="r" b="b"/>
            <a:pathLst>
              <a:path w="0" h="1685925">
                <a:moveTo>
                  <a:pt x="0" y="0"/>
                </a:moveTo>
                <a:lnTo>
                  <a:pt x="0" y="168592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2978162" y="4786693"/>
            <a:ext cx="0" cy="1686560"/>
          </a:xfrm>
          <a:custGeom>
            <a:avLst/>
            <a:gdLst/>
            <a:ahLst/>
            <a:cxnLst/>
            <a:rect l="l" t="t" r="r" b="b"/>
            <a:pathLst>
              <a:path w="0" h="1686560">
                <a:moveTo>
                  <a:pt x="0" y="0"/>
                </a:moveTo>
                <a:lnTo>
                  <a:pt x="0" y="1686331"/>
                </a:lnTo>
              </a:path>
            </a:pathLst>
          </a:custGeom>
          <a:ln w="60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3420935" y="4846967"/>
            <a:ext cx="1349375" cy="114935"/>
          </a:xfrm>
          <a:custGeom>
            <a:avLst/>
            <a:gdLst/>
            <a:ahLst/>
            <a:cxnLst/>
            <a:rect l="l" t="t" r="r" b="b"/>
            <a:pathLst>
              <a:path w="1349375" h="114935">
                <a:moveTo>
                  <a:pt x="0" y="0"/>
                </a:moveTo>
                <a:lnTo>
                  <a:pt x="1348943" y="0"/>
                </a:lnTo>
                <a:lnTo>
                  <a:pt x="1348943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3420935" y="4846967"/>
            <a:ext cx="1349375" cy="114935"/>
          </a:xfrm>
          <a:custGeom>
            <a:avLst/>
            <a:gdLst/>
            <a:ahLst/>
            <a:cxnLst/>
            <a:rect l="l" t="t" r="r" b="b"/>
            <a:pathLst>
              <a:path w="1349375" h="114935">
                <a:moveTo>
                  <a:pt x="0" y="0"/>
                </a:moveTo>
                <a:lnTo>
                  <a:pt x="1348943" y="0"/>
                </a:lnTo>
                <a:lnTo>
                  <a:pt x="1348943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3420935" y="5088001"/>
            <a:ext cx="1349375" cy="114300"/>
          </a:xfrm>
          <a:custGeom>
            <a:avLst/>
            <a:gdLst/>
            <a:ahLst/>
            <a:cxnLst/>
            <a:rect l="l" t="t" r="r" b="b"/>
            <a:pathLst>
              <a:path w="1349375" h="114300">
                <a:moveTo>
                  <a:pt x="0" y="0"/>
                </a:moveTo>
                <a:lnTo>
                  <a:pt x="1348943" y="0"/>
                </a:lnTo>
                <a:lnTo>
                  <a:pt x="1348943" y="114223"/>
                </a:lnTo>
                <a:lnTo>
                  <a:pt x="0" y="114223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3420935" y="5088001"/>
            <a:ext cx="1349375" cy="114300"/>
          </a:xfrm>
          <a:custGeom>
            <a:avLst/>
            <a:gdLst/>
            <a:ahLst/>
            <a:cxnLst/>
            <a:rect l="l" t="t" r="r" b="b"/>
            <a:pathLst>
              <a:path w="1349375" h="114300">
                <a:moveTo>
                  <a:pt x="0" y="0"/>
                </a:moveTo>
                <a:lnTo>
                  <a:pt x="1348943" y="0"/>
                </a:lnTo>
                <a:lnTo>
                  <a:pt x="1348943" y="114223"/>
                </a:lnTo>
                <a:lnTo>
                  <a:pt x="0" y="114223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3420935" y="5328792"/>
            <a:ext cx="1349375" cy="114935"/>
          </a:xfrm>
          <a:custGeom>
            <a:avLst/>
            <a:gdLst/>
            <a:ahLst/>
            <a:cxnLst/>
            <a:rect l="l" t="t" r="r" b="b"/>
            <a:pathLst>
              <a:path w="1349375" h="114935">
                <a:moveTo>
                  <a:pt x="0" y="0"/>
                </a:moveTo>
                <a:lnTo>
                  <a:pt x="1348943" y="0"/>
                </a:lnTo>
                <a:lnTo>
                  <a:pt x="1348943" y="114477"/>
                </a:lnTo>
                <a:lnTo>
                  <a:pt x="0" y="114477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3420935" y="5328792"/>
            <a:ext cx="1349375" cy="114935"/>
          </a:xfrm>
          <a:custGeom>
            <a:avLst/>
            <a:gdLst/>
            <a:ahLst/>
            <a:cxnLst/>
            <a:rect l="l" t="t" r="r" b="b"/>
            <a:pathLst>
              <a:path w="1349375" h="114935">
                <a:moveTo>
                  <a:pt x="0" y="0"/>
                </a:moveTo>
                <a:lnTo>
                  <a:pt x="1348943" y="0"/>
                </a:lnTo>
                <a:lnTo>
                  <a:pt x="1348943" y="114477"/>
                </a:lnTo>
                <a:lnTo>
                  <a:pt x="0" y="114477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3866476" y="5569610"/>
            <a:ext cx="1783080" cy="114935"/>
          </a:xfrm>
          <a:custGeom>
            <a:avLst/>
            <a:gdLst/>
            <a:ahLst/>
            <a:cxnLst/>
            <a:rect l="l" t="t" r="r" b="b"/>
            <a:pathLst>
              <a:path w="1783079" h="114935">
                <a:moveTo>
                  <a:pt x="0" y="0"/>
                </a:moveTo>
                <a:lnTo>
                  <a:pt x="1782864" y="0"/>
                </a:lnTo>
                <a:lnTo>
                  <a:pt x="1782864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3866476" y="5569610"/>
            <a:ext cx="1783080" cy="114935"/>
          </a:xfrm>
          <a:custGeom>
            <a:avLst/>
            <a:gdLst/>
            <a:ahLst/>
            <a:cxnLst/>
            <a:rect l="l" t="t" r="r" b="b"/>
            <a:pathLst>
              <a:path w="1783079" h="114935">
                <a:moveTo>
                  <a:pt x="0" y="0"/>
                </a:moveTo>
                <a:lnTo>
                  <a:pt x="1782864" y="0"/>
                </a:lnTo>
                <a:lnTo>
                  <a:pt x="1782864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3993032" y="5804598"/>
            <a:ext cx="1439545" cy="114935"/>
          </a:xfrm>
          <a:custGeom>
            <a:avLst/>
            <a:gdLst/>
            <a:ahLst/>
            <a:cxnLst/>
            <a:rect l="l" t="t" r="r" b="b"/>
            <a:pathLst>
              <a:path w="1439545" h="114935">
                <a:moveTo>
                  <a:pt x="0" y="0"/>
                </a:moveTo>
                <a:lnTo>
                  <a:pt x="1439468" y="0"/>
                </a:lnTo>
                <a:lnTo>
                  <a:pt x="1439468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3993032" y="5804598"/>
            <a:ext cx="1439545" cy="114935"/>
          </a:xfrm>
          <a:custGeom>
            <a:avLst/>
            <a:gdLst/>
            <a:ahLst/>
            <a:cxnLst/>
            <a:rect l="l" t="t" r="r" b="b"/>
            <a:pathLst>
              <a:path w="1439545" h="114935">
                <a:moveTo>
                  <a:pt x="0" y="0"/>
                </a:moveTo>
                <a:lnTo>
                  <a:pt x="1439468" y="0"/>
                </a:lnTo>
                <a:lnTo>
                  <a:pt x="1439468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3993032" y="6045390"/>
            <a:ext cx="1439545" cy="114935"/>
          </a:xfrm>
          <a:custGeom>
            <a:avLst/>
            <a:gdLst/>
            <a:ahLst/>
            <a:cxnLst/>
            <a:rect l="l" t="t" r="r" b="b"/>
            <a:pathLst>
              <a:path w="1439545" h="114935">
                <a:moveTo>
                  <a:pt x="0" y="0"/>
                </a:moveTo>
                <a:lnTo>
                  <a:pt x="1439468" y="0"/>
                </a:lnTo>
                <a:lnTo>
                  <a:pt x="1439468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3993032" y="6045390"/>
            <a:ext cx="1439545" cy="114935"/>
          </a:xfrm>
          <a:custGeom>
            <a:avLst/>
            <a:gdLst/>
            <a:ahLst/>
            <a:cxnLst/>
            <a:rect l="l" t="t" r="r" b="b"/>
            <a:pathLst>
              <a:path w="1439545" h="114935">
                <a:moveTo>
                  <a:pt x="0" y="0"/>
                </a:moveTo>
                <a:lnTo>
                  <a:pt x="1439468" y="0"/>
                </a:lnTo>
                <a:lnTo>
                  <a:pt x="1439468" y="114465"/>
                </a:lnTo>
                <a:lnTo>
                  <a:pt x="0" y="114465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4661458" y="6286423"/>
            <a:ext cx="1144905" cy="114300"/>
          </a:xfrm>
          <a:custGeom>
            <a:avLst/>
            <a:gdLst/>
            <a:ahLst/>
            <a:cxnLst/>
            <a:rect l="l" t="t" r="r" b="b"/>
            <a:pathLst>
              <a:path w="1144904" h="114300">
                <a:moveTo>
                  <a:pt x="0" y="0"/>
                </a:moveTo>
                <a:lnTo>
                  <a:pt x="1144473" y="0"/>
                </a:lnTo>
                <a:lnTo>
                  <a:pt x="1144473" y="114236"/>
                </a:lnTo>
                <a:lnTo>
                  <a:pt x="0" y="11423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4661458" y="6286423"/>
            <a:ext cx="1144905" cy="114300"/>
          </a:xfrm>
          <a:custGeom>
            <a:avLst/>
            <a:gdLst/>
            <a:ahLst/>
            <a:cxnLst/>
            <a:rect l="l" t="t" r="r" b="b"/>
            <a:pathLst>
              <a:path w="1144904" h="114300">
                <a:moveTo>
                  <a:pt x="0" y="0"/>
                </a:moveTo>
                <a:lnTo>
                  <a:pt x="1144473" y="0"/>
                </a:lnTo>
                <a:lnTo>
                  <a:pt x="1144473" y="114236"/>
                </a:lnTo>
                <a:lnTo>
                  <a:pt x="0" y="114236"/>
                </a:lnTo>
                <a:lnTo>
                  <a:pt x="0" y="0"/>
                </a:lnTo>
                <a:close/>
              </a:path>
            </a:pathLst>
          </a:custGeom>
          <a:ln w="930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 txBox="1"/>
          <p:nvPr/>
        </p:nvSpPr>
        <p:spPr>
          <a:xfrm>
            <a:off x="695782" y="6521516"/>
            <a:ext cx="44450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3</a:t>
            </a:r>
            <a:endParaRPr sz="800">
              <a:latin typeface="Arial"/>
              <a:cs typeface="Arial"/>
            </a:endParaRPr>
          </a:p>
        </p:txBody>
      </p:sp>
      <p:sp>
        <p:nvSpPr>
          <p:cNvPr id="235" name="object 235"/>
          <p:cNvSpPr txBox="1"/>
          <p:nvPr/>
        </p:nvSpPr>
        <p:spPr>
          <a:xfrm>
            <a:off x="1215642" y="6521793"/>
            <a:ext cx="349694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Arial"/>
                <a:cs typeface="Arial"/>
              </a:rPr>
              <a:t>Separ</a:t>
            </a:r>
            <a:r>
              <a:rPr dirty="0" sz="800" spc="-20">
                <a:latin typeface="Arial"/>
                <a:cs typeface="Arial"/>
              </a:rPr>
              <a:t>a</a:t>
            </a:r>
            <a:r>
              <a:rPr dirty="0" sz="800" spc="-5">
                <a:latin typeface="Arial"/>
                <a:cs typeface="Arial"/>
              </a:rPr>
              <a:t>ting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ability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centrifug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s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according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to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the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size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suspend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d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particl</a:t>
            </a:r>
            <a:r>
              <a:rPr dirty="0" sz="800" spc="-15">
                <a:latin typeface="Arial"/>
                <a:cs typeface="Arial"/>
              </a:rPr>
              <a:t>e</a:t>
            </a:r>
            <a:r>
              <a:rPr dirty="0" sz="800">
                <a:latin typeface="Arial"/>
                <a:cs typeface="Arial"/>
              </a:rPr>
              <a:t>s.</a:t>
            </a:r>
            <a:endParaRPr sz="800">
              <a:latin typeface="Arial"/>
              <a:cs typeface="Arial"/>
            </a:endParaRPr>
          </a:p>
        </p:txBody>
      </p:sp>
      <p:sp>
        <p:nvSpPr>
          <p:cNvPr id="236" name="object 236"/>
          <p:cNvSpPr txBox="1"/>
          <p:nvPr/>
        </p:nvSpPr>
        <p:spPr>
          <a:xfrm>
            <a:off x="1674939" y="7026030"/>
            <a:ext cx="802005" cy="111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Solids,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25">
                <a:solidFill>
                  <a:srgbClr val="231F20"/>
                </a:solidFill>
                <a:latin typeface="Arial"/>
                <a:cs typeface="Arial"/>
              </a:rPr>
              <a:t>%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by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volume</a:t>
            </a:r>
            <a:endParaRPr sz="650">
              <a:latin typeface="Arial"/>
              <a:cs typeface="Arial"/>
            </a:endParaRPr>
          </a:p>
        </p:txBody>
      </p:sp>
      <p:sp>
        <p:nvSpPr>
          <p:cNvPr id="237" name="object 237"/>
          <p:cNvSpPr txBox="1"/>
          <p:nvPr/>
        </p:nvSpPr>
        <p:spPr>
          <a:xfrm>
            <a:off x="1674939" y="7207783"/>
            <a:ext cx="1290955" cy="14922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parat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ar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ie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bo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l</a:t>
            </a:r>
            <a:endParaRPr sz="650">
              <a:latin typeface="Arial"/>
              <a:cs typeface="Arial"/>
            </a:endParaRPr>
          </a:p>
          <a:p>
            <a:pPr marL="12700" marR="5080">
              <a:lnSpc>
                <a:spcPct val="232300"/>
              </a:lnSpc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Se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parat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sel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le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ng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bo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l Se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parat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th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zz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le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bo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w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l </a:t>
            </a:r>
            <a:r>
              <a:rPr dirty="0" sz="650" spc="20">
                <a:solidFill>
                  <a:srgbClr val="231F20"/>
                </a:solidFill>
                <a:latin typeface="Arial"/>
                <a:cs typeface="Arial"/>
              </a:rPr>
              <a:t>D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ca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endParaRPr sz="650">
              <a:latin typeface="Arial"/>
              <a:cs typeface="Arial"/>
            </a:endParaRPr>
          </a:p>
          <a:p>
            <a:pPr marL="12700" marR="594360">
              <a:lnSpc>
                <a:spcPct val="232200"/>
              </a:lnSpc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t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tr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tr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e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P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us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h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0">
                <a:solidFill>
                  <a:srgbClr val="231F20"/>
                </a:solidFill>
                <a:latin typeface="Arial"/>
                <a:cs typeface="Arial"/>
              </a:rPr>
              <a:t>c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tr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i</a:t>
            </a:r>
            <a:r>
              <a:rPr dirty="0" sz="650" spc="5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u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e</a:t>
            </a:r>
            <a:endParaRPr sz="650">
              <a:latin typeface="Arial"/>
              <a:cs typeface="Arial"/>
            </a:endParaRPr>
          </a:p>
        </p:txBody>
      </p:sp>
      <p:sp>
        <p:nvSpPr>
          <p:cNvPr id="238" name="object 238"/>
          <p:cNvSpPr txBox="1"/>
          <p:nvPr/>
        </p:nvSpPr>
        <p:spPr>
          <a:xfrm>
            <a:off x="4822066" y="7035083"/>
            <a:ext cx="363220" cy="111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54000" algn="l"/>
              </a:tabLst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80</a:t>
            </a:r>
            <a:endParaRPr sz="650">
              <a:latin typeface="Arial"/>
              <a:cs typeface="Arial"/>
            </a:endParaRPr>
          </a:p>
        </p:txBody>
      </p:sp>
      <p:sp>
        <p:nvSpPr>
          <p:cNvPr id="239" name="object 239"/>
          <p:cNvSpPr txBox="1"/>
          <p:nvPr/>
        </p:nvSpPr>
        <p:spPr>
          <a:xfrm>
            <a:off x="5305159" y="7035083"/>
            <a:ext cx="374650" cy="111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9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    </a:t>
            </a:r>
            <a:r>
              <a:rPr dirty="0" sz="650" spc="-5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00</a:t>
            </a:r>
            <a:endParaRPr sz="650">
              <a:latin typeface="Arial"/>
              <a:cs typeface="Arial"/>
            </a:endParaRPr>
          </a:p>
        </p:txBody>
      </p:sp>
      <p:sp>
        <p:nvSpPr>
          <p:cNvPr id="240" name="object 240"/>
          <p:cNvSpPr/>
          <p:nvPr/>
        </p:nvSpPr>
        <p:spPr>
          <a:xfrm>
            <a:off x="1676082" y="7151916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676082" y="7154805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 txBox="1"/>
          <p:nvPr/>
        </p:nvSpPr>
        <p:spPr>
          <a:xfrm>
            <a:off x="3418313" y="7035083"/>
            <a:ext cx="1283970" cy="111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254000" algn="l"/>
                <a:tab pos="495300" algn="l"/>
                <a:tab pos="932815" algn="l"/>
                <a:tab pos="1174750" algn="l"/>
              </a:tabLst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1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dirty="0" sz="650" spc="6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4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5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r>
              <a:rPr dirty="0" sz="65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650">
              <a:latin typeface="Arial"/>
              <a:cs typeface="Arial"/>
            </a:endParaRPr>
          </a:p>
        </p:txBody>
      </p:sp>
      <p:sp>
        <p:nvSpPr>
          <p:cNvPr id="243" name="object 243"/>
          <p:cNvSpPr txBox="1"/>
          <p:nvPr/>
        </p:nvSpPr>
        <p:spPr>
          <a:xfrm>
            <a:off x="3177845" y="7035083"/>
            <a:ext cx="73660" cy="1117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650" spc="15">
                <a:solidFill>
                  <a:srgbClr val="231F20"/>
                </a:solidFill>
                <a:latin typeface="Arial"/>
                <a:cs typeface="Arial"/>
              </a:rPr>
              <a:t>0</a:t>
            </a:r>
            <a:endParaRPr sz="650">
              <a:latin typeface="Arial"/>
              <a:cs typeface="Arial"/>
            </a:endParaRPr>
          </a:p>
        </p:txBody>
      </p:sp>
      <p:sp>
        <p:nvSpPr>
          <p:cNvPr id="244" name="object 244"/>
          <p:cNvSpPr/>
          <p:nvPr/>
        </p:nvSpPr>
        <p:spPr>
          <a:xfrm>
            <a:off x="1676082" y="7382116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1676082" y="7385012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1676082" y="7612113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1676082" y="7614996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676082" y="7842313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676082" y="7845094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56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676082" y="8072297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1676082" y="8075186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1676082" y="8302294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1676082" y="8305183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1676082" y="8532494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676082" y="8535390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670316" y="7151916"/>
            <a:ext cx="0" cy="1616710"/>
          </a:xfrm>
          <a:custGeom>
            <a:avLst/>
            <a:gdLst/>
            <a:ahLst/>
            <a:cxnLst/>
            <a:rect l="l" t="t" r="r" b="b"/>
            <a:pathLst>
              <a:path w="0" h="1616709">
                <a:moveTo>
                  <a:pt x="0" y="0"/>
                </a:moveTo>
                <a:lnTo>
                  <a:pt x="0" y="1616341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673206" y="7151916"/>
            <a:ext cx="0" cy="1616710"/>
          </a:xfrm>
          <a:custGeom>
            <a:avLst/>
            <a:gdLst/>
            <a:ahLst/>
            <a:cxnLst/>
            <a:rect l="l" t="t" r="r" b="b"/>
            <a:pathLst>
              <a:path w="0" h="1616709">
                <a:moveTo>
                  <a:pt x="0" y="0"/>
                </a:moveTo>
                <a:lnTo>
                  <a:pt x="0" y="1616354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3085350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3088233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3206000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3208889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3447770" y="7157681"/>
            <a:ext cx="0" cy="512445"/>
          </a:xfrm>
          <a:custGeom>
            <a:avLst/>
            <a:gdLst/>
            <a:ahLst/>
            <a:cxnLst/>
            <a:rect l="l" t="t" r="r" b="b"/>
            <a:pathLst>
              <a:path w="0" h="512445">
                <a:moveTo>
                  <a:pt x="0" y="0"/>
                </a:moveTo>
                <a:lnTo>
                  <a:pt x="0" y="5119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3447770" y="779054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909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3447770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3447770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3447770" y="8474950"/>
            <a:ext cx="0" cy="293370"/>
          </a:xfrm>
          <a:custGeom>
            <a:avLst/>
            <a:gdLst/>
            <a:ahLst/>
            <a:cxnLst/>
            <a:rect l="l" t="t" r="r" b="b"/>
            <a:pathLst>
              <a:path w="0" h="293370">
                <a:moveTo>
                  <a:pt x="0" y="0"/>
                </a:moveTo>
                <a:lnTo>
                  <a:pt x="0" y="29330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3450659" y="7157681"/>
            <a:ext cx="0" cy="512445"/>
          </a:xfrm>
          <a:custGeom>
            <a:avLst/>
            <a:gdLst/>
            <a:ahLst/>
            <a:cxnLst/>
            <a:rect l="l" t="t" r="r" b="b"/>
            <a:pathLst>
              <a:path w="0" h="512445">
                <a:moveTo>
                  <a:pt x="0" y="0"/>
                </a:moveTo>
                <a:lnTo>
                  <a:pt x="0" y="51197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3450659" y="779054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9093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3450659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3450659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3450659" y="8474950"/>
            <a:ext cx="0" cy="293370"/>
          </a:xfrm>
          <a:custGeom>
            <a:avLst/>
            <a:gdLst/>
            <a:ahLst/>
            <a:cxnLst/>
            <a:rect l="l" t="t" r="r" b="b"/>
            <a:pathLst>
              <a:path w="0" h="293370">
                <a:moveTo>
                  <a:pt x="0" y="0"/>
                </a:moveTo>
                <a:lnTo>
                  <a:pt x="0" y="293306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3689312" y="7157681"/>
            <a:ext cx="0" cy="512445"/>
          </a:xfrm>
          <a:custGeom>
            <a:avLst/>
            <a:gdLst/>
            <a:ahLst/>
            <a:cxnLst/>
            <a:rect l="l" t="t" r="r" b="b"/>
            <a:pathLst>
              <a:path w="0" h="512445">
                <a:moveTo>
                  <a:pt x="0" y="0"/>
                </a:moveTo>
                <a:lnTo>
                  <a:pt x="0" y="5119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3689312" y="779054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9093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3689312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3689312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3689312" y="8474950"/>
            <a:ext cx="0" cy="293370"/>
          </a:xfrm>
          <a:custGeom>
            <a:avLst/>
            <a:gdLst/>
            <a:ahLst/>
            <a:cxnLst/>
            <a:rect l="l" t="t" r="r" b="b"/>
            <a:pathLst>
              <a:path w="0" h="293370">
                <a:moveTo>
                  <a:pt x="0" y="0"/>
                </a:moveTo>
                <a:lnTo>
                  <a:pt x="0" y="293306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3692200" y="7157681"/>
            <a:ext cx="0" cy="512445"/>
          </a:xfrm>
          <a:custGeom>
            <a:avLst/>
            <a:gdLst/>
            <a:ahLst/>
            <a:cxnLst/>
            <a:rect l="l" t="t" r="r" b="b"/>
            <a:pathLst>
              <a:path w="0" h="512445">
                <a:moveTo>
                  <a:pt x="0" y="0"/>
                </a:moveTo>
                <a:lnTo>
                  <a:pt x="0" y="51197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3692200" y="7790548"/>
            <a:ext cx="0" cy="109220"/>
          </a:xfrm>
          <a:custGeom>
            <a:avLst/>
            <a:gdLst/>
            <a:ahLst/>
            <a:cxnLst/>
            <a:rect l="l" t="t" r="r" b="b"/>
            <a:pathLst>
              <a:path w="0" h="109220">
                <a:moveTo>
                  <a:pt x="0" y="0"/>
                </a:moveTo>
                <a:lnTo>
                  <a:pt x="0" y="109093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3692200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3692200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3692200" y="8474950"/>
            <a:ext cx="0" cy="293370"/>
          </a:xfrm>
          <a:custGeom>
            <a:avLst/>
            <a:gdLst/>
            <a:ahLst/>
            <a:cxnLst/>
            <a:rect l="l" t="t" r="r" b="b"/>
            <a:pathLst>
              <a:path w="0" h="293370">
                <a:moveTo>
                  <a:pt x="0" y="0"/>
                </a:moveTo>
                <a:lnTo>
                  <a:pt x="0" y="293306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3930853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3930853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3930853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3930853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3930853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3933742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3933742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3933742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3933742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3933742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4172394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4172394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4172394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4172394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4172394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4175277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4175277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4175277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4175277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4175277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4414151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4414151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4414151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4414151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4414151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4416920" y="7157681"/>
            <a:ext cx="0" cy="742315"/>
          </a:xfrm>
          <a:custGeom>
            <a:avLst/>
            <a:gdLst/>
            <a:ahLst/>
            <a:cxnLst/>
            <a:rect l="l" t="t" r="r" b="b"/>
            <a:pathLst>
              <a:path w="0" h="742315">
                <a:moveTo>
                  <a:pt x="0" y="0"/>
                </a:moveTo>
                <a:lnTo>
                  <a:pt x="0" y="741959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4416920" y="8020519"/>
            <a:ext cx="0" cy="97790"/>
          </a:xfrm>
          <a:custGeom>
            <a:avLst/>
            <a:gdLst/>
            <a:ahLst/>
            <a:cxnLst/>
            <a:rect l="l" t="t" r="r" b="b"/>
            <a:pathLst>
              <a:path w="0" h="97790">
                <a:moveTo>
                  <a:pt x="0" y="0"/>
                </a:moveTo>
                <a:lnTo>
                  <a:pt x="0" y="97777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4416920" y="8244738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4416920" y="8474950"/>
            <a:ext cx="0" cy="104139"/>
          </a:xfrm>
          <a:custGeom>
            <a:avLst/>
            <a:gdLst/>
            <a:ahLst/>
            <a:cxnLst/>
            <a:rect l="l" t="t" r="r" b="b"/>
            <a:pathLst>
              <a:path w="0" h="104140">
                <a:moveTo>
                  <a:pt x="0" y="0"/>
                </a:moveTo>
                <a:lnTo>
                  <a:pt x="0" y="103555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4416920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4655705" y="7157681"/>
            <a:ext cx="0" cy="1421130"/>
          </a:xfrm>
          <a:custGeom>
            <a:avLst/>
            <a:gdLst/>
            <a:ahLst/>
            <a:cxnLst/>
            <a:rect l="l" t="t" r="r" b="b"/>
            <a:pathLst>
              <a:path w="0" h="1421129">
                <a:moveTo>
                  <a:pt x="0" y="0"/>
                </a:moveTo>
                <a:lnTo>
                  <a:pt x="0" y="142082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4655705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4658595" y="7157681"/>
            <a:ext cx="0" cy="1421130"/>
          </a:xfrm>
          <a:custGeom>
            <a:avLst/>
            <a:gdLst/>
            <a:ahLst/>
            <a:cxnLst/>
            <a:rect l="l" t="t" r="r" b="b"/>
            <a:pathLst>
              <a:path w="0" h="1421129">
                <a:moveTo>
                  <a:pt x="0" y="0"/>
                </a:moveTo>
                <a:lnTo>
                  <a:pt x="0" y="142082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4658595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4897246" y="7157681"/>
            <a:ext cx="0" cy="1421130"/>
          </a:xfrm>
          <a:custGeom>
            <a:avLst/>
            <a:gdLst/>
            <a:ahLst/>
            <a:cxnLst/>
            <a:rect l="l" t="t" r="r" b="b"/>
            <a:pathLst>
              <a:path w="0" h="1421129">
                <a:moveTo>
                  <a:pt x="0" y="0"/>
                </a:moveTo>
                <a:lnTo>
                  <a:pt x="0" y="142082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4897246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4900129" y="7157681"/>
            <a:ext cx="0" cy="1421130"/>
          </a:xfrm>
          <a:custGeom>
            <a:avLst/>
            <a:gdLst/>
            <a:ahLst/>
            <a:cxnLst/>
            <a:rect l="l" t="t" r="r" b="b"/>
            <a:pathLst>
              <a:path w="0" h="1421129">
                <a:moveTo>
                  <a:pt x="0" y="0"/>
                </a:moveTo>
                <a:lnTo>
                  <a:pt x="0" y="1420825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4900129" y="8704935"/>
            <a:ext cx="0" cy="63500"/>
          </a:xfrm>
          <a:custGeom>
            <a:avLst/>
            <a:gdLst/>
            <a:ahLst/>
            <a:cxnLst/>
            <a:rect l="l" t="t" r="r" b="b"/>
            <a:pathLst>
              <a:path w="0" h="63500">
                <a:moveTo>
                  <a:pt x="0" y="0"/>
                </a:moveTo>
                <a:lnTo>
                  <a:pt x="0" y="63322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5138788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5141677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5778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5380329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5383212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576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5622086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5624861" y="7157681"/>
            <a:ext cx="0" cy="1610995"/>
          </a:xfrm>
          <a:custGeom>
            <a:avLst/>
            <a:gdLst/>
            <a:ahLst/>
            <a:cxnLst/>
            <a:rect l="l" t="t" r="r" b="b"/>
            <a:pathLst>
              <a:path w="0" h="1610995">
                <a:moveTo>
                  <a:pt x="0" y="0"/>
                </a:moveTo>
                <a:lnTo>
                  <a:pt x="0" y="1610575"/>
                </a:lnTo>
              </a:path>
            </a:pathLst>
          </a:custGeom>
          <a:ln w="554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1676082" y="8762466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1676082" y="8765361"/>
            <a:ext cx="3945890" cy="0"/>
          </a:xfrm>
          <a:custGeom>
            <a:avLst/>
            <a:gdLst/>
            <a:ahLst/>
            <a:cxnLst/>
            <a:rect l="l" t="t" r="r" b="b"/>
            <a:pathLst>
              <a:path w="3945890" h="0">
                <a:moveTo>
                  <a:pt x="0" y="0"/>
                </a:moveTo>
                <a:lnTo>
                  <a:pt x="3945445" y="0"/>
                </a:lnTo>
              </a:path>
            </a:pathLst>
          </a:custGeom>
          <a:ln w="57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3211779" y="7203681"/>
            <a:ext cx="109855" cy="127000"/>
          </a:xfrm>
          <a:custGeom>
            <a:avLst/>
            <a:gdLst/>
            <a:ahLst/>
            <a:cxnLst/>
            <a:rect l="l" t="t" r="r" b="b"/>
            <a:pathLst>
              <a:path w="109854" h="127000">
                <a:moveTo>
                  <a:pt x="0" y="0"/>
                </a:moveTo>
                <a:lnTo>
                  <a:pt x="109334" y="0"/>
                </a:lnTo>
                <a:lnTo>
                  <a:pt x="109334" y="126669"/>
                </a:lnTo>
                <a:lnTo>
                  <a:pt x="0" y="12666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3211779" y="7203681"/>
            <a:ext cx="109855" cy="127000"/>
          </a:xfrm>
          <a:custGeom>
            <a:avLst/>
            <a:gdLst/>
            <a:ahLst/>
            <a:cxnLst/>
            <a:rect l="l" t="t" r="r" b="b"/>
            <a:pathLst>
              <a:path w="109854" h="127000">
                <a:moveTo>
                  <a:pt x="0" y="0"/>
                </a:moveTo>
                <a:lnTo>
                  <a:pt x="109334" y="0"/>
                </a:lnTo>
                <a:lnTo>
                  <a:pt x="109334" y="126669"/>
                </a:lnTo>
                <a:lnTo>
                  <a:pt x="0" y="12666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3240671" y="7433894"/>
            <a:ext cx="213360" cy="127000"/>
          </a:xfrm>
          <a:custGeom>
            <a:avLst/>
            <a:gdLst/>
            <a:ahLst/>
            <a:cxnLst/>
            <a:rect l="l" t="t" r="r" b="b"/>
            <a:pathLst>
              <a:path w="213360" h="127000">
                <a:moveTo>
                  <a:pt x="0" y="0"/>
                </a:moveTo>
                <a:lnTo>
                  <a:pt x="212877" y="0"/>
                </a:lnTo>
                <a:lnTo>
                  <a:pt x="212877" y="126441"/>
                </a:lnTo>
                <a:lnTo>
                  <a:pt x="0" y="12644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3240671" y="7433894"/>
            <a:ext cx="213360" cy="127000"/>
          </a:xfrm>
          <a:custGeom>
            <a:avLst/>
            <a:gdLst/>
            <a:ahLst/>
            <a:cxnLst/>
            <a:rect l="l" t="t" r="r" b="b"/>
            <a:pathLst>
              <a:path w="213360" h="127000">
                <a:moveTo>
                  <a:pt x="0" y="0"/>
                </a:moveTo>
                <a:lnTo>
                  <a:pt x="212877" y="0"/>
                </a:lnTo>
                <a:lnTo>
                  <a:pt x="212877" y="126441"/>
                </a:lnTo>
                <a:lnTo>
                  <a:pt x="0" y="126441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3326891" y="7669656"/>
            <a:ext cx="501015" cy="121285"/>
          </a:xfrm>
          <a:custGeom>
            <a:avLst/>
            <a:gdLst/>
            <a:ahLst/>
            <a:cxnLst/>
            <a:rect l="l" t="t" r="r" b="b"/>
            <a:pathLst>
              <a:path w="501014" h="121284">
                <a:moveTo>
                  <a:pt x="0" y="0"/>
                </a:moveTo>
                <a:lnTo>
                  <a:pt x="500405" y="0"/>
                </a:lnTo>
                <a:lnTo>
                  <a:pt x="500405" y="120891"/>
                </a:lnTo>
                <a:lnTo>
                  <a:pt x="0" y="12089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3326891" y="7669656"/>
            <a:ext cx="501015" cy="121285"/>
          </a:xfrm>
          <a:custGeom>
            <a:avLst/>
            <a:gdLst/>
            <a:ahLst/>
            <a:cxnLst/>
            <a:rect l="l" t="t" r="r" b="b"/>
            <a:pathLst>
              <a:path w="501014" h="121284">
                <a:moveTo>
                  <a:pt x="0" y="0"/>
                </a:moveTo>
                <a:lnTo>
                  <a:pt x="500405" y="0"/>
                </a:lnTo>
                <a:lnTo>
                  <a:pt x="500405" y="120891"/>
                </a:lnTo>
                <a:lnTo>
                  <a:pt x="0" y="120891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3286671" y="7899641"/>
            <a:ext cx="1369060" cy="121285"/>
          </a:xfrm>
          <a:custGeom>
            <a:avLst/>
            <a:gdLst/>
            <a:ahLst/>
            <a:cxnLst/>
            <a:rect l="l" t="t" r="r" b="b"/>
            <a:pathLst>
              <a:path w="1369060" h="121284">
                <a:moveTo>
                  <a:pt x="0" y="0"/>
                </a:moveTo>
                <a:lnTo>
                  <a:pt x="1369034" y="0"/>
                </a:lnTo>
                <a:lnTo>
                  <a:pt x="1369034" y="120878"/>
                </a:lnTo>
                <a:lnTo>
                  <a:pt x="0" y="12087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3286671" y="7899641"/>
            <a:ext cx="1369060" cy="121285"/>
          </a:xfrm>
          <a:custGeom>
            <a:avLst/>
            <a:gdLst/>
            <a:ahLst/>
            <a:cxnLst/>
            <a:rect l="l" t="t" r="r" b="b"/>
            <a:pathLst>
              <a:path w="1369060" h="121284">
                <a:moveTo>
                  <a:pt x="0" y="0"/>
                </a:moveTo>
                <a:lnTo>
                  <a:pt x="1369034" y="0"/>
                </a:lnTo>
                <a:lnTo>
                  <a:pt x="1369034" y="120878"/>
                </a:lnTo>
                <a:lnTo>
                  <a:pt x="0" y="12087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3367113" y="8118297"/>
            <a:ext cx="1306195" cy="127000"/>
          </a:xfrm>
          <a:custGeom>
            <a:avLst/>
            <a:gdLst/>
            <a:ahLst/>
            <a:cxnLst/>
            <a:rect l="l" t="t" r="r" b="b"/>
            <a:pathLst>
              <a:path w="1306195" h="127000">
                <a:moveTo>
                  <a:pt x="0" y="0"/>
                </a:moveTo>
                <a:lnTo>
                  <a:pt x="1305687" y="0"/>
                </a:lnTo>
                <a:lnTo>
                  <a:pt x="1305687" y="126441"/>
                </a:lnTo>
                <a:lnTo>
                  <a:pt x="0" y="12644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3367113" y="8118297"/>
            <a:ext cx="1306195" cy="127000"/>
          </a:xfrm>
          <a:custGeom>
            <a:avLst/>
            <a:gdLst/>
            <a:ahLst/>
            <a:cxnLst/>
            <a:rect l="l" t="t" r="r" b="b"/>
            <a:pathLst>
              <a:path w="1306195" h="127000">
                <a:moveTo>
                  <a:pt x="0" y="0"/>
                </a:moveTo>
                <a:lnTo>
                  <a:pt x="1305687" y="0"/>
                </a:lnTo>
                <a:lnTo>
                  <a:pt x="1305687" y="126441"/>
                </a:lnTo>
                <a:lnTo>
                  <a:pt x="0" y="126441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3367113" y="8348294"/>
            <a:ext cx="1306195" cy="127000"/>
          </a:xfrm>
          <a:custGeom>
            <a:avLst/>
            <a:gdLst/>
            <a:ahLst/>
            <a:cxnLst/>
            <a:rect l="l" t="t" r="r" b="b"/>
            <a:pathLst>
              <a:path w="1306195" h="127000">
                <a:moveTo>
                  <a:pt x="0" y="0"/>
                </a:moveTo>
                <a:lnTo>
                  <a:pt x="1305687" y="0"/>
                </a:lnTo>
                <a:lnTo>
                  <a:pt x="1305687" y="126657"/>
                </a:lnTo>
                <a:lnTo>
                  <a:pt x="0" y="126657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3367113" y="8348294"/>
            <a:ext cx="1306195" cy="127000"/>
          </a:xfrm>
          <a:custGeom>
            <a:avLst/>
            <a:gdLst/>
            <a:ahLst/>
            <a:cxnLst/>
            <a:rect l="l" t="t" r="r" b="b"/>
            <a:pathLst>
              <a:path w="1306195" h="127000">
                <a:moveTo>
                  <a:pt x="0" y="0"/>
                </a:moveTo>
                <a:lnTo>
                  <a:pt x="1305687" y="0"/>
                </a:lnTo>
                <a:lnTo>
                  <a:pt x="1305687" y="126657"/>
                </a:lnTo>
                <a:lnTo>
                  <a:pt x="0" y="126657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3683533" y="8578507"/>
            <a:ext cx="1351915" cy="127000"/>
          </a:xfrm>
          <a:custGeom>
            <a:avLst/>
            <a:gdLst/>
            <a:ahLst/>
            <a:cxnLst/>
            <a:rect l="l" t="t" r="r" b="b"/>
            <a:pathLst>
              <a:path w="1351914" h="127000">
                <a:moveTo>
                  <a:pt x="0" y="0"/>
                </a:moveTo>
                <a:lnTo>
                  <a:pt x="1351686" y="0"/>
                </a:lnTo>
                <a:lnTo>
                  <a:pt x="1351686" y="126428"/>
                </a:lnTo>
                <a:lnTo>
                  <a:pt x="0" y="12642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3683533" y="8578507"/>
            <a:ext cx="1351915" cy="127000"/>
          </a:xfrm>
          <a:custGeom>
            <a:avLst/>
            <a:gdLst/>
            <a:ahLst/>
            <a:cxnLst/>
            <a:rect l="l" t="t" r="r" b="b"/>
            <a:pathLst>
              <a:path w="1351914" h="127000">
                <a:moveTo>
                  <a:pt x="0" y="0"/>
                </a:moveTo>
                <a:lnTo>
                  <a:pt x="1351686" y="0"/>
                </a:lnTo>
                <a:lnTo>
                  <a:pt x="1351686" y="126428"/>
                </a:lnTo>
                <a:lnTo>
                  <a:pt x="0" y="12642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 txBox="1"/>
          <p:nvPr/>
        </p:nvSpPr>
        <p:spPr>
          <a:xfrm>
            <a:off x="695782" y="8901838"/>
            <a:ext cx="44450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</p:txBody>
      </p:sp>
      <p:sp>
        <p:nvSpPr>
          <p:cNvPr id="343" name="object 343"/>
          <p:cNvSpPr txBox="1"/>
          <p:nvPr/>
        </p:nvSpPr>
        <p:spPr>
          <a:xfrm>
            <a:off x="1215642" y="8902116"/>
            <a:ext cx="343916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spc="-5">
                <a:latin typeface="Arial"/>
                <a:cs typeface="Arial"/>
              </a:rPr>
              <a:t>Selection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type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centrifuge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based</a:t>
            </a:r>
            <a:r>
              <a:rPr dirty="0" sz="800" spc="3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on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the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solids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content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the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feedstock.</a:t>
            </a:r>
            <a:endParaRPr sz="800">
              <a:latin typeface="Arial"/>
              <a:cs typeface="Arial"/>
            </a:endParaRPr>
          </a:p>
        </p:txBody>
      </p:sp>
      <p:sp>
        <p:nvSpPr>
          <p:cNvPr id="344" name="object 344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 txBox="1"/>
          <p:nvPr/>
        </p:nvSpPr>
        <p:spPr>
          <a:xfrm>
            <a:off x="695782" y="313916"/>
            <a:ext cx="11779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246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0">
                <a:latin typeface="Arial"/>
                <a:cs typeface="Arial"/>
              </a:rPr>
              <a:t>CENTRIFUGES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636" y="686681"/>
            <a:ext cx="2910840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40">
                <a:latin typeface="PMingLiU"/>
                <a:cs typeface="PMingLiU"/>
              </a:rPr>
              <a:t>electric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drives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capacity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ma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focus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decades.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1970s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auto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atic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discharg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we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introd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ced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ind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stry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capab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30">
                <a:latin typeface="PMingLiU"/>
                <a:cs typeface="PMingLiU"/>
              </a:rPr>
              <a:t>lity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operating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much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longe</a:t>
            </a:r>
            <a:r>
              <a:rPr dirty="0" sz="1000" spc="4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without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stopp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cleaning.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Toda</a:t>
            </a:r>
            <a:r>
              <a:rPr dirty="0" sz="1000" spc="75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ski</a:t>
            </a:r>
            <a:r>
              <a:rPr dirty="0" sz="1000" spc="9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ming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ndle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throughp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ts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60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000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</a:t>
            </a:r>
            <a:r>
              <a:rPr dirty="0" baseline="38461" sz="975" spc="525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1</a:t>
            </a:r>
            <a:r>
              <a:rPr dirty="0" baseline="38461" sz="975" spc="4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single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mach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ne.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plications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skimm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indus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ry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of: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2179959"/>
            <a:ext cx="2910205" cy="14928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44780" indent="-132080">
              <a:lnSpc>
                <a:spcPts val="1200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95">
                <a:latin typeface="PMingLiU"/>
                <a:cs typeface="PMingLiU"/>
              </a:rPr>
              <a:t>wa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endParaRPr sz="1000">
              <a:latin typeface="PMingLiU"/>
              <a:cs typeface="PMingLiU"/>
            </a:endParaRPr>
          </a:p>
          <a:p>
            <a:pPr algn="just" marL="144780" indent="-132080">
              <a:lnSpc>
                <a:spcPts val="1195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50">
                <a:latin typeface="PMingLiU"/>
                <a:cs typeface="PMingLiU"/>
              </a:rPr>
              <a:t>cold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endParaRPr sz="1000">
              <a:latin typeface="PMingLiU"/>
              <a:cs typeface="PMingLiU"/>
            </a:endParaRPr>
          </a:p>
          <a:p>
            <a:pPr algn="just" marL="144780" indent="-132080">
              <a:lnSpc>
                <a:spcPts val="1195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55">
                <a:latin typeface="PMingLiU"/>
                <a:cs typeface="PMingLiU"/>
              </a:rPr>
              <a:t>whey</a:t>
            </a:r>
            <a:endParaRPr sz="1000">
              <a:latin typeface="PMingLiU"/>
              <a:cs typeface="PMingLiU"/>
            </a:endParaRPr>
          </a:p>
          <a:p>
            <a:pPr algn="just" marL="144780" indent="-132080">
              <a:lnSpc>
                <a:spcPts val="1195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60">
                <a:latin typeface="PMingLiU"/>
                <a:cs typeface="PMingLiU"/>
              </a:rPr>
              <a:t>butt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rmilk</a:t>
            </a:r>
            <a:endParaRPr sz="1000">
              <a:latin typeface="PMingLiU"/>
              <a:cs typeface="PMingLiU"/>
            </a:endParaRPr>
          </a:p>
          <a:p>
            <a:pPr algn="just" marL="144780" indent="-132080">
              <a:lnSpc>
                <a:spcPts val="1195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60">
                <a:latin typeface="PMingLiU"/>
                <a:cs typeface="PMingLiU"/>
              </a:rPr>
              <a:t>butt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roil</a:t>
            </a:r>
            <a:endParaRPr sz="1000">
              <a:latin typeface="PMingLiU"/>
              <a:cs typeface="PMingLiU"/>
            </a:endParaRPr>
          </a:p>
          <a:p>
            <a:pPr algn="just" marL="144780" indent="-132080">
              <a:lnSpc>
                <a:spcPts val="1200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45">
                <a:latin typeface="PMingLiU"/>
                <a:cs typeface="PMingLiU"/>
              </a:rPr>
              <a:t>ret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ntates.</a:t>
            </a:r>
            <a:endParaRPr sz="1000">
              <a:latin typeface="PMingLiU"/>
              <a:cs typeface="PMingLiU"/>
            </a:endParaRPr>
          </a:p>
          <a:p>
            <a:pPr algn="just" marL="12700" marR="5080" indent="-635">
              <a:lnSpc>
                <a:spcPct val="100000"/>
              </a:lnSpc>
              <a:spcBef>
                <a:spcPts val="990"/>
              </a:spcBef>
            </a:pPr>
            <a:r>
              <a:rPr dirty="0" sz="1000" spc="60">
                <a:latin typeface="PMingLiU"/>
                <a:cs typeface="PMingLiU"/>
              </a:rPr>
              <a:t>Fat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constitu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about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30%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total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30">
                <a:latin typeface="PMingLiU"/>
                <a:cs typeface="PMingLiU"/>
              </a:rPr>
              <a:t>s.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foll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wing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criteria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</a:t>
            </a:r>
            <a:r>
              <a:rPr dirty="0" sz="1000" spc="45">
                <a:latin typeface="PMingLiU"/>
                <a:cs typeface="PMingLiU"/>
              </a:rPr>
              <a:t>ariables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great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90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portan</a:t>
            </a:r>
            <a:r>
              <a:rPr dirty="0" sz="1000" spc="75">
                <a:latin typeface="PMingLiU"/>
                <a:cs typeface="PMingLiU"/>
              </a:rPr>
              <a:t>c</a:t>
            </a:r>
            <a:r>
              <a:rPr dirty="0" sz="1000" spc="20">
                <a:latin typeface="PMingLiU"/>
                <a:cs typeface="PMingLiU"/>
              </a:rPr>
              <a:t>e: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7081" y="3799240"/>
            <a:ext cx="2910205" cy="9112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81610" marR="5715" indent="-168910">
              <a:lnSpc>
                <a:spcPct val="100000"/>
              </a:lnSpc>
              <a:buAutoNum type="arabicPeriod"/>
              <a:tabLst>
                <a:tab pos="182245" algn="l"/>
              </a:tabLst>
            </a:pPr>
            <a:r>
              <a:rPr dirty="0" sz="1000" spc="55">
                <a:latin typeface="PMingLiU"/>
                <a:cs typeface="PMingLiU"/>
              </a:rPr>
              <a:t>Nutritive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: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breed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cow,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lactati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time,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climate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feedi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g.</a:t>
            </a:r>
            <a:endParaRPr sz="1000">
              <a:latin typeface="PMingLiU"/>
              <a:cs typeface="PMingLiU"/>
            </a:endParaRPr>
          </a:p>
          <a:p>
            <a:pPr marL="181610" marR="5080" indent="-168910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2245" algn="l"/>
              </a:tabLst>
            </a:pPr>
            <a:r>
              <a:rPr dirty="0" sz="1000" spc="35">
                <a:latin typeface="PMingLiU"/>
                <a:cs typeface="PMingLiU"/>
              </a:rPr>
              <a:t>Physical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proper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ies: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anical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treat-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ment.</a:t>
            </a:r>
            <a:endParaRPr sz="1000">
              <a:latin typeface="PMingLiU"/>
              <a:cs typeface="PMingLiU"/>
            </a:endParaRPr>
          </a:p>
          <a:p>
            <a:pPr marL="181610" marR="5080" indent="-168910">
              <a:lnSpc>
                <a:spcPts val="1190"/>
              </a:lnSpc>
              <a:spcBef>
                <a:spcPts val="5"/>
              </a:spcBef>
              <a:buAutoNum type="arabicPeriod"/>
              <a:tabLst>
                <a:tab pos="182245" algn="l"/>
              </a:tabLst>
            </a:pPr>
            <a:r>
              <a:rPr dirty="0" sz="1000" spc="55">
                <a:latin typeface="PMingLiU"/>
                <a:cs typeface="PMingLiU"/>
              </a:rPr>
              <a:t>Chemical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properti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s: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enzy</a:t>
            </a:r>
            <a:r>
              <a:rPr dirty="0" sz="1000" spc="80">
                <a:latin typeface="PMingLiU"/>
                <a:cs typeface="PMingLiU"/>
              </a:rPr>
              <a:t>m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reac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influen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6701" y="4836913"/>
            <a:ext cx="2910840" cy="3683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ab</a:t>
            </a:r>
            <a:r>
              <a:rPr dirty="0" sz="1000" spc="85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ve-men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</a:t>
            </a:r>
            <a:r>
              <a:rPr dirty="0" sz="1000" spc="60">
                <a:latin typeface="PMingLiU"/>
                <a:cs typeface="PMingLiU"/>
              </a:rPr>
              <a:t>ary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country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country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consi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ered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local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basis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</a:t>
            </a:r>
            <a:r>
              <a:rPr dirty="0" sz="1000" spc="20">
                <a:latin typeface="PMingLiU"/>
                <a:cs typeface="PMingLiU"/>
              </a:rPr>
              <a:t>f</a:t>
            </a:r>
            <a:r>
              <a:rPr dirty="0" sz="1000" spc="30">
                <a:latin typeface="PMingLiU"/>
                <a:cs typeface="PMingLiU"/>
              </a:rPr>
              <a:t>ective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lk.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pends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mainly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globule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size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distr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bution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whole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influen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point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Having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vered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</a:t>
            </a:r>
            <a:r>
              <a:rPr dirty="0" sz="1000" spc="20">
                <a:latin typeface="PMingLiU"/>
                <a:cs typeface="PMingLiU"/>
              </a:rPr>
              <a:t>f</a:t>
            </a:r>
            <a:r>
              <a:rPr dirty="0" sz="1000" spc="35">
                <a:latin typeface="PMingLiU"/>
                <a:cs typeface="PMingLiU"/>
              </a:rPr>
              <a:t>ects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during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uction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udder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cow,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bigg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st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quality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occurs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during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milking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porti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g,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stor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prior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Mecha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ents,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ling,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agitat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heating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intro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uction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air,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influen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damagi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es.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55">
                <a:latin typeface="PMingLiU"/>
                <a:cs typeface="PMingLiU"/>
              </a:rPr>
              <a:t>Long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oling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per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ods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of,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e.g.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v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2-3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0">
                <a:latin typeface="PMingLiU"/>
                <a:cs typeface="PMingLiU"/>
              </a:rPr>
              <a:t>ys,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che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ical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proper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ies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globules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because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b</a:t>
            </a:r>
            <a:r>
              <a:rPr dirty="0" sz="1000" spc="60">
                <a:latin typeface="PMingLiU"/>
                <a:cs typeface="PMingLiU"/>
              </a:rPr>
              <a:t>sorption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water,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increas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density.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influen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skimm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ability.</a:t>
            </a:r>
            <a:endParaRPr sz="1000">
              <a:latin typeface="PMingLiU"/>
              <a:cs typeface="PMingLiU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00000"/>
              </a:lnSpc>
            </a:pPr>
            <a:r>
              <a:rPr dirty="0" baseline="2777" sz="1500" spc="44">
                <a:latin typeface="Times New Roman"/>
                <a:cs typeface="Times New Roman"/>
              </a:rPr>
              <a:t>Separa</a:t>
            </a:r>
            <a:r>
              <a:rPr dirty="0" baseline="2777" sz="1500" spc="37">
                <a:latin typeface="Times New Roman"/>
                <a:cs typeface="Times New Roman"/>
              </a:rPr>
              <a:t>t</a:t>
            </a:r>
            <a:r>
              <a:rPr dirty="0" baseline="2777" sz="1500" spc="75">
                <a:latin typeface="Times New Roman"/>
                <a:cs typeface="Times New Roman"/>
              </a:rPr>
              <a:t>or</a:t>
            </a:r>
            <a:r>
              <a:rPr dirty="0" baseline="2777" sz="1500" spc="120">
                <a:latin typeface="Times New Roman"/>
                <a:cs typeface="Times New Roman"/>
              </a:rPr>
              <a:t> </a:t>
            </a:r>
            <a:r>
              <a:rPr dirty="0" baseline="2777" sz="1500" spc="15">
                <a:latin typeface="Times New Roman"/>
                <a:cs typeface="Times New Roman"/>
              </a:rPr>
              <a:t>des</a:t>
            </a:r>
            <a:r>
              <a:rPr dirty="0" baseline="2777" sz="1500" spc="15">
                <a:latin typeface="Times New Roman"/>
                <a:cs typeface="Times New Roman"/>
              </a:rPr>
              <a:t>i</a:t>
            </a:r>
            <a:r>
              <a:rPr dirty="0" baseline="2777" sz="1500" spc="30">
                <a:latin typeface="Times New Roman"/>
                <a:cs typeface="Times New Roman"/>
              </a:rPr>
              <a:t>gn</a:t>
            </a:r>
            <a:r>
              <a:rPr dirty="0" baseline="2777" sz="1500">
                <a:latin typeface="Times New Roman"/>
                <a:cs typeface="Times New Roman"/>
              </a:rPr>
              <a:t>   </a:t>
            </a:r>
            <a:r>
              <a:rPr dirty="0" baseline="2777" sz="1500" spc="82">
                <a:latin typeface="Times New Roman"/>
                <a:cs typeface="Times New Roman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(skim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35">
                <a:latin typeface="PMingLiU"/>
                <a:cs typeface="PMingLiU"/>
              </a:rPr>
              <a:t>lk)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tor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dered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physi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sedimen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su</a:t>
            </a:r>
            <a:r>
              <a:rPr dirty="0" sz="1000" spc="65">
                <a:latin typeface="PMingLiU"/>
                <a:cs typeface="PMingLiU"/>
              </a:rPr>
              <a:t>b</a:t>
            </a:r>
            <a:r>
              <a:rPr dirty="0" sz="1000" spc="35">
                <a:latin typeface="PMingLiU"/>
                <a:cs typeface="PMingLiU"/>
              </a:rPr>
              <a:t>ject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Stoke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's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law: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09280" y="8836018"/>
            <a:ext cx="450850" cy="0"/>
          </a:xfrm>
          <a:custGeom>
            <a:avLst/>
            <a:gdLst/>
            <a:ahLst/>
            <a:cxnLst/>
            <a:rect l="l" t="t" r="r" b="b"/>
            <a:pathLst>
              <a:path w="450850" h="0">
                <a:moveTo>
                  <a:pt x="0" y="0"/>
                </a:moveTo>
                <a:lnTo>
                  <a:pt x="450723" y="0"/>
                </a:lnTo>
              </a:path>
            </a:pathLst>
          </a:custGeom>
          <a:ln w="504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1418624" y="8757836"/>
            <a:ext cx="614680" cy="279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600"/>
              </a:lnSpc>
            </a:pPr>
            <a:r>
              <a:rPr dirty="0" baseline="38888" sz="1500" spc="-60" i="1">
                <a:latin typeface="Georgia"/>
                <a:cs typeface="Georgia"/>
              </a:rPr>
              <a:t>v</a:t>
            </a:r>
            <a:r>
              <a:rPr dirty="0" baseline="43650" sz="1050" spc="22">
                <a:latin typeface="PMingLiU"/>
                <a:cs typeface="PMingLiU"/>
              </a:rPr>
              <a:t>z</a:t>
            </a:r>
            <a:r>
              <a:rPr dirty="0" baseline="43650" sz="1050" spc="22">
                <a:latin typeface="PMingLiU"/>
                <a:cs typeface="PMingLiU"/>
              </a:rPr>
              <a:t> </a:t>
            </a:r>
            <a:r>
              <a:rPr dirty="0" baseline="43650" sz="1050" spc="-52">
                <a:latin typeface="PMingLiU"/>
                <a:cs typeface="PMingLiU"/>
              </a:rPr>
              <a:t> </a:t>
            </a:r>
            <a:r>
              <a:rPr dirty="0" baseline="38888" sz="1500" spc="270">
                <a:latin typeface="Arial"/>
                <a:cs typeface="Arial"/>
              </a:rPr>
              <a:t>=</a:t>
            </a:r>
            <a:r>
              <a:rPr dirty="0" baseline="38888" sz="1500">
                <a:latin typeface="Arial"/>
                <a:cs typeface="Arial"/>
              </a:rPr>
              <a:t> </a:t>
            </a:r>
            <a:r>
              <a:rPr dirty="0" baseline="38888" sz="1500" spc="127">
                <a:latin typeface="Arial"/>
                <a:cs typeface="Arial"/>
              </a:rPr>
              <a:t> </a:t>
            </a:r>
            <a:r>
              <a:rPr dirty="0" sz="1000" spc="80">
                <a:latin typeface="PMingLiU"/>
                <a:cs typeface="PMingLiU"/>
              </a:rPr>
              <a:t>18</a:t>
            </a:r>
            <a:endParaRPr sz="1000">
              <a:latin typeface="PMingLiU"/>
              <a:cs typeface="PMingLiU"/>
            </a:endParaRPr>
          </a:p>
          <a:p>
            <a:pPr algn="r" marR="5080">
              <a:lnSpc>
                <a:spcPts val="600"/>
              </a:lnSpc>
            </a:pPr>
            <a:r>
              <a:rPr dirty="0" sz="1000" spc="265">
                <a:latin typeface="Arial"/>
                <a:cs typeface="Arial"/>
              </a:rPr>
              <a:t>x</a:t>
            </a:r>
            <a:endParaRPr sz="1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696580" y="8654138"/>
            <a:ext cx="476250" cy="21018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 i="1">
                <a:latin typeface="Georgia"/>
                <a:cs typeface="Georgia"/>
              </a:rPr>
              <a:t>d</a:t>
            </a:r>
            <a:r>
              <a:rPr dirty="0" baseline="27777" sz="1050" spc="82">
                <a:latin typeface="PMingLiU"/>
                <a:cs typeface="PMingLiU"/>
              </a:rPr>
              <a:t>2</a:t>
            </a:r>
            <a:r>
              <a:rPr dirty="0" baseline="27777" sz="1050" spc="135">
                <a:latin typeface="PMingLiU"/>
                <a:cs typeface="PMingLiU"/>
              </a:rPr>
              <a:t> </a:t>
            </a:r>
            <a:r>
              <a:rPr dirty="0" sz="1000" spc="265">
                <a:latin typeface="Arial"/>
                <a:cs typeface="Arial"/>
              </a:rPr>
              <a:t>x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95">
                <a:latin typeface="Arial"/>
                <a:cs typeface="Arial"/>
              </a:rPr>
              <a:t>D.</a:t>
            </a:r>
            <a:r>
              <a:rPr dirty="0" sz="1000" spc="-10" i="1">
                <a:latin typeface="Calibri"/>
                <a:cs typeface="Calibri"/>
              </a:rPr>
              <a:t>p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36458" y="8756674"/>
            <a:ext cx="561975" cy="242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baseline="-38888" sz="1500" spc="-135" i="1">
                <a:latin typeface="Calibri"/>
                <a:cs typeface="Calibri"/>
              </a:rPr>
              <a:t>rJ</a:t>
            </a:r>
            <a:r>
              <a:rPr dirty="0" baseline="-38888" sz="1500" spc="-135" i="1">
                <a:latin typeface="Calibri"/>
                <a:cs typeface="Calibri"/>
              </a:rPr>
              <a:t>  </a:t>
            </a:r>
            <a:r>
              <a:rPr dirty="0" baseline="-38888" sz="1500" spc="-112" i="1">
                <a:latin typeface="Calibri"/>
                <a:cs typeface="Calibri"/>
              </a:rPr>
              <a:t> </a:t>
            </a:r>
            <a:r>
              <a:rPr dirty="0" sz="1000" spc="265">
                <a:latin typeface="Arial"/>
                <a:cs typeface="Arial"/>
              </a:rPr>
              <a:t>x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75" i="1">
                <a:latin typeface="Georgia"/>
                <a:cs typeface="Georgia"/>
              </a:rPr>
              <a:t>g</a:t>
            </a:r>
            <a:r>
              <a:rPr dirty="0" sz="1000" spc="-20" i="1">
                <a:latin typeface="Georgia"/>
                <a:cs typeface="Georgia"/>
              </a:rPr>
              <a:t> </a:t>
            </a:r>
            <a:r>
              <a:rPr dirty="0" sz="1000" spc="265">
                <a:latin typeface="Arial"/>
                <a:cs typeface="Arial"/>
              </a:rPr>
              <a:t>x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120" i="1">
                <a:latin typeface="Calibri"/>
                <a:cs typeface="Calibri"/>
              </a:rPr>
              <a:t>(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3158" y="3092547"/>
            <a:ext cx="2910840" cy="2171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-45" i="1">
                <a:latin typeface="Georgia"/>
                <a:cs typeface="Georgia"/>
              </a:rPr>
              <a:t>v</a:t>
            </a:r>
            <a:r>
              <a:rPr dirty="0" baseline="-12820" sz="975" spc="89">
                <a:latin typeface="PMingLiU"/>
                <a:cs typeface="PMingLiU"/>
              </a:rPr>
              <a:t>z</a:t>
            </a:r>
            <a:r>
              <a:rPr dirty="0" baseline="-12820" sz="975">
                <a:latin typeface="PMingLiU"/>
                <a:cs typeface="PMingLiU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45">
                <a:latin typeface="PMingLiU"/>
                <a:cs typeface="PMingLiU"/>
              </a:rPr>
              <a:t>setting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gal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field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(m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1</a:t>
            </a:r>
            <a:r>
              <a:rPr dirty="0" sz="1000" spc="15">
                <a:latin typeface="PMingLiU"/>
                <a:cs typeface="PMingLiU"/>
              </a:rPr>
              <a:t>);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593019" y="3267879"/>
            <a:ext cx="2910205" cy="1936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25" i="1">
                <a:latin typeface="Georgia"/>
                <a:cs typeface="Georgia"/>
              </a:rPr>
              <a:t>d</a:t>
            </a:r>
            <a:r>
              <a:rPr dirty="0" sz="1000" spc="-75" i="1">
                <a:latin typeface="Georgia"/>
                <a:cs typeface="Georgia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55">
                <a:latin typeface="PMingLiU"/>
                <a:cs typeface="PMingLiU"/>
              </a:rPr>
              <a:t>diamet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(m);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-95">
                <a:latin typeface="Arial"/>
                <a:cs typeface="Arial"/>
              </a:rPr>
              <a:t>D.</a:t>
            </a: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sz="1000" spc="-60" i="1">
                <a:latin typeface="Calibri"/>
                <a:cs typeface="Calibri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baseline="-12820" sz="975" spc="157">
                <a:latin typeface="PMingLiU"/>
                <a:cs typeface="PMingLiU"/>
              </a:rPr>
              <a:t>1</a:t>
            </a:r>
            <a:r>
              <a:rPr dirty="0" baseline="-12820" sz="975" spc="-7">
                <a:latin typeface="PMingLiU"/>
                <a:cs typeface="PMingLiU"/>
              </a:rPr>
              <a:t> </a:t>
            </a:r>
            <a:r>
              <a:rPr dirty="0" sz="1000" spc="430">
                <a:latin typeface="Arial"/>
                <a:cs typeface="Arial"/>
              </a:rPr>
              <a:t>-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baseline="-12820" sz="975" spc="150">
                <a:latin typeface="PMingLiU"/>
                <a:cs typeface="PMingLiU"/>
              </a:rPr>
              <a:t>2</a:t>
            </a:r>
            <a:r>
              <a:rPr dirty="0" sz="1000" spc="15">
                <a:latin typeface="PMingLiU"/>
                <a:cs typeface="PMingLiU"/>
              </a:rPr>
              <a:t>;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3022" y="3396382"/>
            <a:ext cx="2910205" cy="2171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baseline="-12820" sz="975" spc="157">
                <a:latin typeface="PMingLiU"/>
                <a:cs typeface="PMingLiU"/>
              </a:rPr>
              <a:t>1</a:t>
            </a:r>
            <a:r>
              <a:rPr dirty="0" baseline="-12820" sz="975" spc="-7">
                <a:latin typeface="PMingLiU"/>
                <a:cs typeface="PMingLiU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60">
                <a:latin typeface="PMingLiU"/>
                <a:cs typeface="PMingLiU"/>
              </a:rPr>
              <a:t>de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sity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(kg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3</a:t>
            </a:r>
            <a:r>
              <a:rPr dirty="0" sz="1000" spc="15">
                <a:latin typeface="PMingLiU"/>
                <a:cs typeface="PMingLiU"/>
              </a:rPr>
              <a:t>);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baseline="-12820" sz="975" spc="157">
                <a:latin typeface="PMingLiU"/>
                <a:cs typeface="PMingLiU"/>
              </a:rPr>
              <a:t>2</a:t>
            </a:r>
            <a:r>
              <a:rPr dirty="0" baseline="-12820" sz="975" spc="-7">
                <a:latin typeface="PMingLiU"/>
                <a:cs typeface="PMingLiU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60">
                <a:latin typeface="PMingLiU"/>
                <a:cs typeface="PMingLiU"/>
              </a:rPr>
              <a:t>de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sity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93038" y="3548300"/>
            <a:ext cx="2910840" cy="2171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skim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(kg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3</a:t>
            </a:r>
            <a:r>
              <a:rPr dirty="0" sz="1000" spc="15">
                <a:latin typeface="PMingLiU"/>
                <a:cs typeface="PMingLiU"/>
              </a:rPr>
              <a:t>);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-90" i="1">
                <a:latin typeface="Calibri"/>
                <a:cs typeface="Calibri"/>
              </a:rPr>
              <a:t>rJ</a:t>
            </a:r>
            <a:r>
              <a:rPr dirty="0" sz="1000" spc="-40" i="1">
                <a:latin typeface="Calibri"/>
                <a:cs typeface="Calibri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60">
                <a:latin typeface="PMingLiU"/>
                <a:cs typeface="PMingLiU"/>
              </a:rPr>
              <a:t>dy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amic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</a:t>
            </a:r>
            <a:r>
              <a:rPr dirty="0" sz="1000" spc="45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sity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(kg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1</a:t>
            </a:r>
            <a:r>
              <a:rPr dirty="0" sz="1000" spc="15">
                <a:latin typeface="PMingLiU"/>
                <a:cs typeface="PMingLiU"/>
              </a:rPr>
              <a:t>);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93019" y="3700217"/>
            <a:ext cx="2889250" cy="2171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-75" i="1">
                <a:latin typeface="Georgia"/>
                <a:cs typeface="Georgia"/>
              </a:rPr>
              <a:t>g</a:t>
            </a:r>
            <a:r>
              <a:rPr dirty="0" sz="1000" spc="-75" i="1">
                <a:latin typeface="Georgia"/>
                <a:cs typeface="Georgia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45">
                <a:latin typeface="PMingLiU"/>
                <a:cs typeface="PMingLiU"/>
              </a:rPr>
              <a:t>acceler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grav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(9.81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s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2</a:t>
            </a:r>
            <a:r>
              <a:rPr dirty="0" sz="1000" spc="15">
                <a:latin typeface="PMingLiU"/>
                <a:cs typeface="PMingLiU"/>
              </a:rPr>
              <a:t>);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120" i="1">
                <a:latin typeface="Calibri"/>
                <a:cs typeface="Calibri"/>
              </a:rPr>
              <a:t>(</a:t>
            </a:r>
            <a:r>
              <a:rPr dirty="0" sz="1000" spc="-5" i="1">
                <a:latin typeface="Calibri"/>
                <a:cs typeface="Calibri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592983" y="3844597"/>
            <a:ext cx="2909570" cy="224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ifugati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coeffi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ient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baseline="44444" sz="1500" spc="172">
                <a:latin typeface="Lucida Sans Unicode"/>
                <a:cs typeface="Lucida Sans Unicode"/>
              </a:rPr>
              <a:t>I</a:t>
            </a:r>
            <a:r>
              <a:rPr dirty="0" sz="1000" spc="120" i="1">
                <a:latin typeface="Calibri"/>
                <a:cs typeface="Calibri"/>
              </a:rPr>
              <a:t>(</a:t>
            </a:r>
            <a:r>
              <a:rPr dirty="0" sz="1000" spc="100" i="1">
                <a:latin typeface="Calibri"/>
                <a:cs typeface="Calibri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5">
                <a:latin typeface="Arial"/>
                <a:cs typeface="Arial"/>
              </a:rPr>
              <a:t> </a:t>
            </a:r>
            <a:r>
              <a:rPr dirty="0" sz="1000" spc="50">
                <a:latin typeface="Arial"/>
                <a:cs typeface="Arial"/>
              </a:rPr>
              <a:t>(</a:t>
            </a:r>
            <a:r>
              <a:rPr dirty="0" sz="1000" spc="-80" i="1">
                <a:latin typeface="Georgia"/>
                <a:cs typeface="Georgia"/>
              </a:rPr>
              <a:t>r</a:t>
            </a:r>
            <a:r>
              <a:rPr dirty="0" sz="1000" spc="-20" i="1">
                <a:latin typeface="Georgia"/>
                <a:cs typeface="Georgia"/>
              </a:rPr>
              <a:t> </a:t>
            </a:r>
            <a:r>
              <a:rPr dirty="0" sz="1000" spc="265">
                <a:latin typeface="Arial"/>
                <a:cs typeface="Arial"/>
              </a:rPr>
              <a:t>x</a:t>
            </a:r>
            <a:r>
              <a:rPr dirty="0" sz="1000" spc="-55">
                <a:latin typeface="Arial"/>
                <a:cs typeface="Arial"/>
              </a:rPr>
              <a:t> </a:t>
            </a:r>
            <a:r>
              <a:rPr dirty="0" sz="1000" spc="-105" i="1">
                <a:latin typeface="Calibri"/>
                <a:cs typeface="Calibri"/>
              </a:rPr>
              <a:t>w</a:t>
            </a:r>
            <a:r>
              <a:rPr dirty="0" sz="1000" i="1">
                <a:latin typeface="Calibri"/>
                <a:cs typeface="Calibri"/>
              </a:rPr>
              <a:t> </a:t>
            </a:r>
            <a:r>
              <a:rPr dirty="0" sz="1000" spc="-15" i="1">
                <a:latin typeface="Calibri"/>
                <a:cs typeface="Calibri"/>
              </a:rPr>
              <a:t> </a:t>
            </a:r>
            <a:r>
              <a:rPr dirty="0" sz="1000" spc="50">
                <a:latin typeface="Arial"/>
                <a:cs typeface="Arial"/>
              </a:rPr>
              <a:t>)</a:t>
            </a:r>
            <a:r>
              <a:rPr dirty="0" sz="1000" spc="110" i="1">
                <a:latin typeface="Calibri"/>
                <a:cs typeface="Calibri"/>
              </a:rPr>
              <a:t>/</a:t>
            </a:r>
            <a:r>
              <a:rPr dirty="0" sz="1000" spc="-75" i="1">
                <a:latin typeface="Georgia"/>
                <a:cs typeface="Georgia"/>
              </a:rPr>
              <a:t>g</a:t>
            </a:r>
            <a:r>
              <a:rPr dirty="0" baseline="44444" sz="1500" spc="165">
                <a:latin typeface="Lucida Sans Unicode"/>
                <a:cs typeface="Lucida Sans Unicode"/>
              </a:rPr>
              <a:t>l</a:t>
            </a:r>
            <a:r>
              <a:rPr dirty="0" sz="1000" spc="15">
                <a:latin typeface="PMingLiU"/>
                <a:cs typeface="PMingLiU"/>
              </a:rPr>
              <a:t>;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-80" i="1">
                <a:latin typeface="Georgia"/>
                <a:cs typeface="Georgia"/>
              </a:rPr>
              <a:t>r</a:t>
            </a:r>
            <a:r>
              <a:rPr dirty="0" sz="1000" spc="-75" i="1">
                <a:latin typeface="Georgia"/>
                <a:cs typeface="Georgia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95">
                <a:latin typeface="Arial"/>
                <a:cs typeface="Arial"/>
              </a:rPr>
              <a:t> </a:t>
            </a:r>
            <a:r>
              <a:rPr dirty="0" sz="1000" spc="55">
                <a:latin typeface="PMingLiU"/>
                <a:cs typeface="PMingLiU"/>
              </a:rPr>
              <a:t>radius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580976" y="3858936"/>
            <a:ext cx="74295" cy="1143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55">
                <a:latin typeface="PMingLiU"/>
                <a:cs typeface="PMingLiU"/>
              </a:rPr>
              <a:t>2</a:t>
            </a:r>
            <a:endParaRPr sz="700">
              <a:latin typeface="PMingLiU"/>
              <a:cs typeface="PMingLiU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592951" y="4026765"/>
            <a:ext cx="2910840" cy="455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200"/>
              </a:lnSpc>
            </a:pPr>
            <a:r>
              <a:rPr dirty="0" sz="1000" spc="35">
                <a:latin typeface="PMingLiU"/>
                <a:cs typeface="PMingLiU"/>
              </a:rPr>
              <a:t>(m);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105" i="1">
                <a:latin typeface="Calibri"/>
                <a:cs typeface="Calibri"/>
              </a:rPr>
              <a:t>w</a:t>
            </a:r>
            <a:r>
              <a:rPr dirty="0" sz="1000" spc="-65" i="1">
                <a:latin typeface="Calibri"/>
                <a:cs typeface="Calibri"/>
              </a:rPr>
              <a:t> </a:t>
            </a:r>
            <a:r>
              <a:rPr dirty="0" sz="1000" spc="180">
                <a:latin typeface="Arial"/>
                <a:cs typeface="Arial"/>
              </a:rPr>
              <a:t>=</a:t>
            </a:r>
            <a:r>
              <a:rPr dirty="0" sz="1000" spc="-110">
                <a:latin typeface="Arial"/>
                <a:cs typeface="Arial"/>
              </a:rPr>
              <a:t> </a:t>
            </a:r>
            <a:r>
              <a:rPr dirty="0" sz="1000" spc="65">
                <a:latin typeface="PMingLiU"/>
                <a:cs typeface="PMingLiU"/>
              </a:rPr>
              <a:t>ang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lar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velocity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10">
                <a:latin typeface="Arial"/>
                <a:cs typeface="Arial"/>
              </a:rPr>
              <a:t>[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110" i="1">
                <a:latin typeface="Calibri"/>
                <a:cs typeface="Calibri"/>
              </a:rPr>
              <a:t>/</a:t>
            </a:r>
            <a:r>
              <a:rPr dirty="0" sz="1000" spc="-65" i="1">
                <a:latin typeface="Georgia"/>
                <a:cs typeface="Georgia"/>
              </a:rPr>
              <a:t>S</a:t>
            </a:r>
            <a:r>
              <a:rPr dirty="0" sz="1000" spc="-10">
                <a:latin typeface="Arial"/>
                <a:cs typeface="Arial"/>
              </a:rPr>
              <a:t>]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25">
                <a:latin typeface="PMingLiU"/>
                <a:cs typeface="PMingLiU"/>
              </a:rPr>
              <a:t>As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equation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shows,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speed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sed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mentat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50">
                <a:latin typeface="PMingLiU"/>
                <a:cs typeface="PMingLiU"/>
              </a:rPr>
              <a:t>ends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follo</a:t>
            </a:r>
            <a:r>
              <a:rPr dirty="0" sz="1000" spc="90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fact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rs: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592691" y="4634438"/>
            <a:ext cx="2911475" cy="4403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6050" marR="5080" indent="-133350">
              <a:lnSpc>
                <a:spcPct val="1000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particles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(e</a:t>
            </a:r>
            <a:r>
              <a:rPr dirty="0" sz="1000" spc="25">
                <a:latin typeface="PMingLiU"/>
                <a:cs typeface="PMingLiU"/>
              </a:rPr>
              <a:t>.</a:t>
            </a:r>
            <a:r>
              <a:rPr dirty="0" sz="1000" spc="35">
                <a:latin typeface="PMingLiU"/>
                <a:cs typeface="PMingLiU"/>
              </a:rPr>
              <a:t>g.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g</a:t>
            </a:r>
            <a:r>
              <a:rPr dirty="0" sz="1000" spc="40">
                <a:latin typeface="PMingLiU"/>
                <a:cs typeface="PMingLiU"/>
              </a:rPr>
              <a:t>lobules)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50">
                <a:latin typeface="PMingLiU"/>
                <a:cs typeface="PMingLiU"/>
              </a:rPr>
              <a:t>partic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si</a:t>
            </a:r>
            <a:r>
              <a:rPr dirty="0" sz="1000" spc="30">
                <a:latin typeface="PMingLiU"/>
                <a:cs typeface="PMingLiU"/>
              </a:rPr>
              <a:t>z</a:t>
            </a:r>
            <a:r>
              <a:rPr dirty="0" sz="1000" spc="25">
                <a:latin typeface="PMingLiU"/>
                <a:cs typeface="PMingLiU"/>
              </a:rPr>
              <a:t>e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30">
                <a:latin typeface="PMingLiU"/>
                <a:cs typeface="PMingLiU"/>
              </a:rPr>
              <a:t>viscos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speed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195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radius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40">
                <a:latin typeface="PMingLiU"/>
                <a:cs typeface="PMingLiU"/>
              </a:rPr>
              <a:t>settling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discs.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100000"/>
              </a:lnSpc>
              <a:spcBef>
                <a:spcPts val="1190"/>
              </a:spcBef>
            </a:pPr>
            <a:r>
              <a:rPr dirty="0" sz="1000" spc="25">
                <a:latin typeface="PMingLiU"/>
                <a:cs typeface="PMingLiU"/>
              </a:rPr>
              <a:t>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dyn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mic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</a:t>
            </a:r>
            <a:r>
              <a:rPr dirty="0" sz="1000" spc="45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sity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fu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ctions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ure,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warm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always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efficient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cold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opti</a:t>
            </a:r>
            <a:r>
              <a:rPr dirty="0" sz="1000" spc="125">
                <a:latin typeface="PMingLiU"/>
                <a:cs typeface="PMingLiU"/>
              </a:rPr>
              <a:t>m</a:t>
            </a:r>
            <a:r>
              <a:rPr dirty="0" sz="1000" spc="85">
                <a:latin typeface="PMingLiU"/>
                <a:cs typeface="PMingLiU"/>
              </a:rPr>
              <a:t>um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erature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b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55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65">
                <a:latin typeface="PMingLiU"/>
                <a:cs typeface="PMingLiU"/>
              </a:rPr>
              <a:t>C.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ures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above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60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65">
                <a:latin typeface="PMingLiU"/>
                <a:cs typeface="PMingLiU"/>
              </a:rPr>
              <a:t>C,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precipi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proteins,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negative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</a:t>
            </a:r>
            <a:r>
              <a:rPr dirty="0" sz="1000" spc="20">
                <a:latin typeface="PMingLiU"/>
                <a:cs typeface="PMingLiU"/>
              </a:rPr>
              <a:t>f</a:t>
            </a:r>
            <a:r>
              <a:rPr dirty="0" sz="1000" spc="40">
                <a:latin typeface="PMingLiU"/>
                <a:cs typeface="PMingLiU"/>
              </a:rPr>
              <a:t>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y.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proteins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form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film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surf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interspa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0.3-0.6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mm,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deposits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detri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</a:t>
            </a:r>
            <a:r>
              <a:rPr dirty="0" sz="1000" spc="20">
                <a:latin typeface="PMingLiU"/>
                <a:cs typeface="PMingLiU"/>
              </a:rPr>
              <a:t>f</a:t>
            </a:r>
            <a:r>
              <a:rPr dirty="0" sz="1000" spc="40">
                <a:latin typeface="PMingLiU"/>
                <a:cs typeface="PMingLiU"/>
              </a:rPr>
              <a:t>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conditions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5</a:t>
            </a:r>
            <a:r>
              <a:rPr dirty="0" sz="1000" spc="3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globule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dered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ve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oved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reaches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upp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surf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ce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below.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Due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negative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-95">
                <a:latin typeface="Arial"/>
                <a:cs typeface="Arial"/>
              </a:rPr>
              <a:t>D.</a:t>
            </a:r>
            <a:r>
              <a:rPr dirty="0" sz="1000" spc="-10" i="1">
                <a:latin typeface="Calibri"/>
                <a:cs typeface="Calibri"/>
              </a:rPr>
              <a:t>p</a:t>
            </a:r>
            <a:r>
              <a:rPr dirty="0" sz="1000" i="1">
                <a:latin typeface="Calibri"/>
                <a:cs typeface="Calibri"/>
              </a:rPr>
              <a:t> </a:t>
            </a:r>
            <a:r>
              <a:rPr dirty="0" sz="1000" spc="-95" i="1">
                <a:latin typeface="Calibri"/>
                <a:cs typeface="Calibri"/>
              </a:rPr>
              <a:t> </a:t>
            </a:r>
            <a:r>
              <a:rPr dirty="0" sz="1000" spc="40">
                <a:latin typeface="PMingLiU"/>
                <a:cs typeface="PMingLiU"/>
              </a:rPr>
              <a:t>in </a:t>
            </a:r>
            <a:r>
              <a:rPr dirty="0" sz="1000" spc="40">
                <a:latin typeface="PMingLiU"/>
                <a:cs typeface="PMingLiU"/>
              </a:rPr>
              <a:t>Stoke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's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equati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sedimentat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eed,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move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60">
                <a:latin typeface="PMingLiU"/>
                <a:cs typeface="PMingLiU"/>
              </a:rPr>
              <a:t>ards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again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ifugal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field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rspace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60">
                <a:latin typeface="PMingLiU"/>
                <a:cs typeface="PMingLiU"/>
              </a:rPr>
              <a:t>ards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tor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bow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dirty="0" sz="1000" spc="2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dirty="0" sz="1000" spc="55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6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Becaus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globule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no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vered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globule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membrane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tains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tein),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globu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smal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-5">
                <a:latin typeface="Gill Sans MT"/>
                <a:cs typeface="Gill Sans MT"/>
              </a:rPr>
              <a:t>µ</a:t>
            </a:r>
            <a:r>
              <a:rPr dirty="0" sz="1000" spc="65">
                <a:latin typeface="PMingLiU"/>
                <a:cs typeface="PMingLiU"/>
              </a:rPr>
              <a:t>m </a:t>
            </a:r>
            <a:r>
              <a:rPr dirty="0" sz="1000" spc="65">
                <a:latin typeface="PMingLiU"/>
                <a:cs typeface="PMingLiU"/>
              </a:rPr>
              <a:t>can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75">
                <a:latin typeface="PMingLiU"/>
                <a:cs typeface="PMingLiU"/>
              </a:rPr>
              <a:t>ot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ifugal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force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because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their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08106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508302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084991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086959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508880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090769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09273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509469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5096662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5098631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10058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510255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510452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5106492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10845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7232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511041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2C2A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511238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33313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511422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38373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511618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3E3E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511816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4242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120119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48484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12208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4C4D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512405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5151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12601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5555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12798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595A5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129942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5D5E6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13190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6162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13388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64656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135841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6869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13781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6B6C6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13976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6E707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14173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1727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514358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475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514554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6777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514751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779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149481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A7B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515144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B7D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515340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D7F8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515536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7E808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515733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082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515929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284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516126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384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516323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486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516518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688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516716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7898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516912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7898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517109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88A8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517293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98B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517490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B8D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517687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B8D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5178831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518079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C8F9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518275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518472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E90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5186692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5188654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519061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519258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5194553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5196516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5198357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8F91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5200319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5202288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5204250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9092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520622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9092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5207615" y="1198346"/>
            <a:ext cx="0" cy="580390"/>
          </a:xfrm>
          <a:custGeom>
            <a:avLst/>
            <a:gdLst/>
            <a:ahLst/>
            <a:cxnLst/>
            <a:rect l="l" t="t" r="r" b="b"/>
            <a:pathLst>
              <a:path w="0" h="580389">
                <a:moveTo>
                  <a:pt x="0" y="0"/>
                </a:moveTo>
                <a:lnTo>
                  <a:pt x="0" y="580377"/>
                </a:lnTo>
              </a:path>
            </a:pathLst>
          </a:custGeom>
          <a:ln w="3175">
            <a:solidFill>
              <a:srgbClr val="9193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5195811" y="1200429"/>
            <a:ext cx="283210" cy="107950"/>
          </a:xfrm>
          <a:custGeom>
            <a:avLst/>
            <a:gdLst/>
            <a:ahLst/>
            <a:cxnLst/>
            <a:rect l="l" t="t" r="r" b="b"/>
            <a:pathLst>
              <a:path w="283210" h="107950">
                <a:moveTo>
                  <a:pt x="282917" y="0"/>
                </a:moveTo>
                <a:lnTo>
                  <a:pt x="0" y="107480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4250702" y="1420241"/>
            <a:ext cx="839469" cy="430530"/>
          </a:xfrm>
          <a:custGeom>
            <a:avLst/>
            <a:gdLst/>
            <a:ahLst/>
            <a:cxnLst/>
            <a:rect l="l" t="t" r="r" b="b"/>
            <a:pathLst>
              <a:path w="839470" h="430530">
                <a:moveTo>
                  <a:pt x="839025" y="0"/>
                </a:moveTo>
                <a:lnTo>
                  <a:pt x="0" y="430136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5068455" y="1723034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9092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5068455" y="172500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5068455" y="172696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5068455" y="1728927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F91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5068455" y="173088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5068455" y="1732864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5068455" y="1734820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5068455" y="1736788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5068455" y="1738757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5068455" y="174072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5068455" y="1742687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B8D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5068455" y="174453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98B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5068455" y="1746504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7898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5068455" y="1748459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688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5068455" y="1750428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486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5068455" y="1752390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284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5068455" y="175435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80828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5068455" y="1756308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7D7F8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5068455" y="1758276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7A7B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5068455" y="176024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7779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5068455" y="1762213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7475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5068455" y="1764169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6F717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5068455" y="1766138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6A6B6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5068455" y="1768106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65676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5068455" y="177007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6061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5068455" y="1772030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595A5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5068455" y="1773885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5252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5068455" y="1775853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4C4C4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5068455" y="1777809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44444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5068455" y="1779777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3B3A3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5068455" y="1781733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33313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5068455" y="178370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B28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5068455" y="1785670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5068455" y="178763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5068455" y="1789601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5068455" y="1791557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5068455" y="1793532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5068455" y="1795500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5068455" y="1797456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5068455" y="1799431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5068455" y="1801158"/>
            <a:ext cx="880744" cy="0"/>
          </a:xfrm>
          <a:custGeom>
            <a:avLst/>
            <a:gdLst/>
            <a:ahLst/>
            <a:cxnLst/>
            <a:rect l="l" t="t" r="r" b="b"/>
            <a:pathLst>
              <a:path w="880745" h="0">
                <a:moveTo>
                  <a:pt x="0" y="0"/>
                </a:moveTo>
                <a:lnTo>
                  <a:pt x="880414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573956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574153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574338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574535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574731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574927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575124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575320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575517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575713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575910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576106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4202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576303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B282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576500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312F3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576696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3635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576881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3E3E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577077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4444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577274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949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577470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E4F5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577667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555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577863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A5B5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578059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E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578255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2636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578451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6686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578648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A6B6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578845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E707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579042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1737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579239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4767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579435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779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579631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A7B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579816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B7D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580012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D7F8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580209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0828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580405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1838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580602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284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580798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486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580995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6888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581191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6888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581388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88A8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581585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98B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581781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B8D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581978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582174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582371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582567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582752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582949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583145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583341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583537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583733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583930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584127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584323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092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584520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193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584716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1939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584913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0929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585109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9092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585294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585491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585687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585884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F91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586080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586276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E909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586473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E90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586669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D8F9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586865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587062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C8E9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587258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B8D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587454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98B8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587651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88A8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587848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7898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588045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6888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588230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4868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588426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4868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588622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284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588818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80818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589015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E808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589212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C7E8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589408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A7B7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5896051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87A7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589801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576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589997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72747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590194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E707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590391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B6C6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590588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8696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590772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364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590969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6061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591165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A5B5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591361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5565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5915583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5151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591755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C4C4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591951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5454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592147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4140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592343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3A39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592540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33313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592736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C2A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592933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623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593130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5933275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593523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5937078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5939040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594100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5942977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5944939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5946902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5948864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595082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5952216" y="810729"/>
            <a:ext cx="0" cy="988694"/>
          </a:xfrm>
          <a:custGeom>
            <a:avLst/>
            <a:gdLst/>
            <a:ahLst/>
            <a:cxnLst/>
            <a:rect l="l" t="t" r="r" b="b"/>
            <a:pathLst>
              <a:path w="0" h="988694">
                <a:moveTo>
                  <a:pt x="0" y="0"/>
                </a:moveTo>
                <a:lnTo>
                  <a:pt x="0" y="98858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4266412" y="1509001"/>
            <a:ext cx="838835" cy="431165"/>
          </a:xfrm>
          <a:custGeom>
            <a:avLst/>
            <a:gdLst/>
            <a:ahLst/>
            <a:cxnLst/>
            <a:rect l="l" t="t" r="r" b="b"/>
            <a:pathLst>
              <a:path w="838835" h="431164">
                <a:moveTo>
                  <a:pt x="838796" y="0"/>
                </a:moveTo>
                <a:lnTo>
                  <a:pt x="0" y="430606"/>
                </a:lnTo>
              </a:path>
            </a:pathLst>
          </a:custGeom>
          <a:ln w="50799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5208079" y="1307223"/>
            <a:ext cx="280670" cy="107950"/>
          </a:xfrm>
          <a:custGeom>
            <a:avLst/>
            <a:gdLst/>
            <a:ahLst/>
            <a:cxnLst/>
            <a:rect l="l" t="t" r="r" b="b"/>
            <a:pathLst>
              <a:path w="280670" h="107950">
                <a:moveTo>
                  <a:pt x="280593" y="0"/>
                </a:moveTo>
                <a:lnTo>
                  <a:pt x="0" y="107937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5208079" y="1097572"/>
            <a:ext cx="283210" cy="107314"/>
          </a:xfrm>
          <a:custGeom>
            <a:avLst/>
            <a:gdLst/>
            <a:ahLst/>
            <a:cxnLst/>
            <a:rect l="l" t="t" r="r" b="b"/>
            <a:pathLst>
              <a:path w="283210" h="107315">
                <a:moveTo>
                  <a:pt x="283133" y="0"/>
                </a:moveTo>
                <a:lnTo>
                  <a:pt x="0" y="106781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4250702" y="1313459"/>
            <a:ext cx="839469" cy="429895"/>
          </a:xfrm>
          <a:custGeom>
            <a:avLst/>
            <a:gdLst/>
            <a:ahLst/>
            <a:cxnLst/>
            <a:rect l="l" t="t" r="r" b="b"/>
            <a:pathLst>
              <a:path w="839470" h="429894">
                <a:moveTo>
                  <a:pt x="839025" y="0"/>
                </a:moveTo>
                <a:lnTo>
                  <a:pt x="0" y="429691"/>
                </a:lnTo>
              </a:path>
            </a:pathLst>
          </a:custGeom>
          <a:ln w="508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5138724" y="995172"/>
            <a:ext cx="398145" cy="117475"/>
          </a:xfrm>
          <a:custGeom>
            <a:avLst/>
            <a:gdLst/>
            <a:ahLst/>
            <a:cxnLst/>
            <a:rect l="l" t="t" r="r" b="b"/>
            <a:pathLst>
              <a:path w="398145" h="117475">
                <a:moveTo>
                  <a:pt x="199008" y="0"/>
                </a:moveTo>
                <a:lnTo>
                  <a:pt x="199008" y="29362"/>
                </a:lnTo>
                <a:lnTo>
                  <a:pt x="0" y="29362"/>
                </a:lnTo>
                <a:lnTo>
                  <a:pt x="0" y="87845"/>
                </a:lnTo>
                <a:lnTo>
                  <a:pt x="199008" y="87845"/>
                </a:lnTo>
                <a:lnTo>
                  <a:pt x="199008" y="116954"/>
                </a:lnTo>
                <a:lnTo>
                  <a:pt x="398017" y="58483"/>
                </a:lnTo>
                <a:lnTo>
                  <a:pt x="199008" y="0"/>
                </a:lnTo>
                <a:close/>
              </a:path>
            </a:pathLst>
          </a:custGeom>
          <a:solidFill>
            <a:srgbClr val="E1E2E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5138724" y="995172"/>
            <a:ext cx="398145" cy="117475"/>
          </a:xfrm>
          <a:custGeom>
            <a:avLst/>
            <a:gdLst/>
            <a:ahLst/>
            <a:cxnLst/>
            <a:rect l="l" t="t" r="r" b="b"/>
            <a:pathLst>
              <a:path w="398145" h="117475">
                <a:moveTo>
                  <a:pt x="199008" y="0"/>
                </a:moveTo>
                <a:lnTo>
                  <a:pt x="199008" y="29362"/>
                </a:lnTo>
                <a:lnTo>
                  <a:pt x="0" y="29362"/>
                </a:lnTo>
                <a:lnTo>
                  <a:pt x="0" y="87845"/>
                </a:lnTo>
                <a:lnTo>
                  <a:pt x="199008" y="87845"/>
                </a:lnTo>
                <a:lnTo>
                  <a:pt x="199008" y="116954"/>
                </a:lnTo>
                <a:lnTo>
                  <a:pt x="398017" y="58483"/>
                </a:lnTo>
                <a:lnTo>
                  <a:pt x="199008" y="0"/>
                </a:lnTo>
                <a:close/>
              </a:path>
            </a:pathLst>
          </a:custGeom>
          <a:ln w="9525">
            <a:solidFill>
              <a:srgbClr val="63656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3981424" y="995172"/>
            <a:ext cx="1135380" cy="117475"/>
          </a:xfrm>
          <a:custGeom>
            <a:avLst/>
            <a:gdLst/>
            <a:ahLst/>
            <a:cxnLst/>
            <a:rect l="l" t="t" r="r" b="b"/>
            <a:pathLst>
              <a:path w="1135379" h="117475">
                <a:moveTo>
                  <a:pt x="567664" y="0"/>
                </a:moveTo>
                <a:lnTo>
                  <a:pt x="0" y="58483"/>
                </a:lnTo>
                <a:lnTo>
                  <a:pt x="567664" y="116954"/>
                </a:lnTo>
                <a:lnTo>
                  <a:pt x="567664" y="87845"/>
                </a:lnTo>
                <a:lnTo>
                  <a:pt x="1135354" y="87845"/>
                </a:lnTo>
                <a:lnTo>
                  <a:pt x="1135354" y="29362"/>
                </a:lnTo>
                <a:lnTo>
                  <a:pt x="567664" y="29362"/>
                </a:lnTo>
                <a:lnTo>
                  <a:pt x="567664" y="0"/>
                </a:lnTo>
                <a:close/>
              </a:path>
            </a:pathLst>
          </a:custGeom>
          <a:solidFill>
            <a:srgbClr val="7779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3981424" y="995172"/>
            <a:ext cx="1135380" cy="117475"/>
          </a:xfrm>
          <a:custGeom>
            <a:avLst/>
            <a:gdLst/>
            <a:ahLst/>
            <a:cxnLst/>
            <a:rect l="l" t="t" r="r" b="b"/>
            <a:pathLst>
              <a:path w="1135379" h="117475">
                <a:moveTo>
                  <a:pt x="567664" y="0"/>
                </a:moveTo>
                <a:lnTo>
                  <a:pt x="567664" y="29362"/>
                </a:lnTo>
                <a:lnTo>
                  <a:pt x="1135354" y="29362"/>
                </a:lnTo>
                <a:lnTo>
                  <a:pt x="1135354" y="87845"/>
                </a:lnTo>
                <a:lnTo>
                  <a:pt x="567664" y="87845"/>
                </a:lnTo>
                <a:lnTo>
                  <a:pt x="567664" y="116954"/>
                </a:lnTo>
                <a:lnTo>
                  <a:pt x="0" y="58483"/>
                </a:lnTo>
                <a:lnTo>
                  <a:pt x="567664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5807176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05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5754014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18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5700623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05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5647461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05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5594299" y="1536858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 h="0">
                <a:moveTo>
                  <a:pt x="0" y="0"/>
                </a:moveTo>
                <a:lnTo>
                  <a:pt x="30276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5540908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05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5487746" y="1536858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 h="0">
                <a:moveTo>
                  <a:pt x="0" y="0"/>
                </a:moveTo>
                <a:lnTo>
                  <a:pt x="30276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5434342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18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5381180" y="1536858"/>
            <a:ext cx="30480" cy="0"/>
          </a:xfrm>
          <a:custGeom>
            <a:avLst/>
            <a:gdLst/>
            <a:ahLst/>
            <a:cxnLst/>
            <a:rect l="l" t="t" r="r" b="b"/>
            <a:pathLst>
              <a:path w="30479" h="0">
                <a:moveTo>
                  <a:pt x="0" y="0"/>
                </a:moveTo>
                <a:lnTo>
                  <a:pt x="30289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5327789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18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5274627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18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5221236" y="1536858"/>
            <a:ext cx="31115" cy="0"/>
          </a:xfrm>
          <a:custGeom>
            <a:avLst/>
            <a:gdLst/>
            <a:ahLst/>
            <a:cxnLst/>
            <a:rect l="l" t="t" r="r" b="b"/>
            <a:pathLst>
              <a:path w="31114" h="0">
                <a:moveTo>
                  <a:pt x="0" y="0"/>
                </a:moveTo>
                <a:lnTo>
                  <a:pt x="30518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5152834" y="1504149"/>
            <a:ext cx="65405" cy="65405"/>
          </a:xfrm>
          <a:custGeom>
            <a:avLst/>
            <a:gdLst/>
            <a:ahLst/>
            <a:cxnLst/>
            <a:rect l="l" t="t" r="r" b="b"/>
            <a:pathLst>
              <a:path w="65404" h="65405">
                <a:moveTo>
                  <a:pt x="65163" y="0"/>
                </a:moveTo>
                <a:lnTo>
                  <a:pt x="0" y="32816"/>
                </a:lnTo>
                <a:lnTo>
                  <a:pt x="65163" y="65176"/>
                </a:lnTo>
                <a:lnTo>
                  <a:pt x="6516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4268495" y="1957628"/>
            <a:ext cx="65405" cy="65405"/>
          </a:xfrm>
          <a:custGeom>
            <a:avLst/>
            <a:gdLst/>
            <a:ahLst/>
            <a:cxnLst/>
            <a:rect l="l" t="t" r="r" b="b"/>
            <a:pathLst>
              <a:path w="65404" h="65405">
                <a:moveTo>
                  <a:pt x="64947" y="0"/>
                </a:moveTo>
                <a:lnTo>
                  <a:pt x="0" y="32829"/>
                </a:lnTo>
                <a:lnTo>
                  <a:pt x="64947" y="65189"/>
                </a:lnTo>
                <a:lnTo>
                  <a:pt x="6494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3980726" y="1166806"/>
            <a:ext cx="1139825" cy="0"/>
          </a:xfrm>
          <a:custGeom>
            <a:avLst/>
            <a:gdLst/>
            <a:ahLst/>
            <a:cxnLst/>
            <a:rect l="l" t="t" r="r" b="b"/>
            <a:pathLst>
              <a:path w="1139825" h="0">
                <a:moveTo>
                  <a:pt x="0" y="0"/>
                </a:moveTo>
                <a:lnTo>
                  <a:pt x="1139520" y="0"/>
                </a:lnTo>
              </a:path>
            </a:pathLst>
          </a:custGeom>
          <a:ln w="19189">
            <a:solidFill>
              <a:srgbClr val="AAACA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3980726" y="1157211"/>
            <a:ext cx="1139825" cy="19685"/>
          </a:xfrm>
          <a:custGeom>
            <a:avLst/>
            <a:gdLst/>
            <a:ahLst/>
            <a:cxnLst/>
            <a:rect l="l" t="t" r="r" b="b"/>
            <a:pathLst>
              <a:path w="1139825" h="19684">
                <a:moveTo>
                  <a:pt x="569760" y="0"/>
                </a:moveTo>
                <a:lnTo>
                  <a:pt x="569760" y="4851"/>
                </a:lnTo>
                <a:lnTo>
                  <a:pt x="1139520" y="4851"/>
                </a:lnTo>
                <a:lnTo>
                  <a:pt x="1139520" y="14338"/>
                </a:lnTo>
                <a:lnTo>
                  <a:pt x="569760" y="14338"/>
                </a:lnTo>
                <a:lnTo>
                  <a:pt x="569760" y="19189"/>
                </a:lnTo>
                <a:lnTo>
                  <a:pt x="0" y="9702"/>
                </a:lnTo>
                <a:lnTo>
                  <a:pt x="569760" y="0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5850407" y="78357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5850407" y="79859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5850407" y="81385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5850407" y="82911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5850407" y="84435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5850407" y="85961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5850407" y="87487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5850407" y="88989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5850407" y="90514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5850407" y="92040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5850407" y="93565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5850407" y="95091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5850407" y="96617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5850407" y="98131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3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5850407" y="99644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5850407" y="101170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5850407" y="102696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5850407" y="104220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5850407" y="105745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5850407" y="107261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3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5850407" y="108774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5850407" y="110300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5850407" y="111827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5850407" y="113351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5850407" y="114877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5850407" y="116391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5850407" y="117905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5850407" y="119430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5850407" y="120955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5850407" y="122481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5850407" y="124007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5850407" y="125532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5850407" y="127034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5850407" y="128560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5850407" y="130086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5850407" y="131610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5850407" y="133137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5850407" y="134662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5850407" y="136164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5850407" y="137690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5850407" y="139215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5850407" y="140740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5850407" y="142266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5850407" y="143792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5850407" y="145305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3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5850407" y="146820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5850407" y="148345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5850407" y="149872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5850407" y="151397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5850407" y="152923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5850407" y="154436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5850407" y="155950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5850407" y="157475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5850407" y="159000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5850407" y="160527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5850407" y="162052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5850407" y="163566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5850407" y="165080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5850407" y="166605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5850407" y="168131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5850407" y="169656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5850407" y="171182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5850407" y="172707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5850407" y="174209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45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5850407" y="175735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5850407" y="177260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5850407" y="178786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5850407" y="180312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5850407" y="181837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5850407" y="183339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5850407" y="184864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5850407" y="186392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5850407" y="187917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5850407" y="1894427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5850407" y="190967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5850407" y="192480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5850407" y="193995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5850407" y="1955209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5850407" y="2016118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5850407" y="203126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5850407" y="204651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5850407" y="206175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5850407" y="2077015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5850407" y="209228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5850407" y="210741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391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5850407" y="2122570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5850407" y="2137816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5850407" y="2153062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5850407" y="2168321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5850407" y="218357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2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5850407" y="2198833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5850407" y="2213844"/>
            <a:ext cx="7620" cy="0"/>
          </a:xfrm>
          <a:custGeom>
            <a:avLst/>
            <a:gdLst/>
            <a:ahLst/>
            <a:cxnLst/>
            <a:rect l="l" t="t" r="r" b="b"/>
            <a:pathLst>
              <a:path w="7620" h="0">
                <a:moveTo>
                  <a:pt x="0" y="0"/>
                </a:moveTo>
                <a:lnTo>
                  <a:pt x="7620" y="0"/>
                </a:lnTo>
              </a:path>
            </a:pathLst>
          </a:custGeom>
          <a:ln w="7632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5579046" y="2071370"/>
            <a:ext cx="551180" cy="109220"/>
          </a:xfrm>
          <a:custGeom>
            <a:avLst/>
            <a:gdLst/>
            <a:ahLst/>
            <a:cxnLst/>
            <a:rect l="l" t="t" r="r" b="b"/>
            <a:pathLst>
              <a:path w="551179" h="109219">
                <a:moveTo>
                  <a:pt x="275285" y="0"/>
                </a:moveTo>
                <a:lnTo>
                  <a:pt x="230652" y="713"/>
                </a:lnTo>
                <a:lnTo>
                  <a:pt x="188304" y="2780"/>
                </a:lnTo>
                <a:lnTo>
                  <a:pt x="148811" y="6088"/>
                </a:lnTo>
                <a:lnTo>
                  <a:pt x="96165" y="13129"/>
                </a:lnTo>
                <a:lnTo>
                  <a:pt x="53137" y="22329"/>
                </a:lnTo>
                <a:lnTo>
                  <a:pt x="14041" y="37299"/>
                </a:lnTo>
                <a:lnTo>
                  <a:pt x="0" y="54533"/>
                </a:lnTo>
                <a:lnTo>
                  <a:pt x="913" y="59007"/>
                </a:lnTo>
                <a:lnTo>
                  <a:pt x="41263" y="83266"/>
                </a:lnTo>
                <a:lnTo>
                  <a:pt x="80659" y="93103"/>
                </a:lnTo>
                <a:lnTo>
                  <a:pt x="130312" y="100907"/>
                </a:lnTo>
                <a:lnTo>
                  <a:pt x="188304" y="106299"/>
                </a:lnTo>
                <a:lnTo>
                  <a:pt x="230652" y="108366"/>
                </a:lnTo>
                <a:lnTo>
                  <a:pt x="275285" y="109080"/>
                </a:lnTo>
                <a:lnTo>
                  <a:pt x="297853" y="108899"/>
                </a:lnTo>
                <a:lnTo>
                  <a:pt x="341417" y="107494"/>
                </a:lnTo>
                <a:lnTo>
                  <a:pt x="382410" y="104793"/>
                </a:lnTo>
                <a:lnTo>
                  <a:pt x="437835" y="98555"/>
                </a:lnTo>
                <a:lnTo>
                  <a:pt x="484281" y="90031"/>
                </a:lnTo>
                <a:lnTo>
                  <a:pt x="528927" y="75765"/>
                </a:lnTo>
                <a:lnTo>
                  <a:pt x="550570" y="54533"/>
                </a:lnTo>
                <a:lnTo>
                  <a:pt x="549657" y="50062"/>
                </a:lnTo>
                <a:lnTo>
                  <a:pt x="509310" y="25810"/>
                </a:lnTo>
                <a:lnTo>
                  <a:pt x="469915" y="15975"/>
                </a:lnTo>
                <a:lnTo>
                  <a:pt x="420263" y="8171"/>
                </a:lnTo>
                <a:lnTo>
                  <a:pt x="362270" y="2780"/>
                </a:lnTo>
                <a:lnTo>
                  <a:pt x="319921" y="713"/>
                </a:lnTo>
                <a:lnTo>
                  <a:pt x="2752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5579046" y="2071370"/>
            <a:ext cx="551180" cy="109220"/>
          </a:xfrm>
          <a:custGeom>
            <a:avLst/>
            <a:gdLst/>
            <a:ahLst/>
            <a:cxnLst/>
            <a:rect l="l" t="t" r="r" b="b"/>
            <a:pathLst>
              <a:path w="551179" h="109219">
                <a:moveTo>
                  <a:pt x="550570" y="54533"/>
                </a:moveTo>
                <a:lnTo>
                  <a:pt x="549657" y="50062"/>
                </a:lnTo>
                <a:lnTo>
                  <a:pt x="546965" y="45689"/>
                </a:lnTo>
                <a:lnTo>
                  <a:pt x="509310" y="25810"/>
                </a:lnTo>
                <a:lnTo>
                  <a:pt x="469915" y="15975"/>
                </a:lnTo>
                <a:lnTo>
                  <a:pt x="420263" y="8171"/>
                </a:lnTo>
                <a:lnTo>
                  <a:pt x="362270" y="2780"/>
                </a:lnTo>
                <a:lnTo>
                  <a:pt x="319921" y="713"/>
                </a:lnTo>
                <a:lnTo>
                  <a:pt x="275285" y="0"/>
                </a:lnTo>
                <a:lnTo>
                  <a:pt x="252718" y="180"/>
                </a:lnTo>
                <a:lnTo>
                  <a:pt x="209157" y="1585"/>
                </a:lnTo>
                <a:lnTo>
                  <a:pt x="168165" y="4286"/>
                </a:lnTo>
                <a:lnTo>
                  <a:pt x="112740" y="10523"/>
                </a:lnTo>
                <a:lnTo>
                  <a:pt x="66292" y="19046"/>
                </a:lnTo>
                <a:lnTo>
                  <a:pt x="21644" y="33309"/>
                </a:lnTo>
                <a:lnTo>
                  <a:pt x="0" y="54533"/>
                </a:lnTo>
                <a:lnTo>
                  <a:pt x="913" y="59007"/>
                </a:lnTo>
                <a:lnTo>
                  <a:pt x="41263" y="83266"/>
                </a:lnTo>
                <a:lnTo>
                  <a:pt x="80659" y="93103"/>
                </a:lnTo>
                <a:lnTo>
                  <a:pt x="130312" y="100907"/>
                </a:lnTo>
                <a:lnTo>
                  <a:pt x="188304" y="106299"/>
                </a:lnTo>
                <a:lnTo>
                  <a:pt x="230652" y="108366"/>
                </a:lnTo>
                <a:lnTo>
                  <a:pt x="275285" y="109080"/>
                </a:lnTo>
                <a:lnTo>
                  <a:pt x="297853" y="108899"/>
                </a:lnTo>
                <a:lnTo>
                  <a:pt x="341417" y="107494"/>
                </a:lnTo>
                <a:lnTo>
                  <a:pt x="382410" y="104793"/>
                </a:lnTo>
                <a:lnTo>
                  <a:pt x="437835" y="98555"/>
                </a:lnTo>
                <a:lnTo>
                  <a:pt x="484281" y="90031"/>
                </a:lnTo>
                <a:lnTo>
                  <a:pt x="528927" y="75765"/>
                </a:lnTo>
                <a:lnTo>
                  <a:pt x="549657" y="59007"/>
                </a:lnTo>
                <a:lnTo>
                  <a:pt x="550570" y="54533"/>
                </a:lnTo>
                <a:close/>
              </a:path>
            </a:pathLst>
          </a:custGeom>
          <a:ln w="381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5735065" y="2135619"/>
            <a:ext cx="202565" cy="90805"/>
          </a:xfrm>
          <a:custGeom>
            <a:avLst/>
            <a:gdLst/>
            <a:ahLst/>
            <a:cxnLst/>
            <a:rect l="l" t="t" r="r" b="b"/>
            <a:pathLst>
              <a:path w="202564" h="90805">
                <a:moveTo>
                  <a:pt x="101003" y="0"/>
                </a:moveTo>
                <a:lnTo>
                  <a:pt x="0" y="45072"/>
                </a:lnTo>
                <a:lnTo>
                  <a:pt x="101003" y="90360"/>
                </a:lnTo>
                <a:lnTo>
                  <a:pt x="101003" y="67729"/>
                </a:lnTo>
                <a:lnTo>
                  <a:pt x="202476" y="67729"/>
                </a:lnTo>
                <a:lnTo>
                  <a:pt x="202476" y="22644"/>
                </a:lnTo>
                <a:lnTo>
                  <a:pt x="101003" y="22644"/>
                </a:lnTo>
                <a:lnTo>
                  <a:pt x="10100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735065" y="2135619"/>
            <a:ext cx="202565" cy="90805"/>
          </a:xfrm>
          <a:custGeom>
            <a:avLst/>
            <a:gdLst/>
            <a:ahLst/>
            <a:cxnLst/>
            <a:rect l="l" t="t" r="r" b="b"/>
            <a:pathLst>
              <a:path w="202564" h="90805">
                <a:moveTo>
                  <a:pt x="101003" y="0"/>
                </a:moveTo>
                <a:lnTo>
                  <a:pt x="101003" y="22644"/>
                </a:lnTo>
                <a:lnTo>
                  <a:pt x="202476" y="22644"/>
                </a:lnTo>
                <a:lnTo>
                  <a:pt x="202476" y="67729"/>
                </a:lnTo>
                <a:lnTo>
                  <a:pt x="101003" y="67729"/>
                </a:lnTo>
                <a:lnTo>
                  <a:pt x="101003" y="90360"/>
                </a:lnTo>
                <a:lnTo>
                  <a:pt x="0" y="45072"/>
                </a:lnTo>
                <a:lnTo>
                  <a:pt x="101003" y="0"/>
                </a:lnTo>
                <a:close/>
              </a:path>
            </a:pathLst>
          </a:custGeom>
          <a:ln w="9524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 txBox="1"/>
          <p:nvPr/>
        </p:nvSpPr>
        <p:spPr>
          <a:xfrm>
            <a:off x="4004360" y="1205934"/>
            <a:ext cx="454659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Sediment</a:t>
            </a:r>
            <a:endParaRPr sz="800">
              <a:latin typeface="Arial"/>
              <a:cs typeface="Arial"/>
            </a:endParaRPr>
          </a:p>
        </p:txBody>
      </p:sp>
      <p:sp>
        <p:nvSpPr>
          <p:cNvPr id="359" name="object 359"/>
          <p:cNvSpPr txBox="1"/>
          <p:nvPr/>
        </p:nvSpPr>
        <p:spPr>
          <a:xfrm>
            <a:off x="4004360" y="867098"/>
            <a:ext cx="25146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k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im</a:t>
            </a:r>
            <a:endParaRPr sz="800">
              <a:latin typeface="Arial"/>
              <a:cs typeface="Arial"/>
            </a:endParaRPr>
          </a:p>
        </p:txBody>
      </p:sp>
      <p:sp>
        <p:nvSpPr>
          <p:cNvPr id="360" name="object 360"/>
          <p:cNvSpPr txBox="1"/>
          <p:nvPr/>
        </p:nvSpPr>
        <p:spPr>
          <a:xfrm>
            <a:off x="5099507" y="867098"/>
            <a:ext cx="33020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Cr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m</a:t>
            </a:r>
            <a:endParaRPr sz="800">
              <a:latin typeface="Arial"/>
              <a:cs typeface="Arial"/>
            </a:endParaRPr>
          </a:p>
        </p:txBody>
      </p:sp>
      <p:sp>
        <p:nvSpPr>
          <p:cNvPr id="361" name="object 361"/>
          <p:cNvSpPr txBox="1"/>
          <p:nvPr/>
        </p:nvSpPr>
        <p:spPr>
          <a:xfrm>
            <a:off x="5718251" y="649877"/>
            <a:ext cx="257175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eed</a:t>
            </a:r>
            <a:endParaRPr sz="800">
              <a:latin typeface="Arial"/>
              <a:cs typeface="Arial"/>
            </a:endParaRPr>
          </a:p>
        </p:txBody>
      </p:sp>
      <p:sp>
        <p:nvSpPr>
          <p:cNvPr id="362" name="object 362"/>
          <p:cNvSpPr txBox="1"/>
          <p:nvPr/>
        </p:nvSpPr>
        <p:spPr>
          <a:xfrm>
            <a:off x="5521045" y="1416145"/>
            <a:ext cx="59690" cy="127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800" i="1">
                <a:solidFill>
                  <a:srgbClr val="231F20"/>
                </a:solidFill>
                <a:latin typeface="Arial"/>
                <a:cs typeface="Arial"/>
              </a:rPr>
              <a:t>r</a:t>
            </a:r>
            <a:endParaRPr sz="800">
              <a:latin typeface="Arial"/>
              <a:cs typeface="Arial"/>
            </a:endParaRPr>
          </a:p>
        </p:txBody>
      </p:sp>
      <p:sp>
        <p:nvSpPr>
          <p:cNvPr id="363" name="object 363"/>
          <p:cNvSpPr txBox="1"/>
          <p:nvPr/>
        </p:nvSpPr>
        <p:spPr>
          <a:xfrm>
            <a:off x="4320044" y="1865013"/>
            <a:ext cx="1552575" cy="1276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  <a:tabLst>
                <a:tab pos="764540" algn="l"/>
                <a:tab pos="1539240" algn="l"/>
              </a:tabLst>
            </a:pPr>
            <a:r>
              <a:rPr dirty="0" sz="800" u="sng">
                <a:solidFill>
                  <a:srgbClr val="231F20"/>
                </a:solidFill>
                <a:latin typeface="Times New Roman"/>
                <a:cs typeface="Times New Roman"/>
              </a:rPr>
              <a:t> 	</a:t>
            </a:r>
            <a:r>
              <a:rPr dirty="0" sz="800" i="1" u="sng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dirty="0" sz="800" u="sng">
                <a:solidFill>
                  <a:srgbClr val="231F20"/>
                </a:solid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64" name="object 364"/>
          <p:cNvSpPr txBox="1"/>
          <p:nvPr/>
        </p:nvSpPr>
        <p:spPr>
          <a:xfrm>
            <a:off x="3593058" y="2356322"/>
            <a:ext cx="2910840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715">
              <a:lnSpc>
                <a:spcPct val="103899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5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Theoret</a:t>
            </a:r>
            <a:r>
              <a:rPr dirty="0" sz="800" spc="-15">
                <a:latin typeface="Arial"/>
                <a:cs typeface="Arial"/>
              </a:rPr>
              <a:t>i</a:t>
            </a:r>
            <a:r>
              <a:rPr dirty="0" sz="800" spc="-5">
                <a:latin typeface="Arial"/>
                <a:cs typeface="Arial"/>
              </a:rPr>
              <a:t>cal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path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particle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movem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nt</a:t>
            </a:r>
            <a:r>
              <a:rPr dirty="0" sz="800" spc="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between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two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discs.</a:t>
            </a:r>
            <a:endParaRPr sz="800">
              <a:latin typeface="Arial"/>
              <a:cs typeface="Arial"/>
            </a:endParaRPr>
          </a:p>
        </p:txBody>
      </p:sp>
      <p:sp>
        <p:nvSpPr>
          <p:cNvPr id="365" name="object 365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 txBox="1"/>
          <p:nvPr/>
        </p:nvSpPr>
        <p:spPr>
          <a:xfrm>
            <a:off x="5338343" y="313916"/>
            <a:ext cx="11652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0">
                <a:latin typeface="Arial"/>
                <a:cs typeface="Arial"/>
              </a:rPr>
              <a:t>CENTRIFUGES</a:t>
            </a:r>
            <a:r>
              <a:rPr dirty="0" sz="900" spc="1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247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591" y="4634438"/>
            <a:ext cx="2910840" cy="25819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000" spc="20">
                <a:latin typeface="PMingLiU"/>
                <a:cs typeface="PMingLiU"/>
              </a:rPr>
              <a:t>specif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weight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sufficien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different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reduc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perat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optim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duces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effic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ency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ease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visc</a:t>
            </a:r>
            <a:r>
              <a:rPr dirty="0" sz="1000" spc="45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sity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until,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about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20</a:t>
            </a:r>
            <a:r>
              <a:rPr dirty="0" sz="1000" spc="90">
                <a:latin typeface="PMingLiU"/>
                <a:cs typeface="PMingLiU"/>
              </a:rPr>
              <a:t>-</a:t>
            </a:r>
            <a:r>
              <a:rPr dirty="0" sz="1000" spc="80">
                <a:latin typeface="PMingLiU"/>
                <a:cs typeface="PMingLiU"/>
              </a:rPr>
              <a:t>25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65">
                <a:latin typeface="PMingLiU"/>
                <a:cs typeface="PMingLiU"/>
              </a:rPr>
              <a:t>C,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blocka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occur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refore,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cold-milk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differ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wa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m-milk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80">
                <a:latin typeface="PMingLiU"/>
                <a:cs typeface="PMingLiU"/>
              </a:rPr>
              <a:t>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resp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cts;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have: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spcBef>
                <a:spcPts val="590"/>
              </a:spcBef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larger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rspace</a:t>
            </a:r>
            <a:endParaRPr sz="1000">
              <a:latin typeface="PMingLiU"/>
              <a:cs typeface="PMingLiU"/>
            </a:endParaRPr>
          </a:p>
          <a:p>
            <a:pPr marL="146050" indent="-133350">
              <a:lnSpc>
                <a:spcPts val="1200"/>
              </a:lnSpc>
              <a:buSzPct val="110000"/>
              <a:buFont typeface="Arial"/>
              <a:buChar char="•"/>
              <a:tabLst>
                <a:tab pos="146685" algn="l"/>
              </a:tabLst>
            </a:pP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open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her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etic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harge.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100000"/>
              </a:lnSpc>
              <a:spcBef>
                <a:spcPts val="595"/>
              </a:spcBef>
            </a:pPr>
            <a:r>
              <a:rPr dirty="0" sz="1000" spc="55">
                <a:latin typeface="PMingLiU"/>
                <a:cs typeface="PMingLiU"/>
              </a:rPr>
              <a:t>Cold-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ilk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tors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us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ally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operate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temper-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4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12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d,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general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rule,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ny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long</a:t>
            </a:r>
            <a:r>
              <a:rPr dirty="0" sz="1000" spc="40">
                <a:latin typeface="PMingLiU"/>
                <a:cs typeface="PMingLiU"/>
              </a:rPr>
              <a:t>-</a:t>
            </a:r>
            <a:r>
              <a:rPr dirty="0" sz="1000" spc="65">
                <a:latin typeface="PMingLiU"/>
                <a:cs typeface="PMingLiU"/>
              </a:rPr>
              <a:t>term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mechani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tment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avoid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15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50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60">
                <a:latin typeface="PMingLiU"/>
                <a:cs typeface="PMingLiU"/>
              </a:rPr>
              <a:t>C </a:t>
            </a:r>
            <a:r>
              <a:rPr dirty="0" sz="1000" spc="45">
                <a:latin typeface="PMingLiU"/>
                <a:cs typeface="PMingLiU"/>
              </a:rPr>
              <a:t>because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increas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p</a:t>
            </a:r>
            <a:r>
              <a:rPr dirty="0" sz="1000" spc="40">
                <a:latin typeface="PMingLiU"/>
                <a:cs typeface="PMingLiU"/>
              </a:rPr>
              <a:t>ase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act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35">
                <a:latin typeface="PMingLiU"/>
                <a:cs typeface="PMingLiU"/>
              </a:rPr>
              <a:t>vity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will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crea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free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fat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acid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149" y="7449830"/>
            <a:ext cx="2910840" cy="14370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900" spc="50">
                <a:latin typeface="Arial"/>
                <a:cs typeface="Arial"/>
              </a:rPr>
              <a:t>Standardization</a:t>
            </a:r>
            <a:endParaRPr sz="900">
              <a:latin typeface="Arial"/>
              <a:cs typeface="Arial"/>
            </a:endParaRPr>
          </a:p>
          <a:p>
            <a:pPr algn="just" marL="12700" marR="5080" indent="635">
              <a:lnSpc>
                <a:spcPct val="100000"/>
              </a:lnSpc>
              <a:spcBef>
                <a:spcPts val="635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direct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automat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2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dization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gned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on-line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standar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ization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dized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cream.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usually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ha</a:t>
            </a:r>
            <a:r>
              <a:rPr dirty="0" sz="1000" spc="70">
                <a:latin typeface="PMingLiU"/>
                <a:cs typeface="PMingLiU"/>
              </a:rPr>
              <a:t>v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two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trol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loops: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dized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ntent.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obtai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djusting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its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throughp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via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sign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mass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meter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installed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124" y="686722"/>
            <a:ext cx="2910840" cy="38728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715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standar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35">
                <a:latin typeface="PMingLiU"/>
                <a:cs typeface="PMingLiU"/>
              </a:rPr>
              <a:t>ized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obtai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dosing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part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skimm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milk.</a:t>
            </a:r>
            <a:endParaRPr sz="1000">
              <a:latin typeface="PMingLiU"/>
              <a:cs typeface="PMingLiU"/>
            </a:endParaRPr>
          </a:p>
          <a:p>
            <a:pPr algn="just" marL="12700" marR="5080" indent="125730">
              <a:lnSpc>
                <a:spcPts val="1200"/>
              </a:lnSpc>
              <a:spcBef>
                <a:spcPts val="35"/>
              </a:spcBef>
            </a:pPr>
            <a:r>
              <a:rPr dirty="0" sz="1000" spc="85">
                <a:latin typeface="PMingLiU"/>
                <a:cs typeface="PMingLiU"/>
              </a:rPr>
              <a:t>Two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tran</a:t>
            </a:r>
            <a:r>
              <a:rPr dirty="0" sz="1000" spc="65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mitters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one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mass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meter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availab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measur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55">
                <a:latin typeface="PMingLiU"/>
                <a:cs typeface="PMingLiU"/>
              </a:rPr>
              <a:t>uts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of: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200"/>
              </a:lnSpc>
              <a:spcBef>
                <a:spcPts val="550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195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inco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65">
                <a:latin typeface="PMingLiU"/>
                <a:cs typeface="PMingLiU"/>
              </a:rPr>
              <a:t>porat</a:t>
            </a:r>
            <a:r>
              <a:rPr dirty="0" sz="1000" spc="7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200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80">
                <a:latin typeface="PMingLiU"/>
                <a:cs typeface="PMingLiU"/>
              </a:rPr>
              <a:t>raw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milk.</a:t>
            </a:r>
            <a:endParaRPr sz="1000">
              <a:latin typeface="PMingLiU"/>
              <a:cs typeface="PMingLiU"/>
            </a:endParaRPr>
          </a:p>
          <a:p>
            <a:pPr algn="just" marL="12700" marR="5715" indent="125730">
              <a:lnSpc>
                <a:spcPct val="100000"/>
              </a:lnSpc>
              <a:spcBef>
                <a:spcPts val="590"/>
              </a:spcBef>
            </a:pPr>
            <a:r>
              <a:rPr dirty="0" sz="1000" spc="80">
                <a:latin typeface="PMingLiU"/>
                <a:cs typeface="PMingLiU"/>
              </a:rPr>
              <a:t>Wi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informa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compu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calculate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55">
                <a:latin typeface="PMingLiU"/>
                <a:cs typeface="PMingLiU"/>
              </a:rPr>
              <a:t>uts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sys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ems,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mely: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200"/>
              </a:lnSpc>
              <a:spcBef>
                <a:spcPts val="590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diz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</a:t>
            </a:r>
            <a:r>
              <a:rPr dirty="0" sz="1000" spc="50">
                <a:latin typeface="PMingLiU"/>
                <a:cs typeface="PMingLiU"/>
              </a:rPr>
              <a:t>f</a:t>
            </a:r>
            <a:r>
              <a:rPr dirty="0" sz="1000" spc="45">
                <a:latin typeface="PMingLiU"/>
                <a:cs typeface="PMingLiU"/>
              </a:rPr>
              <a:t>uge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195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50">
                <a:latin typeface="PMingLiU"/>
                <a:cs typeface="PMingLiU"/>
              </a:rPr>
              <a:t>skim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200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55">
                <a:latin typeface="PMingLiU"/>
                <a:cs typeface="PMingLiU"/>
              </a:rPr>
              <a:t>surp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us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dized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crea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100000"/>
              </a:lnSpc>
              <a:spcBef>
                <a:spcPts val="590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mass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measures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qua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tity.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compu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transfor</a:t>
            </a:r>
            <a:r>
              <a:rPr dirty="0" sz="1000" spc="125">
                <a:latin typeface="PMingLiU"/>
                <a:cs typeface="PMingLiU"/>
              </a:rPr>
              <a:t>m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ntent.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Combin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info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70">
                <a:latin typeface="PMingLiU"/>
                <a:cs typeface="PMingLiU"/>
              </a:rPr>
              <a:t>mation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ghput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data,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compu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regu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ates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sys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em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control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for:</a:t>
            </a:r>
            <a:endParaRPr sz="1000">
              <a:latin typeface="PMingLiU"/>
              <a:cs typeface="PMingLiU"/>
            </a:endParaRPr>
          </a:p>
          <a:p>
            <a:pPr marL="145415" marR="5080" indent="-132715">
              <a:lnSpc>
                <a:spcPct val="100000"/>
              </a:lnSpc>
              <a:spcBef>
                <a:spcPts val="590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45">
                <a:latin typeface="PMingLiU"/>
                <a:cs typeface="PMingLiU"/>
              </a:rPr>
              <a:t>achi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ving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req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ired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stand-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ardi</a:t>
            </a:r>
            <a:r>
              <a:rPr dirty="0" sz="1000" spc="65">
                <a:latin typeface="PMingLiU"/>
                <a:cs typeface="PMingLiU"/>
              </a:rPr>
              <a:t>z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endParaRPr sz="1000">
              <a:latin typeface="PMingLiU"/>
              <a:cs typeface="PMingLiU"/>
            </a:endParaRPr>
          </a:p>
          <a:p>
            <a:pPr algn="just" marL="145415" marR="5080" indent="-132715">
              <a:lnSpc>
                <a:spcPts val="1200"/>
              </a:lnSpc>
              <a:spcBef>
                <a:spcPts val="35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40">
                <a:latin typeface="PMingLiU"/>
                <a:cs typeface="PMingLiU"/>
              </a:rPr>
              <a:t>rei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corpora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necessary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amount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stand-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ardi</a:t>
            </a:r>
            <a:r>
              <a:rPr dirty="0" sz="1000" spc="65">
                <a:latin typeface="PMingLiU"/>
                <a:cs typeface="PMingLiU"/>
              </a:rPr>
              <a:t>z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skim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obta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required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dized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023" y="4754153"/>
            <a:ext cx="2911475" cy="34112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3335">
              <a:lnSpc>
                <a:spcPct val="100000"/>
              </a:lnSpc>
            </a:pPr>
            <a:r>
              <a:rPr dirty="0" sz="900" spc="60">
                <a:latin typeface="Arial"/>
                <a:cs typeface="Arial"/>
              </a:rPr>
              <a:t>Clarification</a:t>
            </a:r>
            <a:endParaRPr sz="900">
              <a:latin typeface="Arial"/>
              <a:cs typeface="Arial"/>
            </a:endParaRPr>
          </a:p>
          <a:p>
            <a:pPr algn="just" marL="13335" marR="5080">
              <a:lnSpc>
                <a:spcPct val="100000"/>
              </a:lnSpc>
              <a:spcBef>
                <a:spcPts val="640"/>
              </a:spcBef>
            </a:pP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require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ents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natio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interna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regulatio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well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customer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x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pectati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ns,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products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undergo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adequate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ation.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Raw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contains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und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sired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constitu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particles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dirt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bloo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somatic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cells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and,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cours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ria.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cla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ification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take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place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cold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warm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perature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(3-12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baseline="27777" sz="1050" spc="7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52</a:t>
            </a:r>
            <a:r>
              <a:rPr dirty="0" sz="1000" spc="90">
                <a:latin typeface="PMingLiU"/>
                <a:cs typeface="PMingLiU"/>
              </a:rPr>
              <a:t>-</a:t>
            </a:r>
            <a:r>
              <a:rPr dirty="0" sz="1000" spc="80">
                <a:latin typeface="PMingLiU"/>
                <a:cs typeface="PMingLiU"/>
              </a:rPr>
              <a:t>58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50">
                <a:latin typeface="PMingLiU"/>
                <a:cs typeface="PMingLiU"/>
              </a:rPr>
              <a:t>C).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perature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range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15</a:t>
            </a:r>
            <a:r>
              <a:rPr dirty="0" sz="1000" spc="90">
                <a:latin typeface="PMingLiU"/>
                <a:cs typeface="PMingLiU"/>
              </a:rPr>
              <a:t>-</a:t>
            </a:r>
            <a:r>
              <a:rPr dirty="0" sz="1000" spc="80">
                <a:latin typeface="PMingLiU"/>
                <a:cs typeface="PMingLiU"/>
              </a:rPr>
              <a:t>50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baseline="27777" sz="1050" spc="7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sho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because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mage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occ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rs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anical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strain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activity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enzy</a:t>
            </a:r>
            <a:r>
              <a:rPr dirty="0" sz="1000" spc="80">
                <a:latin typeface="PMingLiU"/>
                <a:cs typeface="PMingLiU"/>
              </a:rPr>
              <a:t>m</a:t>
            </a:r>
            <a:r>
              <a:rPr dirty="0" sz="1000" spc="30">
                <a:latin typeface="PMingLiU"/>
                <a:cs typeface="PMingLiU"/>
              </a:rPr>
              <a:t>es.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respect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non-mi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80">
                <a:latin typeface="PMingLiU"/>
                <a:cs typeface="PMingLiU"/>
              </a:rPr>
              <a:t>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solids,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erature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little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influen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e.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Ho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ever,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ria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removed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same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time,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warm-m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clari-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fication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efficien</a:t>
            </a:r>
            <a:r>
              <a:rPr dirty="0" sz="1000" spc="2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Clarifica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prior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common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large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treatme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plan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s;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results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bet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skimming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improved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quality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skimm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product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vantage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pro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clari-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fication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30">
                <a:latin typeface="PMingLiU"/>
                <a:cs typeface="PMingLiU"/>
              </a:rPr>
              <a:t>plies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other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iry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product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733" y="8360636"/>
            <a:ext cx="2910840" cy="52578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50">
                <a:latin typeface="Arial"/>
                <a:cs typeface="Arial"/>
              </a:rPr>
              <a:t>Separation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35">
                <a:latin typeface="Arial"/>
                <a:cs typeface="Arial"/>
              </a:rPr>
              <a:t>Whey</a:t>
            </a:r>
            <a:endParaRPr sz="900">
              <a:latin typeface="Arial"/>
              <a:cs typeface="Arial"/>
            </a:endParaRPr>
          </a:p>
          <a:p>
            <a:pPr marL="12700" marR="5080" indent="-635">
              <a:lnSpc>
                <a:spcPct val="100000"/>
              </a:lnSpc>
              <a:spcBef>
                <a:spcPts val="640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process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perform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deca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30">
                <a:latin typeface="PMingLiU"/>
                <a:cs typeface="PMingLiU"/>
              </a:rPr>
              <a:t>es.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Toda</a:t>
            </a:r>
            <a:r>
              <a:rPr dirty="0" sz="1000" spc="75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t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08545" y="647090"/>
            <a:ext cx="2863215" cy="2830830"/>
          </a:xfrm>
          <a:custGeom>
            <a:avLst/>
            <a:gdLst/>
            <a:ahLst/>
            <a:cxnLst/>
            <a:rect l="l" t="t" r="r" b="b"/>
            <a:pathLst>
              <a:path w="2863215" h="2830829">
                <a:moveTo>
                  <a:pt x="0" y="0"/>
                </a:moveTo>
                <a:lnTo>
                  <a:pt x="2863088" y="0"/>
                </a:lnTo>
                <a:lnTo>
                  <a:pt x="2863088" y="2830842"/>
                </a:lnTo>
                <a:lnTo>
                  <a:pt x="0" y="2830842"/>
                </a:lnTo>
                <a:lnTo>
                  <a:pt x="0" y="0"/>
                </a:lnTo>
                <a:close/>
              </a:path>
            </a:pathLst>
          </a:custGeom>
          <a:solidFill>
            <a:srgbClr val="F6F6F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20402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217199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20414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217086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204256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16973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04369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1B3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216872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1B3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2044839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216773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204597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3B5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216660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3B5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204697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216546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204797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216432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204910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216317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05024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ABC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162035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ABC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20513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2160892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0525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DBF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215976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DBF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205366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215877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205479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215776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205592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2C3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215663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2C3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205693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215550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205793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215437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205906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215323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206019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215209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206133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215094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206246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ACC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2149805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ACC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206361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214881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206475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21478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206589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/>
          <p:nvPr/>
        </p:nvSpPr>
        <p:spPr>
          <a:xfrm>
            <a:off x="21466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" name="object 56"/>
          <p:cNvSpPr/>
          <p:nvPr/>
        </p:nvSpPr>
        <p:spPr>
          <a:xfrm>
            <a:off x="2067032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214553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20680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1D2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214440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1D2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206902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2D3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214327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2D3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207016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214213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207130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5D6D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214099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5D6D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207243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213985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207356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213871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207470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8D9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213772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8D9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207584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ADB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213672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ADB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207698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213558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20779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BDD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213445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BDD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207897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213331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208010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FE0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213217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FE0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208125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FE0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213103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DFE0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208239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212989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2083536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2128748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208467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212775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2085809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212676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208694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212562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208793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212448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208893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8E9E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212335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8E9E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209007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212222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209120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AEB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212109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AEB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209233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211994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20934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211880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20946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E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211781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E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209576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211682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209689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211568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209789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211453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209888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211339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210002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/>
          <p:nvPr/>
        </p:nvSpPr>
        <p:spPr>
          <a:xfrm>
            <a:off x="2112251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8" name="object 118"/>
          <p:cNvSpPr/>
          <p:nvPr/>
        </p:nvSpPr>
        <p:spPr>
          <a:xfrm>
            <a:off x="2101164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9" name="object 119"/>
          <p:cNvSpPr/>
          <p:nvPr/>
        </p:nvSpPr>
        <p:spPr>
          <a:xfrm>
            <a:off x="211112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0" name="object 120"/>
          <p:cNvSpPr/>
          <p:nvPr/>
        </p:nvSpPr>
        <p:spPr>
          <a:xfrm>
            <a:off x="210230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2109990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2103443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2108847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2106142" y="2783535"/>
            <a:ext cx="0" cy="369570"/>
          </a:xfrm>
          <a:custGeom>
            <a:avLst/>
            <a:gdLst/>
            <a:ahLst/>
            <a:cxnLst/>
            <a:rect l="l" t="t" r="r" b="b"/>
            <a:pathLst>
              <a:path w="0" h="369569">
                <a:moveTo>
                  <a:pt x="0" y="0"/>
                </a:moveTo>
                <a:lnTo>
                  <a:pt x="0" y="369531"/>
                </a:lnTo>
              </a:path>
            </a:pathLst>
          </a:custGeom>
          <a:ln w="4267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2039708" y="2783535"/>
            <a:ext cx="124460" cy="361315"/>
          </a:xfrm>
          <a:custGeom>
            <a:avLst/>
            <a:gdLst/>
            <a:ahLst/>
            <a:cxnLst/>
            <a:rect l="l" t="t" r="r" b="b"/>
            <a:pathLst>
              <a:path w="124460" h="361314">
                <a:moveTo>
                  <a:pt x="0" y="356158"/>
                </a:moveTo>
                <a:lnTo>
                  <a:pt x="27889" y="0"/>
                </a:lnTo>
                <a:lnTo>
                  <a:pt x="97586" y="0"/>
                </a:lnTo>
                <a:lnTo>
                  <a:pt x="124040" y="361276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232589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BFBF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232476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BFBF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232363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BFBF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232249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BFBF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232135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AFAF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232035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AFAF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231936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AFAF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231823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AFAF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231708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9FAF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231594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9F9F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231423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9F9F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231253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9F9F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231140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8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231040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8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230940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230826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230712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230598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230484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230371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230258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230144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230043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229944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229831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229717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229603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229488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229374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229261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229091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228934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228834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228721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228608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228494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228380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228265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228152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228039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227939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227839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227725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227612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227498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227384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227270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227156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227042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226943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226787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226616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226503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226388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226274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/>
          <p:nvPr/>
        </p:nvSpPr>
        <p:spPr>
          <a:xfrm>
            <a:off x="226160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2" name="object 182"/>
          <p:cNvSpPr/>
          <p:nvPr/>
        </p:nvSpPr>
        <p:spPr>
          <a:xfrm>
            <a:off x="226047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225948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/>
          <p:nvPr/>
        </p:nvSpPr>
        <p:spPr>
          <a:xfrm>
            <a:off x="225847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5" name="object 185"/>
          <p:cNvSpPr/>
          <p:nvPr/>
        </p:nvSpPr>
        <p:spPr>
          <a:xfrm>
            <a:off x="225733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225619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225335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453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2148395" y="1561122"/>
            <a:ext cx="512445" cy="1423670"/>
          </a:xfrm>
          <a:custGeom>
            <a:avLst/>
            <a:gdLst/>
            <a:ahLst/>
            <a:cxnLst/>
            <a:rect l="l" t="t" r="r" b="b"/>
            <a:pathLst>
              <a:path w="512444" h="1423670">
                <a:moveTo>
                  <a:pt x="192595" y="297002"/>
                </a:moveTo>
                <a:lnTo>
                  <a:pt x="83908" y="297002"/>
                </a:lnTo>
                <a:lnTo>
                  <a:pt x="83908" y="330288"/>
                </a:lnTo>
                <a:lnTo>
                  <a:pt x="98425" y="477062"/>
                </a:lnTo>
                <a:lnTo>
                  <a:pt x="183476" y="603364"/>
                </a:lnTo>
                <a:lnTo>
                  <a:pt x="163575" y="1106335"/>
                </a:lnTo>
                <a:lnTo>
                  <a:pt x="386029" y="1423238"/>
                </a:lnTo>
                <a:lnTo>
                  <a:pt x="477913" y="1225537"/>
                </a:lnTo>
                <a:lnTo>
                  <a:pt x="512343" y="1102347"/>
                </a:lnTo>
                <a:lnTo>
                  <a:pt x="448043" y="894397"/>
                </a:lnTo>
                <a:lnTo>
                  <a:pt x="193433" y="507225"/>
                </a:lnTo>
                <a:lnTo>
                  <a:pt x="192595" y="297002"/>
                </a:lnTo>
                <a:close/>
              </a:path>
              <a:path w="512444" h="1423670">
                <a:moveTo>
                  <a:pt x="0" y="0"/>
                </a:moveTo>
                <a:lnTo>
                  <a:pt x="0" y="298145"/>
                </a:lnTo>
                <a:lnTo>
                  <a:pt x="83908" y="297002"/>
                </a:lnTo>
                <a:lnTo>
                  <a:pt x="192595" y="297002"/>
                </a:lnTo>
                <a:lnTo>
                  <a:pt x="192484" y="269113"/>
                </a:lnTo>
                <a:lnTo>
                  <a:pt x="19900" y="269113"/>
                </a:lnTo>
                <a:lnTo>
                  <a:pt x="19900" y="1143"/>
                </a:lnTo>
                <a:lnTo>
                  <a:pt x="0" y="0"/>
                </a:lnTo>
                <a:close/>
              </a:path>
              <a:path w="512444" h="1423670">
                <a:moveTo>
                  <a:pt x="192303" y="223596"/>
                </a:moveTo>
                <a:lnTo>
                  <a:pt x="83908" y="223596"/>
                </a:lnTo>
                <a:lnTo>
                  <a:pt x="83908" y="267982"/>
                </a:lnTo>
                <a:lnTo>
                  <a:pt x="19900" y="269113"/>
                </a:lnTo>
                <a:lnTo>
                  <a:pt x="192484" y="269113"/>
                </a:lnTo>
                <a:lnTo>
                  <a:pt x="192303" y="223596"/>
                </a:lnTo>
                <a:close/>
              </a:path>
            </a:pathLst>
          </a:custGeom>
          <a:solidFill>
            <a:srgbClr val="DDDE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2148395" y="1561122"/>
            <a:ext cx="512445" cy="1423670"/>
          </a:xfrm>
          <a:custGeom>
            <a:avLst/>
            <a:gdLst/>
            <a:ahLst/>
            <a:cxnLst/>
            <a:rect l="l" t="t" r="r" b="b"/>
            <a:pathLst>
              <a:path w="512444" h="1423670">
                <a:moveTo>
                  <a:pt x="83908" y="330288"/>
                </a:moveTo>
                <a:lnTo>
                  <a:pt x="98425" y="477062"/>
                </a:lnTo>
                <a:lnTo>
                  <a:pt x="183476" y="603364"/>
                </a:lnTo>
                <a:lnTo>
                  <a:pt x="163575" y="1106335"/>
                </a:lnTo>
                <a:lnTo>
                  <a:pt x="386029" y="1423238"/>
                </a:lnTo>
                <a:lnTo>
                  <a:pt x="477913" y="1225537"/>
                </a:lnTo>
                <a:lnTo>
                  <a:pt x="512343" y="1102347"/>
                </a:lnTo>
                <a:lnTo>
                  <a:pt x="448043" y="894397"/>
                </a:lnTo>
                <a:lnTo>
                  <a:pt x="193433" y="507225"/>
                </a:lnTo>
                <a:lnTo>
                  <a:pt x="192303" y="223596"/>
                </a:lnTo>
                <a:lnTo>
                  <a:pt x="83908" y="223596"/>
                </a:lnTo>
                <a:lnTo>
                  <a:pt x="83908" y="267982"/>
                </a:lnTo>
                <a:lnTo>
                  <a:pt x="19900" y="269113"/>
                </a:lnTo>
                <a:lnTo>
                  <a:pt x="19900" y="1143"/>
                </a:lnTo>
                <a:lnTo>
                  <a:pt x="0" y="0"/>
                </a:lnTo>
                <a:lnTo>
                  <a:pt x="0" y="298145"/>
                </a:lnTo>
                <a:lnTo>
                  <a:pt x="83908" y="297002"/>
                </a:lnTo>
                <a:lnTo>
                  <a:pt x="83908" y="330288"/>
                </a:lnTo>
                <a:close/>
              </a:path>
            </a:pathLst>
          </a:custGeom>
          <a:ln w="11023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186989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8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187102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8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187272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8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187443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187542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187642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187813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187984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7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188098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188211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188325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188481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188638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188752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6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188866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189036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189207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189320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189434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189533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189691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189861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189975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190089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190260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4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190431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190529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190630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1908016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190971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191084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191198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1913127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191484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1916391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191739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191853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1920239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192195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192308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192421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192535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192692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1928482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1929625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193076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2F2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1932470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1934178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1935314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1940293" y="2078596"/>
            <a:ext cx="0" cy="612140"/>
          </a:xfrm>
          <a:custGeom>
            <a:avLst/>
            <a:gdLst/>
            <a:ahLst/>
            <a:cxnLst/>
            <a:rect l="l" t="t" r="r" b="b"/>
            <a:pathLst>
              <a:path w="0" h="612139">
                <a:moveTo>
                  <a:pt x="0" y="0"/>
                </a:moveTo>
                <a:lnTo>
                  <a:pt x="0" y="611898"/>
                </a:lnTo>
              </a:path>
            </a:pathLst>
          </a:custGeom>
          <a:ln w="881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1869325" y="2078596"/>
            <a:ext cx="66675" cy="603885"/>
          </a:xfrm>
          <a:custGeom>
            <a:avLst/>
            <a:gdLst/>
            <a:ahLst/>
            <a:cxnLst/>
            <a:rect l="l" t="t" r="r" b="b"/>
            <a:pathLst>
              <a:path w="66675" h="603885">
                <a:moveTo>
                  <a:pt x="0" y="79641"/>
                </a:moveTo>
                <a:lnTo>
                  <a:pt x="57467" y="0"/>
                </a:lnTo>
                <a:lnTo>
                  <a:pt x="66560" y="535101"/>
                </a:lnTo>
                <a:lnTo>
                  <a:pt x="5676" y="603376"/>
                </a:lnTo>
                <a:lnTo>
                  <a:pt x="0" y="79641"/>
                </a:lnTo>
                <a:close/>
              </a:path>
            </a:pathLst>
          </a:custGeom>
          <a:ln w="1102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1535049" y="1557997"/>
            <a:ext cx="503555" cy="1417320"/>
          </a:xfrm>
          <a:custGeom>
            <a:avLst/>
            <a:gdLst/>
            <a:ahLst/>
            <a:cxnLst/>
            <a:rect l="l" t="t" r="r" b="b"/>
            <a:pathLst>
              <a:path w="503555" h="1417320">
                <a:moveTo>
                  <a:pt x="422744" y="224726"/>
                </a:moveTo>
                <a:lnTo>
                  <a:pt x="326580" y="225590"/>
                </a:lnTo>
                <a:lnTo>
                  <a:pt x="325437" y="509206"/>
                </a:lnTo>
                <a:lnTo>
                  <a:pt x="70840" y="897521"/>
                </a:lnTo>
                <a:lnTo>
                  <a:pt x="0" y="1105471"/>
                </a:lnTo>
                <a:lnTo>
                  <a:pt x="141681" y="1416989"/>
                </a:lnTo>
                <a:lnTo>
                  <a:pt x="339953" y="1104353"/>
                </a:lnTo>
                <a:lnTo>
                  <a:pt x="333133" y="590003"/>
                </a:lnTo>
                <a:lnTo>
                  <a:pt x="421601" y="479336"/>
                </a:lnTo>
                <a:lnTo>
                  <a:pt x="425005" y="330276"/>
                </a:lnTo>
                <a:lnTo>
                  <a:pt x="425005" y="299262"/>
                </a:lnTo>
                <a:lnTo>
                  <a:pt x="503542" y="299262"/>
                </a:lnTo>
                <a:lnTo>
                  <a:pt x="502950" y="272237"/>
                </a:lnTo>
                <a:lnTo>
                  <a:pt x="422744" y="272237"/>
                </a:lnTo>
                <a:lnTo>
                  <a:pt x="422744" y="224726"/>
                </a:lnTo>
                <a:close/>
              </a:path>
              <a:path w="503555" h="1417320">
                <a:moveTo>
                  <a:pt x="496989" y="0"/>
                </a:moveTo>
                <a:lnTo>
                  <a:pt x="166141" y="1981"/>
                </a:lnTo>
                <a:lnTo>
                  <a:pt x="166141" y="62014"/>
                </a:lnTo>
                <a:lnTo>
                  <a:pt x="475945" y="62014"/>
                </a:lnTo>
                <a:lnTo>
                  <a:pt x="475945" y="271106"/>
                </a:lnTo>
                <a:lnTo>
                  <a:pt x="422744" y="272237"/>
                </a:lnTo>
                <a:lnTo>
                  <a:pt x="502950" y="272237"/>
                </a:lnTo>
                <a:lnTo>
                  <a:pt x="496989" y="0"/>
                </a:lnTo>
                <a:close/>
              </a:path>
            </a:pathLst>
          </a:custGeom>
          <a:solidFill>
            <a:srgbClr val="DDDEE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1535049" y="1557997"/>
            <a:ext cx="503555" cy="1417320"/>
          </a:xfrm>
          <a:custGeom>
            <a:avLst/>
            <a:gdLst/>
            <a:ahLst/>
            <a:cxnLst/>
            <a:rect l="l" t="t" r="r" b="b"/>
            <a:pathLst>
              <a:path w="503555" h="1417320">
                <a:moveTo>
                  <a:pt x="166141" y="1981"/>
                </a:moveTo>
                <a:lnTo>
                  <a:pt x="496989" y="0"/>
                </a:lnTo>
                <a:lnTo>
                  <a:pt x="503542" y="299262"/>
                </a:lnTo>
                <a:lnTo>
                  <a:pt x="425005" y="299262"/>
                </a:lnTo>
                <a:lnTo>
                  <a:pt x="425005" y="330276"/>
                </a:lnTo>
                <a:lnTo>
                  <a:pt x="421601" y="479336"/>
                </a:lnTo>
                <a:lnTo>
                  <a:pt x="333133" y="590003"/>
                </a:lnTo>
                <a:lnTo>
                  <a:pt x="339953" y="1104353"/>
                </a:lnTo>
                <a:lnTo>
                  <a:pt x="141681" y="1416989"/>
                </a:lnTo>
                <a:lnTo>
                  <a:pt x="0" y="1105471"/>
                </a:lnTo>
                <a:lnTo>
                  <a:pt x="70840" y="897521"/>
                </a:lnTo>
                <a:lnTo>
                  <a:pt x="325437" y="509206"/>
                </a:lnTo>
                <a:lnTo>
                  <a:pt x="326580" y="225590"/>
                </a:lnTo>
                <a:lnTo>
                  <a:pt x="422744" y="224726"/>
                </a:lnTo>
                <a:lnTo>
                  <a:pt x="422744" y="272237"/>
                </a:lnTo>
                <a:lnTo>
                  <a:pt x="475945" y="271106"/>
                </a:lnTo>
                <a:lnTo>
                  <a:pt x="475945" y="62014"/>
                </a:lnTo>
                <a:lnTo>
                  <a:pt x="166141" y="62014"/>
                </a:lnTo>
                <a:lnTo>
                  <a:pt x="166141" y="1981"/>
                </a:lnTo>
                <a:close/>
              </a:path>
            </a:pathLst>
          </a:custGeom>
          <a:ln w="11023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2130463" y="1412049"/>
            <a:ext cx="292735" cy="1202055"/>
          </a:xfrm>
          <a:custGeom>
            <a:avLst/>
            <a:gdLst/>
            <a:ahLst/>
            <a:cxnLst/>
            <a:rect l="l" t="t" r="r" b="b"/>
            <a:pathLst>
              <a:path w="292735" h="1202055">
                <a:moveTo>
                  <a:pt x="292176" y="0"/>
                </a:moveTo>
                <a:lnTo>
                  <a:pt x="2286" y="0"/>
                </a:lnTo>
                <a:lnTo>
                  <a:pt x="0" y="540232"/>
                </a:lnTo>
                <a:lnTo>
                  <a:pt x="53200" y="540232"/>
                </a:lnTo>
                <a:lnTo>
                  <a:pt x="53200" y="582612"/>
                </a:lnTo>
                <a:lnTo>
                  <a:pt x="44386" y="610781"/>
                </a:lnTo>
                <a:lnTo>
                  <a:pt x="75387" y="1118006"/>
                </a:lnTo>
                <a:lnTo>
                  <a:pt x="135140" y="1201648"/>
                </a:lnTo>
                <a:lnTo>
                  <a:pt x="145097" y="685304"/>
                </a:lnTo>
                <a:lnTo>
                  <a:pt x="160464" y="581761"/>
                </a:lnTo>
                <a:lnTo>
                  <a:pt x="155565" y="514337"/>
                </a:lnTo>
                <a:lnTo>
                  <a:pt x="15646" y="514337"/>
                </a:lnTo>
                <a:lnTo>
                  <a:pt x="15646" y="69418"/>
                </a:lnTo>
                <a:lnTo>
                  <a:pt x="292176" y="67411"/>
                </a:lnTo>
                <a:lnTo>
                  <a:pt x="292176" y="0"/>
                </a:lnTo>
                <a:close/>
              </a:path>
              <a:path w="292735" h="1202055">
                <a:moveTo>
                  <a:pt x="153911" y="491578"/>
                </a:moveTo>
                <a:lnTo>
                  <a:pt x="50927" y="491578"/>
                </a:lnTo>
                <a:lnTo>
                  <a:pt x="50927" y="514337"/>
                </a:lnTo>
                <a:lnTo>
                  <a:pt x="155565" y="514337"/>
                </a:lnTo>
                <a:lnTo>
                  <a:pt x="153911" y="491578"/>
                </a:lnTo>
                <a:close/>
              </a:path>
            </a:pathLst>
          </a:custGeom>
          <a:solidFill>
            <a:srgbClr val="CED0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2130463" y="1412049"/>
            <a:ext cx="292735" cy="1202055"/>
          </a:xfrm>
          <a:custGeom>
            <a:avLst/>
            <a:gdLst/>
            <a:ahLst/>
            <a:cxnLst/>
            <a:rect l="l" t="t" r="r" b="b"/>
            <a:pathLst>
              <a:path w="292735" h="1202055">
                <a:moveTo>
                  <a:pt x="145097" y="685304"/>
                </a:moveTo>
                <a:lnTo>
                  <a:pt x="135140" y="1201648"/>
                </a:lnTo>
                <a:lnTo>
                  <a:pt x="75387" y="1118006"/>
                </a:lnTo>
                <a:lnTo>
                  <a:pt x="44386" y="610781"/>
                </a:lnTo>
                <a:lnTo>
                  <a:pt x="53200" y="582612"/>
                </a:lnTo>
                <a:lnTo>
                  <a:pt x="53200" y="540232"/>
                </a:lnTo>
                <a:lnTo>
                  <a:pt x="0" y="540232"/>
                </a:lnTo>
                <a:lnTo>
                  <a:pt x="2286" y="0"/>
                </a:lnTo>
                <a:lnTo>
                  <a:pt x="292176" y="0"/>
                </a:lnTo>
                <a:lnTo>
                  <a:pt x="292176" y="67411"/>
                </a:lnTo>
                <a:lnTo>
                  <a:pt x="15646" y="69418"/>
                </a:lnTo>
                <a:lnTo>
                  <a:pt x="15646" y="514337"/>
                </a:lnTo>
                <a:lnTo>
                  <a:pt x="50927" y="514337"/>
                </a:lnTo>
                <a:lnTo>
                  <a:pt x="50927" y="491578"/>
                </a:lnTo>
                <a:lnTo>
                  <a:pt x="153911" y="491578"/>
                </a:lnTo>
                <a:lnTo>
                  <a:pt x="160464" y="581761"/>
                </a:lnTo>
                <a:lnTo>
                  <a:pt x="145097" y="685304"/>
                </a:lnTo>
                <a:close/>
              </a:path>
            </a:pathLst>
          </a:custGeom>
          <a:ln w="11023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3213773" y="2734881"/>
            <a:ext cx="123189" cy="112395"/>
          </a:xfrm>
          <a:custGeom>
            <a:avLst/>
            <a:gdLst/>
            <a:ahLst/>
            <a:cxnLst/>
            <a:rect l="l" t="t" r="r" b="b"/>
            <a:pathLst>
              <a:path w="123189" h="112394">
                <a:moveTo>
                  <a:pt x="0" y="0"/>
                </a:moveTo>
                <a:lnTo>
                  <a:pt x="123177" y="0"/>
                </a:lnTo>
                <a:lnTo>
                  <a:pt x="123177" y="111798"/>
                </a:lnTo>
                <a:lnTo>
                  <a:pt x="0" y="1117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3213773" y="2734881"/>
            <a:ext cx="123189" cy="112395"/>
          </a:xfrm>
          <a:custGeom>
            <a:avLst/>
            <a:gdLst/>
            <a:ahLst/>
            <a:cxnLst/>
            <a:rect l="l" t="t" r="r" b="b"/>
            <a:pathLst>
              <a:path w="123189" h="112394">
                <a:moveTo>
                  <a:pt x="0" y="0"/>
                </a:moveTo>
                <a:lnTo>
                  <a:pt x="123177" y="0"/>
                </a:lnTo>
                <a:lnTo>
                  <a:pt x="123177" y="111798"/>
                </a:lnTo>
                <a:lnTo>
                  <a:pt x="0" y="111798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1906879" y="1406944"/>
            <a:ext cx="153035" cy="1219835"/>
          </a:xfrm>
          <a:custGeom>
            <a:avLst/>
            <a:gdLst/>
            <a:ahLst/>
            <a:cxnLst/>
            <a:rect l="l" t="t" r="r" b="b"/>
            <a:pathLst>
              <a:path w="153035" h="1219835">
                <a:moveTo>
                  <a:pt x="102971" y="496684"/>
                </a:moveTo>
                <a:lnTo>
                  <a:pt x="0" y="496684"/>
                </a:lnTo>
                <a:lnTo>
                  <a:pt x="17906" y="660260"/>
                </a:lnTo>
                <a:lnTo>
                  <a:pt x="25590" y="1219263"/>
                </a:lnTo>
                <a:lnTo>
                  <a:pt x="77660" y="1121968"/>
                </a:lnTo>
                <a:lnTo>
                  <a:pt x="109804" y="615886"/>
                </a:lnTo>
                <a:lnTo>
                  <a:pt x="109804" y="545337"/>
                </a:lnTo>
                <a:lnTo>
                  <a:pt x="152742" y="545337"/>
                </a:lnTo>
                <a:lnTo>
                  <a:pt x="152630" y="518591"/>
                </a:lnTo>
                <a:lnTo>
                  <a:pt x="105244" y="518591"/>
                </a:lnTo>
                <a:lnTo>
                  <a:pt x="102971" y="496684"/>
                </a:lnTo>
                <a:close/>
              </a:path>
              <a:path w="153035" h="1219835">
                <a:moveTo>
                  <a:pt x="128562" y="0"/>
                </a:moveTo>
                <a:lnTo>
                  <a:pt x="130568" y="518591"/>
                </a:lnTo>
                <a:lnTo>
                  <a:pt x="152630" y="518591"/>
                </a:lnTo>
                <a:lnTo>
                  <a:pt x="150482" y="5105"/>
                </a:lnTo>
                <a:lnTo>
                  <a:pt x="128562" y="0"/>
                </a:lnTo>
                <a:close/>
              </a:path>
            </a:pathLst>
          </a:custGeom>
          <a:solidFill>
            <a:srgbClr val="CED0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1906879" y="1406944"/>
            <a:ext cx="153035" cy="1219835"/>
          </a:xfrm>
          <a:custGeom>
            <a:avLst/>
            <a:gdLst/>
            <a:ahLst/>
            <a:cxnLst/>
            <a:rect l="l" t="t" r="r" b="b"/>
            <a:pathLst>
              <a:path w="153035" h="1219835">
                <a:moveTo>
                  <a:pt x="17906" y="660260"/>
                </a:moveTo>
                <a:lnTo>
                  <a:pt x="25590" y="1219263"/>
                </a:lnTo>
                <a:lnTo>
                  <a:pt x="77660" y="1121968"/>
                </a:lnTo>
                <a:lnTo>
                  <a:pt x="109804" y="615886"/>
                </a:lnTo>
                <a:lnTo>
                  <a:pt x="109804" y="545337"/>
                </a:lnTo>
                <a:lnTo>
                  <a:pt x="152742" y="545337"/>
                </a:lnTo>
                <a:lnTo>
                  <a:pt x="150482" y="5105"/>
                </a:lnTo>
                <a:lnTo>
                  <a:pt x="128562" y="0"/>
                </a:lnTo>
                <a:lnTo>
                  <a:pt x="130568" y="518591"/>
                </a:lnTo>
                <a:lnTo>
                  <a:pt x="105244" y="518591"/>
                </a:lnTo>
                <a:lnTo>
                  <a:pt x="102971" y="496684"/>
                </a:lnTo>
                <a:lnTo>
                  <a:pt x="0" y="496684"/>
                </a:lnTo>
                <a:lnTo>
                  <a:pt x="17906" y="660260"/>
                </a:lnTo>
                <a:close/>
              </a:path>
            </a:pathLst>
          </a:custGeom>
          <a:ln w="11023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1896897" y="2037333"/>
            <a:ext cx="394335" cy="723900"/>
          </a:xfrm>
          <a:custGeom>
            <a:avLst/>
            <a:gdLst/>
            <a:ahLst/>
            <a:cxnLst/>
            <a:rect l="l" t="t" r="r" b="b"/>
            <a:pathLst>
              <a:path w="394335" h="723900">
                <a:moveTo>
                  <a:pt x="282219" y="0"/>
                </a:moveTo>
                <a:lnTo>
                  <a:pt x="122910" y="0"/>
                </a:lnTo>
                <a:lnTo>
                  <a:pt x="99872" y="499833"/>
                </a:lnTo>
                <a:lnTo>
                  <a:pt x="0" y="623011"/>
                </a:lnTo>
                <a:lnTo>
                  <a:pt x="199428" y="723442"/>
                </a:lnTo>
                <a:lnTo>
                  <a:pt x="314363" y="663409"/>
                </a:lnTo>
                <a:lnTo>
                  <a:pt x="394030" y="634390"/>
                </a:lnTo>
                <a:lnTo>
                  <a:pt x="282219" y="477075"/>
                </a:lnTo>
                <a:lnTo>
                  <a:pt x="282219" y="0"/>
                </a:lnTo>
                <a:close/>
              </a:path>
            </a:pathLst>
          </a:custGeom>
          <a:solidFill>
            <a:srgbClr val="F3F4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1896897" y="2037333"/>
            <a:ext cx="394335" cy="723900"/>
          </a:xfrm>
          <a:custGeom>
            <a:avLst/>
            <a:gdLst/>
            <a:ahLst/>
            <a:cxnLst/>
            <a:rect l="l" t="t" r="r" b="b"/>
            <a:pathLst>
              <a:path w="394335" h="723900">
                <a:moveTo>
                  <a:pt x="122910" y="0"/>
                </a:moveTo>
                <a:lnTo>
                  <a:pt x="99872" y="499833"/>
                </a:lnTo>
                <a:lnTo>
                  <a:pt x="0" y="623011"/>
                </a:lnTo>
                <a:lnTo>
                  <a:pt x="199428" y="723442"/>
                </a:lnTo>
                <a:lnTo>
                  <a:pt x="314363" y="663409"/>
                </a:lnTo>
                <a:lnTo>
                  <a:pt x="394030" y="634390"/>
                </a:lnTo>
                <a:lnTo>
                  <a:pt x="282219" y="477075"/>
                </a:lnTo>
                <a:lnTo>
                  <a:pt x="282219" y="0"/>
                </a:lnTo>
                <a:lnTo>
                  <a:pt x="122910" y="0"/>
                </a:lnTo>
                <a:close/>
              </a:path>
            </a:pathLst>
          </a:custGeom>
          <a:ln w="1102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2070735" y="1290015"/>
            <a:ext cx="62865" cy="847090"/>
          </a:xfrm>
          <a:custGeom>
            <a:avLst/>
            <a:gdLst/>
            <a:ahLst/>
            <a:cxnLst/>
            <a:rect l="l" t="t" r="r" b="b"/>
            <a:pathLst>
              <a:path w="62864" h="847089">
                <a:moveTo>
                  <a:pt x="0" y="0"/>
                </a:moveTo>
                <a:lnTo>
                  <a:pt x="62293" y="0"/>
                </a:lnTo>
                <a:lnTo>
                  <a:pt x="62293" y="846620"/>
                </a:lnTo>
                <a:lnTo>
                  <a:pt x="0" y="846620"/>
                </a:lnTo>
                <a:lnTo>
                  <a:pt x="0" y="0"/>
                </a:lnTo>
                <a:close/>
              </a:path>
            </a:pathLst>
          </a:custGeom>
          <a:solidFill>
            <a:srgbClr val="F3F4F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2070735" y="1290015"/>
            <a:ext cx="62865" cy="847090"/>
          </a:xfrm>
          <a:custGeom>
            <a:avLst/>
            <a:gdLst/>
            <a:ahLst/>
            <a:cxnLst/>
            <a:rect l="l" t="t" r="r" b="b"/>
            <a:pathLst>
              <a:path w="62864" h="847089">
                <a:moveTo>
                  <a:pt x="0" y="0"/>
                </a:moveTo>
                <a:lnTo>
                  <a:pt x="62293" y="0"/>
                </a:lnTo>
                <a:lnTo>
                  <a:pt x="62293" y="846620"/>
                </a:lnTo>
                <a:lnTo>
                  <a:pt x="0" y="846620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892987" y="2746260"/>
            <a:ext cx="124460" cy="112395"/>
          </a:xfrm>
          <a:custGeom>
            <a:avLst/>
            <a:gdLst/>
            <a:ahLst/>
            <a:cxnLst/>
            <a:rect l="l" t="t" r="r" b="b"/>
            <a:pathLst>
              <a:path w="124459" h="112394">
                <a:moveTo>
                  <a:pt x="0" y="0"/>
                </a:moveTo>
                <a:lnTo>
                  <a:pt x="124320" y="0"/>
                </a:lnTo>
                <a:lnTo>
                  <a:pt x="124320" y="111798"/>
                </a:lnTo>
                <a:lnTo>
                  <a:pt x="0" y="1117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892987" y="2746260"/>
            <a:ext cx="124460" cy="112395"/>
          </a:xfrm>
          <a:custGeom>
            <a:avLst/>
            <a:gdLst/>
            <a:ahLst/>
            <a:cxnLst/>
            <a:rect l="l" t="t" r="r" b="b"/>
            <a:pathLst>
              <a:path w="124459" h="112394">
                <a:moveTo>
                  <a:pt x="0" y="0"/>
                </a:moveTo>
                <a:lnTo>
                  <a:pt x="124320" y="0"/>
                </a:lnTo>
                <a:lnTo>
                  <a:pt x="124320" y="111798"/>
                </a:lnTo>
                <a:lnTo>
                  <a:pt x="0" y="111798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1453121" y="1547749"/>
            <a:ext cx="160020" cy="88265"/>
          </a:xfrm>
          <a:custGeom>
            <a:avLst/>
            <a:gdLst/>
            <a:ahLst/>
            <a:cxnLst/>
            <a:rect l="l" t="t" r="r" b="b"/>
            <a:pathLst>
              <a:path w="160019" h="88264">
                <a:moveTo>
                  <a:pt x="159600" y="0"/>
                </a:moveTo>
                <a:lnTo>
                  <a:pt x="0" y="44386"/>
                </a:lnTo>
                <a:lnTo>
                  <a:pt x="159600" y="87909"/>
                </a:lnTo>
                <a:lnTo>
                  <a:pt x="15960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1647990" y="1888274"/>
            <a:ext cx="372110" cy="556260"/>
          </a:xfrm>
          <a:custGeom>
            <a:avLst/>
            <a:gdLst/>
            <a:ahLst/>
            <a:cxnLst/>
            <a:rect l="l" t="t" r="r" b="b"/>
            <a:pathLst>
              <a:path w="372110" h="556260">
                <a:moveTo>
                  <a:pt x="371817" y="0"/>
                </a:moveTo>
                <a:lnTo>
                  <a:pt x="244640" y="0"/>
                </a:lnTo>
                <a:lnTo>
                  <a:pt x="244640" y="195427"/>
                </a:lnTo>
                <a:lnTo>
                  <a:pt x="0" y="555866"/>
                </a:lnTo>
                <a:lnTo>
                  <a:pt x="14503" y="551599"/>
                </a:lnTo>
                <a:lnTo>
                  <a:pt x="314350" y="139661"/>
                </a:lnTo>
                <a:lnTo>
                  <a:pt x="314350" y="97294"/>
                </a:lnTo>
                <a:lnTo>
                  <a:pt x="268833" y="97294"/>
                </a:lnTo>
                <a:lnTo>
                  <a:pt x="268833" y="18491"/>
                </a:lnTo>
                <a:lnTo>
                  <a:pt x="371817" y="18491"/>
                </a:lnTo>
                <a:lnTo>
                  <a:pt x="371817" y="0"/>
                </a:lnTo>
                <a:close/>
              </a:path>
              <a:path w="372110" h="556260">
                <a:moveTo>
                  <a:pt x="371817" y="18491"/>
                </a:moveTo>
                <a:lnTo>
                  <a:pt x="268833" y="18491"/>
                </a:lnTo>
                <a:lnTo>
                  <a:pt x="371817" y="22758"/>
                </a:lnTo>
                <a:lnTo>
                  <a:pt x="371817" y="18491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1647990" y="1888274"/>
            <a:ext cx="372110" cy="556260"/>
          </a:xfrm>
          <a:custGeom>
            <a:avLst/>
            <a:gdLst/>
            <a:ahLst/>
            <a:cxnLst/>
            <a:rect l="l" t="t" r="r" b="b"/>
            <a:pathLst>
              <a:path w="372110" h="556260">
                <a:moveTo>
                  <a:pt x="371817" y="0"/>
                </a:moveTo>
                <a:lnTo>
                  <a:pt x="244640" y="0"/>
                </a:lnTo>
                <a:lnTo>
                  <a:pt x="244640" y="195427"/>
                </a:lnTo>
                <a:lnTo>
                  <a:pt x="0" y="555866"/>
                </a:lnTo>
                <a:lnTo>
                  <a:pt x="14503" y="551599"/>
                </a:lnTo>
                <a:lnTo>
                  <a:pt x="314350" y="139661"/>
                </a:lnTo>
                <a:lnTo>
                  <a:pt x="314350" y="97294"/>
                </a:lnTo>
                <a:lnTo>
                  <a:pt x="268833" y="97294"/>
                </a:lnTo>
                <a:lnTo>
                  <a:pt x="268833" y="18491"/>
                </a:lnTo>
                <a:lnTo>
                  <a:pt x="371817" y="22758"/>
                </a:lnTo>
                <a:lnTo>
                  <a:pt x="371817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1681276" y="1985568"/>
            <a:ext cx="369570" cy="970915"/>
          </a:xfrm>
          <a:custGeom>
            <a:avLst/>
            <a:gdLst/>
            <a:ahLst/>
            <a:cxnLst/>
            <a:rect l="l" t="t" r="r" b="b"/>
            <a:pathLst>
              <a:path w="369569" h="970914">
                <a:moveTo>
                  <a:pt x="211353" y="668515"/>
                </a:moveTo>
                <a:lnTo>
                  <a:pt x="0" y="968641"/>
                </a:lnTo>
                <a:lnTo>
                  <a:pt x="12230" y="970927"/>
                </a:lnTo>
                <a:lnTo>
                  <a:pt x="211353" y="707783"/>
                </a:lnTo>
                <a:lnTo>
                  <a:pt x="274962" y="707783"/>
                </a:lnTo>
                <a:lnTo>
                  <a:pt x="256603" y="695540"/>
                </a:lnTo>
                <a:lnTo>
                  <a:pt x="264279" y="687298"/>
                </a:lnTo>
                <a:lnTo>
                  <a:pt x="243509" y="687298"/>
                </a:lnTo>
                <a:lnTo>
                  <a:pt x="211353" y="668515"/>
                </a:lnTo>
                <a:close/>
              </a:path>
              <a:path w="369569" h="970914">
                <a:moveTo>
                  <a:pt x="274962" y="707783"/>
                </a:moveTo>
                <a:lnTo>
                  <a:pt x="211353" y="707783"/>
                </a:lnTo>
                <a:lnTo>
                  <a:pt x="307530" y="767816"/>
                </a:lnTo>
                <a:lnTo>
                  <a:pt x="323164" y="739927"/>
                </a:lnTo>
                <a:lnTo>
                  <a:pt x="274962" y="707783"/>
                </a:lnTo>
                <a:close/>
              </a:path>
              <a:path w="369569" h="970914">
                <a:moveTo>
                  <a:pt x="343065" y="0"/>
                </a:moveTo>
                <a:lnTo>
                  <a:pt x="323164" y="0"/>
                </a:lnTo>
                <a:lnTo>
                  <a:pt x="293306" y="572363"/>
                </a:lnTo>
                <a:lnTo>
                  <a:pt x="265417" y="621855"/>
                </a:lnTo>
                <a:lnTo>
                  <a:pt x="287604" y="631253"/>
                </a:lnTo>
                <a:lnTo>
                  <a:pt x="243509" y="687298"/>
                </a:lnTo>
                <a:lnTo>
                  <a:pt x="264279" y="687298"/>
                </a:lnTo>
                <a:lnTo>
                  <a:pt x="368401" y="575487"/>
                </a:lnTo>
                <a:lnTo>
                  <a:pt x="368401" y="115785"/>
                </a:lnTo>
                <a:lnTo>
                  <a:pt x="345351" y="115785"/>
                </a:lnTo>
                <a:lnTo>
                  <a:pt x="345351" y="60020"/>
                </a:lnTo>
                <a:lnTo>
                  <a:pt x="369531" y="60020"/>
                </a:lnTo>
                <a:lnTo>
                  <a:pt x="369531" y="24739"/>
                </a:lnTo>
                <a:lnTo>
                  <a:pt x="343065" y="23609"/>
                </a:lnTo>
                <a:lnTo>
                  <a:pt x="343065" y="0"/>
                </a:lnTo>
                <a:close/>
              </a:path>
              <a:path w="369569" h="970914">
                <a:moveTo>
                  <a:pt x="369531" y="60020"/>
                </a:moveTo>
                <a:lnTo>
                  <a:pt x="345351" y="60020"/>
                </a:lnTo>
                <a:lnTo>
                  <a:pt x="369531" y="60883"/>
                </a:lnTo>
                <a:lnTo>
                  <a:pt x="369531" y="6002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1681276" y="1985568"/>
            <a:ext cx="369570" cy="970915"/>
          </a:xfrm>
          <a:custGeom>
            <a:avLst/>
            <a:gdLst/>
            <a:ahLst/>
            <a:cxnLst/>
            <a:rect l="l" t="t" r="r" b="b"/>
            <a:pathLst>
              <a:path w="369569" h="970914">
                <a:moveTo>
                  <a:pt x="0" y="968641"/>
                </a:moveTo>
                <a:lnTo>
                  <a:pt x="211353" y="668515"/>
                </a:lnTo>
                <a:lnTo>
                  <a:pt x="243509" y="687298"/>
                </a:lnTo>
                <a:lnTo>
                  <a:pt x="287604" y="631253"/>
                </a:lnTo>
                <a:lnTo>
                  <a:pt x="265417" y="621855"/>
                </a:lnTo>
                <a:lnTo>
                  <a:pt x="293306" y="572363"/>
                </a:lnTo>
                <a:lnTo>
                  <a:pt x="323164" y="0"/>
                </a:lnTo>
                <a:lnTo>
                  <a:pt x="343065" y="0"/>
                </a:lnTo>
                <a:lnTo>
                  <a:pt x="343065" y="23609"/>
                </a:lnTo>
                <a:lnTo>
                  <a:pt x="369531" y="24739"/>
                </a:lnTo>
                <a:lnTo>
                  <a:pt x="369531" y="60883"/>
                </a:lnTo>
                <a:lnTo>
                  <a:pt x="345351" y="60020"/>
                </a:lnTo>
                <a:lnTo>
                  <a:pt x="345351" y="115785"/>
                </a:lnTo>
                <a:lnTo>
                  <a:pt x="368401" y="115785"/>
                </a:lnTo>
                <a:lnTo>
                  <a:pt x="368401" y="575487"/>
                </a:lnTo>
                <a:lnTo>
                  <a:pt x="256603" y="695540"/>
                </a:lnTo>
                <a:lnTo>
                  <a:pt x="323164" y="739927"/>
                </a:lnTo>
                <a:lnTo>
                  <a:pt x="307530" y="767816"/>
                </a:lnTo>
                <a:lnTo>
                  <a:pt x="211353" y="707783"/>
                </a:lnTo>
                <a:lnTo>
                  <a:pt x="12230" y="970927"/>
                </a:lnTo>
                <a:lnTo>
                  <a:pt x="0" y="968641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/>
          <p:nvPr/>
        </p:nvSpPr>
        <p:spPr>
          <a:xfrm>
            <a:off x="2200160" y="1776476"/>
            <a:ext cx="629285" cy="895350"/>
          </a:xfrm>
          <a:custGeom>
            <a:avLst/>
            <a:gdLst/>
            <a:ahLst/>
            <a:cxnLst/>
            <a:rect l="l" t="t" r="r" b="b"/>
            <a:pathLst>
              <a:path w="629285" h="895350">
                <a:moveTo>
                  <a:pt x="147370" y="0"/>
                </a:moveTo>
                <a:lnTo>
                  <a:pt x="0" y="0"/>
                </a:lnTo>
                <a:lnTo>
                  <a:pt x="0" y="14503"/>
                </a:lnTo>
                <a:lnTo>
                  <a:pt x="122910" y="14503"/>
                </a:lnTo>
                <a:lnTo>
                  <a:pt x="122910" y="296989"/>
                </a:lnTo>
                <a:lnTo>
                  <a:pt x="366420" y="648881"/>
                </a:lnTo>
                <a:lnTo>
                  <a:pt x="437248" y="895248"/>
                </a:lnTo>
                <a:lnTo>
                  <a:pt x="628700" y="895248"/>
                </a:lnTo>
                <a:lnTo>
                  <a:pt x="628700" y="693547"/>
                </a:lnTo>
                <a:lnTo>
                  <a:pt x="453758" y="693547"/>
                </a:lnTo>
                <a:lnTo>
                  <a:pt x="417347" y="637514"/>
                </a:lnTo>
                <a:lnTo>
                  <a:pt x="147370" y="294995"/>
                </a:lnTo>
                <a:lnTo>
                  <a:pt x="147370" y="0"/>
                </a:lnTo>
                <a:close/>
              </a:path>
              <a:path w="629285" h="895350">
                <a:moveTo>
                  <a:pt x="628700" y="622998"/>
                </a:moveTo>
                <a:lnTo>
                  <a:pt x="509219" y="622998"/>
                </a:lnTo>
                <a:lnTo>
                  <a:pt x="473659" y="690422"/>
                </a:lnTo>
                <a:lnTo>
                  <a:pt x="453758" y="693547"/>
                </a:lnTo>
                <a:lnTo>
                  <a:pt x="628700" y="693547"/>
                </a:lnTo>
                <a:lnTo>
                  <a:pt x="628700" y="62299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1" name="object 261"/>
          <p:cNvSpPr/>
          <p:nvPr/>
        </p:nvSpPr>
        <p:spPr>
          <a:xfrm>
            <a:off x="2200160" y="1776476"/>
            <a:ext cx="629285" cy="895350"/>
          </a:xfrm>
          <a:custGeom>
            <a:avLst/>
            <a:gdLst/>
            <a:ahLst/>
            <a:cxnLst/>
            <a:rect l="l" t="t" r="r" b="b"/>
            <a:pathLst>
              <a:path w="629285" h="895350">
                <a:moveTo>
                  <a:pt x="0" y="0"/>
                </a:moveTo>
                <a:lnTo>
                  <a:pt x="147370" y="0"/>
                </a:lnTo>
                <a:lnTo>
                  <a:pt x="147370" y="294995"/>
                </a:lnTo>
                <a:lnTo>
                  <a:pt x="417347" y="637514"/>
                </a:lnTo>
                <a:lnTo>
                  <a:pt x="453758" y="693547"/>
                </a:lnTo>
                <a:lnTo>
                  <a:pt x="473659" y="690422"/>
                </a:lnTo>
                <a:lnTo>
                  <a:pt x="509219" y="622998"/>
                </a:lnTo>
                <a:lnTo>
                  <a:pt x="628700" y="622998"/>
                </a:lnTo>
                <a:lnTo>
                  <a:pt x="628700" y="895248"/>
                </a:lnTo>
                <a:lnTo>
                  <a:pt x="437248" y="895248"/>
                </a:lnTo>
                <a:lnTo>
                  <a:pt x="366420" y="648881"/>
                </a:lnTo>
                <a:lnTo>
                  <a:pt x="122910" y="296989"/>
                </a:lnTo>
                <a:lnTo>
                  <a:pt x="122910" y="14503"/>
                </a:lnTo>
                <a:lnTo>
                  <a:pt x="0" y="14503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1379156" y="1776476"/>
            <a:ext cx="610870" cy="898525"/>
          </a:xfrm>
          <a:custGeom>
            <a:avLst/>
            <a:gdLst/>
            <a:ahLst/>
            <a:cxnLst/>
            <a:rect l="l" t="t" r="r" b="b"/>
            <a:pathLst>
              <a:path w="610869" h="898525">
                <a:moveTo>
                  <a:pt x="114947" y="630389"/>
                </a:moveTo>
                <a:lnTo>
                  <a:pt x="0" y="630389"/>
                </a:lnTo>
                <a:lnTo>
                  <a:pt x="0" y="898372"/>
                </a:lnTo>
                <a:lnTo>
                  <a:pt x="159308" y="898372"/>
                </a:lnTo>
                <a:lnTo>
                  <a:pt x="231001" y="693547"/>
                </a:lnTo>
                <a:lnTo>
                  <a:pt x="139407" y="693547"/>
                </a:lnTo>
                <a:lnTo>
                  <a:pt x="114947" y="630389"/>
                </a:lnTo>
                <a:close/>
              </a:path>
              <a:path w="610869" h="898525">
                <a:moveTo>
                  <a:pt x="610781" y="0"/>
                </a:moveTo>
                <a:lnTo>
                  <a:pt x="470242" y="0"/>
                </a:lnTo>
                <a:lnTo>
                  <a:pt x="470242" y="302120"/>
                </a:lnTo>
                <a:lnTo>
                  <a:pt x="226733" y="607631"/>
                </a:lnTo>
                <a:lnTo>
                  <a:pt x="166979" y="693547"/>
                </a:lnTo>
                <a:lnTo>
                  <a:pt x="231001" y="693547"/>
                </a:lnTo>
                <a:lnTo>
                  <a:pt x="238963" y="670801"/>
                </a:lnTo>
                <a:lnTo>
                  <a:pt x="493572" y="298119"/>
                </a:lnTo>
                <a:lnTo>
                  <a:pt x="493572" y="14503"/>
                </a:lnTo>
                <a:lnTo>
                  <a:pt x="610781" y="14503"/>
                </a:lnTo>
                <a:lnTo>
                  <a:pt x="610781" y="0"/>
                </a:lnTo>
                <a:close/>
              </a:path>
              <a:path w="610869" h="898525">
                <a:moveTo>
                  <a:pt x="610781" y="14503"/>
                </a:moveTo>
                <a:lnTo>
                  <a:pt x="493572" y="14503"/>
                </a:lnTo>
                <a:lnTo>
                  <a:pt x="610781" y="16497"/>
                </a:lnTo>
                <a:lnTo>
                  <a:pt x="610781" y="1450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1379156" y="1776476"/>
            <a:ext cx="610870" cy="898525"/>
          </a:xfrm>
          <a:custGeom>
            <a:avLst/>
            <a:gdLst/>
            <a:ahLst/>
            <a:cxnLst/>
            <a:rect l="l" t="t" r="r" b="b"/>
            <a:pathLst>
              <a:path w="610869" h="898525">
                <a:moveTo>
                  <a:pt x="470242" y="0"/>
                </a:moveTo>
                <a:lnTo>
                  <a:pt x="470242" y="302120"/>
                </a:lnTo>
                <a:lnTo>
                  <a:pt x="226733" y="607631"/>
                </a:lnTo>
                <a:lnTo>
                  <a:pt x="166979" y="693547"/>
                </a:lnTo>
                <a:lnTo>
                  <a:pt x="139407" y="693547"/>
                </a:lnTo>
                <a:lnTo>
                  <a:pt x="114947" y="630389"/>
                </a:lnTo>
                <a:lnTo>
                  <a:pt x="0" y="630389"/>
                </a:lnTo>
                <a:lnTo>
                  <a:pt x="0" y="898372"/>
                </a:lnTo>
                <a:lnTo>
                  <a:pt x="159308" y="898372"/>
                </a:lnTo>
                <a:lnTo>
                  <a:pt x="238963" y="670801"/>
                </a:lnTo>
                <a:lnTo>
                  <a:pt x="493572" y="298119"/>
                </a:lnTo>
                <a:lnTo>
                  <a:pt x="493572" y="14503"/>
                </a:lnTo>
                <a:lnTo>
                  <a:pt x="610781" y="16497"/>
                </a:lnTo>
                <a:lnTo>
                  <a:pt x="610781" y="0"/>
                </a:lnTo>
                <a:lnTo>
                  <a:pt x="470242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/>
          <p:nvPr/>
        </p:nvSpPr>
        <p:spPr>
          <a:xfrm>
            <a:off x="1247444" y="2626207"/>
            <a:ext cx="1725930" cy="600710"/>
          </a:xfrm>
          <a:custGeom>
            <a:avLst/>
            <a:gdLst/>
            <a:ahLst/>
            <a:cxnLst/>
            <a:rect l="l" t="t" r="r" b="b"/>
            <a:pathLst>
              <a:path w="1725930" h="600710">
                <a:moveTo>
                  <a:pt x="974185" y="178943"/>
                </a:moveTo>
                <a:lnTo>
                  <a:pt x="892975" y="178943"/>
                </a:lnTo>
                <a:lnTo>
                  <a:pt x="892975" y="238963"/>
                </a:lnTo>
                <a:lnTo>
                  <a:pt x="916304" y="481329"/>
                </a:lnTo>
                <a:lnTo>
                  <a:pt x="1043482" y="481329"/>
                </a:lnTo>
                <a:lnTo>
                  <a:pt x="1043482" y="511213"/>
                </a:lnTo>
                <a:lnTo>
                  <a:pt x="1008176" y="511213"/>
                </a:lnTo>
                <a:lnTo>
                  <a:pt x="1008176" y="548474"/>
                </a:lnTo>
                <a:lnTo>
                  <a:pt x="1043482" y="548474"/>
                </a:lnTo>
                <a:lnTo>
                  <a:pt x="1043482" y="574370"/>
                </a:lnTo>
                <a:lnTo>
                  <a:pt x="1015872" y="574370"/>
                </a:lnTo>
                <a:lnTo>
                  <a:pt x="1015872" y="600252"/>
                </a:lnTo>
                <a:lnTo>
                  <a:pt x="1123416" y="600252"/>
                </a:lnTo>
                <a:lnTo>
                  <a:pt x="1123416" y="544499"/>
                </a:lnTo>
                <a:lnTo>
                  <a:pt x="1346720" y="544499"/>
                </a:lnTo>
                <a:lnTo>
                  <a:pt x="1346720" y="484466"/>
                </a:lnTo>
                <a:lnTo>
                  <a:pt x="1438617" y="384048"/>
                </a:lnTo>
                <a:lnTo>
                  <a:pt x="1195095" y="384048"/>
                </a:lnTo>
                <a:lnTo>
                  <a:pt x="1197368" y="311505"/>
                </a:lnTo>
                <a:lnTo>
                  <a:pt x="1112316" y="294995"/>
                </a:lnTo>
                <a:lnTo>
                  <a:pt x="973772" y="236969"/>
                </a:lnTo>
                <a:lnTo>
                  <a:pt x="974185" y="178943"/>
                </a:lnTo>
                <a:close/>
              </a:path>
              <a:path w="1725930" h="600710">
                <a:moveTo>
                  <a:pt x="677341" y="544499"/>
                </a:moveTo>
                <a:lnTo>
                  <a:pt x="593140" y="544499"/>
                </a:lnTo>
                <a:lnTo>
                  <a:pt x="593140" y="596277"/>
                </a:lnTo>
                <a:lnTo>
                  <a:pt x="710349" y="596277"/>
                </a:lnTo>
                <a:lnTo>
                  <a:pt x="710349" y="574370"/>
                </a:lnTo>
                <a:lnTo>
                  <a:pt x="677341" y="574370"/>
                </a:lnTo>
                <a:lnTo>
                  <a:pt x="677341" y="544499"/>
                </a:lnTo>
                <a:close/>
              </a:path>
              <a:path w="1725930" h="600710">
                <a:moveTo>
                  <a:pt x="710349" y="573506"/>
                </a:moveTo>
                <a:lnTo>
                  <a:pt x="677341" y="574370"/>
                </a:lnTo>
                <a:lnTo>
                  <a:pt x="710349" y="574370"/>
                </a:lnTo>
                <a:lnTo>
                  <a:pt x="710349" y="573506"/>
                </a:lnTo>
                <a:close/>
              </a:path>
              <a:path w="1725930" h="600710">
                <a:moveTo>
                  <a:pt x="214515" y="74536"/>
                </a:moveTo>
                <a:lnTo>
                  <a:pt x="127165" y="74536"/>
                </a:lnTo>
                <a:lnTo>
                  <a:pt x="127165" y="97294"/>
                </a:lnTo>
                <a:lnTo>
                  <a:pt x="0" y="97294"/>
                </a:lnTo>
                <a:lnTo>
                  <a:pt x="0" y="174955"/>
                </a:lnTo>
                <a:lnTo>
                  <a:pt x="131711" y="174955"/>
                </a:lnTo>
                <a:lnTo>
                  <a:pt x="131711" y="361289"/>
                </a:lnTo>
                <a:lnTo>
                  <a:pt x="154749" y="388035"/>
                </a:lnTo>
                <a:lnTo>
                  <a:pt x="271119" y="388035"/>
                </a:lnTo>
                <a:lnTo>
                  <a:pt x="358444" y="484466"/>
                </a:lnTo>
                <a:lnTo>
                  <a:pt x="358444" y="544499"/>
                </a:lnTo>
                <a:lnTo>
                  <a:pt x="711492" y="544499"/>
                </a:lnTo>
                <a:lnTo>
                  <a:pt x="711492" y="511213"/>
                </a:lnTo>
                <a:lnTo>
                  <a:pt x="665111" y="511213"/>
                </a:lnTo>
                <a:lnTo>
                  <a:pt x="665111" y="481329"/>
                </a:lnTo>
                <a:lnTo>
                  <a:pt x="792264" y="481329"/>
                </a:lnTo>
                <a:lnTo>
                  <a:pt x="803016" y="389166"/>
                </a:lnTo>
                <a:lnTo>
                  <a:pt x="514616" y="389166"/>
                </a:lnTo>
                <a:lnTo>
                  <a:pt x="386029" y="384911"/>
                </a:lnTo>
                <a:lnTo>
                  <a:pt x="310921" y="202831"/>
                </a:lnTo>
                <a:lnTo>
                  <a:pt x="213639" y="149059"/>
                </a:lnTo>
                <a:lnTo>
                  <a:pt x="214515" y="74536"/>
                </a:lnTo>
                <a:close/>
              </a:path>
              <a:path w="1725930" h="600710">
                <a:moveTo>
                  <a:pt x="806792" y="4267"/>
                </a:moveTo>
                <a:lnTo>
                  <a:pt x="714895" y="79641"/>
                </a:lnTo>
                <a:lnTo>
                  <a:pt x="732523" y="95300"/>
                </a:lnTo>
                <a:lnTo>
                  <a:pt x="732523" y="236969"/>
                </a:lnTo>
                <a:lnTo>
                  <a:pt x="593140" y="293014"/>
                </a:lnTo>
                <a:lnTo>
                  <a:pt x="513473" y="313499"/>
                </a:lnTo>
                <a:lnTo>
                  <a:pt x="514616" y="389166"/>
                </a:lnTo>
                <a:lnTo>
                  <a:pt x="803016" y="389166"/>
                </a:lnTo>
                <a:lnTo>
                  <a:pt x="821004" y="234975"/>
                </a:lnTo>
                <a:lnTo>
                  <a:pt x="821004" y="178943"/>
                </a:lnTo>
                <a:lnTo>
                  <a:pt x="974185" y="178943"/>
                </a:lnTo>
                <a:lnTo>
                  <a:pt x="974915" y="76517"/>
                </a:lnTo>
                <a:lnTo>
                  <a:pt x="911538" y="16497"/>
                </a:lnTo>
                <a:lnTo>
                  <a:pt x="834377" y="16497"/>
                </a:lnTo>
                <a:lnTo>
                  <a:pt x="806792" y="4267"/>
                </a:lnTo>
                <a:close/>
              </a:path>
              <a:path w="1725930" h="600710">
                <a:moveTo>
                  <a:pt x="1585963" y="67144"/>
                </a:moveTo>
                <a:lnTo>
                  <a:pt x="1481848" y="70269"/>
                </a:lnTo>
                <a:lnTo>
                  <a:pt x="1474165" y="149059"/>
                </a:lnTo>
                <a:lnTo>
                  <a:pt x="1378864" y="190322"/>
                </a:lnTo>
                <a:lnTo>
                  <a:pt x="1299210" y="384048"/>
                </a:lnTo>
                <a:lnTo>
                  <a:pt x="1561515" y="384048"/>
                </a:lnTo>
                <a:lnTo>
                  <a:pt x="1585963" y="350761"/>
                </a:lnTo>
                <a:lnTo>
                  <a:pt x="1585963" y="164426"/>
                </a:lnTo>
                <a:lnTo>
                  <a:pt x="1725371" y="164426"/>
                </a:lnTo>
                <a:lnTo>
                  <a:pt x="1725371" y="97294"/>
                </a:lnTo>
                <a:lnTo>
                  <a:pt x="1581416" y="97294"/>
                </a:lnTo>
                <a:lnTo>
                  <a:pt x="1585963" y="67144"/>
                </a:lnTo>
                <a:close/>
              </a:path>
              <a:path w="1725930" h="600710">
                <a:moveTo>
                  <a:pt x="114922" y="174955"/>
                </a:moveTo>
                <a:lnTo>
                  <a:pt x="91884" y="174955"/>
                </a:lnTo>
                <a:lnTo>
                  <a:pt x="95008" y="209092"/>
                </a:lnTo>
                <a:lnTo>
                  <a:pt x="114922" y="209092"/>
                </a:lnTo>
                <a:lnTo>
                  <a:pt x="114922" y="174955"/>
                </a:lnTo>
                <a:close/>
              </a:path>
              <a:path w="1725930" h="600710">
                <a:moveTo>
                  <a:pt x="1625790" y="164426"/>
                </a:moveTo>
                <a:lnTo>
                  <a:pt x="1593646" y="164426"/>
                </a:lnTo>
                <a:lnTo>
                  <a:pt x="1601330" y="201701"/>
                </a:lnTo>
                <a:lnTo>
                  <a:pt x="1618119" y="201701"/>
                </a:lnTo>
                <a:lnTo>
                  <a:pt x="1625790" y="164426"/>
                </a:lnTo>
                <a:close/>
              </a:path>
              <a:path w="1725930" h="600710">
                <a:moveTo>
                  <a:pt x="894118" y="0"/>
                </a:moveTo>
                <a:lnTo>
                  <a:pt x="863117" y="16497"/>
                </a:lnTo>
                <a:lnTo>
                  <a:pt x="911538" y="16497"/>
                </a:lnTo>
                <a:lnTo>
                  <a:pt x="89411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5" name="object 265"/>
          <p:cNvSpPr/>
          <p:nvPr/>
        </p:nvSpPr>
        <p:spPr>
          <a:xfrm>
            <a:off x="1247444" y="2626207"/>
            <a:ext cx="1725930" cy="600710"/>
          </a:xfrm>
          <a:custGeom>
            <a:avLst/>
            <a:gdLst/>
            <a:ahLst/>
            <a:cxnLst/>
            <a:rect l="l" t="t" r="r" b="b"/>
            <a:pathLst>
              <a:path w="1725930" h="600710">
                <a:moveTo>
                  <a:pt x="0" y="97294"/>
                </a:moveTo>
                <a:lnTo>
                  <a:pt x="127165" y="97294"/>
                </a:lnTo>
                <a:lnTo>
                  <a:pt x="127165" y="74536"/>
                </a:lnTo>
                <a:lnTo>
                  <a:pt x="214515" y="74536"/>
                </a:lnTo>
                <a:lnTo>
                  <a:pt x="213639" y="149059"/>
                </a:lnTo>
                <a:lnTo>
                  <a:pt x="310921" y="202831"/>
                </a:lnTo>
                <a:lnTo>
                  <a:pt x="386029" y="384911"/>
                </a:lnTo>
                <a:lnTo>
                  <a:pt x="514616" y="389166"/>
                </a:lnTo>
                <a:lnTo>
                  <a:pt x="513473" y="313499"/>
                </a:lnTo>
                <a:lnTo>
                  <a:pt x="593140" y="293014"/>
                </a:lnTo>
                <a:lnTo>
                  <a:pt x="732523" y="236969"/>
                </a:lnTo>
                <a:lnTo>
                  <a:pt x="732523" y="95300"/>
                </a:lnTo>
                <a:lnTo>
                  <a:pt x="714895" y="79641"/>
                </a:lnTo>
                <a:lnTo>
                  <a:pt x="806792" y="4267"/>
                </a:lnTo>
                <a:lnTo>
                  <a:pt x="834377" y="16497"/>
                </a:lnTo>
                <a:lnTo>
                  <a:pt x="863117" y="16497"/>
                </a:lnTo>
                <a:lnTo>
                  <a:pt x="894118" y="0"/>
                </a:lnTo>
                <a:lnTo>
                  <a:pt x="974915" y="76517"/>
                </a:lnTo>
                <a:lnTo>
                  <a:pt x="973772" y="236969"/>
                </a:lnTo>
                <a:lnTo>
                  <a:pt x="1112316" y="294995"/>
                </a:lnTo>
                <a:lnTo>
                  <a:pt x="1197368" y="311505"/>
                </a:lnTo>
                <a:lnTo>
                  <a:pt x="1195095" y="384048"/>
                </a:lnTo>
                <a:lnTo>
                  <a:pt x="1299210" y="384048"/>
                </a:lnTo>
                <a:lnTo>
                  <a:pt x="1378864" y="190322"/>
                </a:lnTo>
                <a:lnTo>
                  <a:pt x="1474165" y="149059"/>
                </a:lnTo>
                <a:lnTo>
                  <a:pt x="1481848" y="70269"/>
                </a:lnTo>
                <a:lnTo>
                  <a:pt x="1585963" y="67144"/>
                </a:lnTo>
                <a:lnTo>
                  <a:pt x="1581416" y="97294"/>
                </a:lnTo>
                <a:lnTo>
                  <a:pt x="1725371" y="97294"/>
                </a:lnTo>
                <a:lnTo>
                  <a:pt x="1725371" y="164426"/>
                </a:lnTo>
                <a:lnTo>
                  <a:pt x="1625790" y="164426"/>
                </a:lnTo>
                <a:lnTo>
                  <a:pt x="1618119" y="201701"/>
                </a:lnTo>
                <a:lnTo>
                  <a:pt x="1601330" y="201701"/>
                </a:lnTo>
                <a:lnTo>
                  <a:pt x="1593646" y="164426"/>
                </a:lnTo>
                <a:lnTo>
                  <a:pt x="1585963" y="164426"/>
                </a:lnTo>
                <a:lnTo>
                  <a:pt x="1585963" y="350761"/>
                </a:lnTo>
                <a:lnTo>
                  <a:pt x="1561515" y="384048"/>
                </a:lnTo>
                <a:lnTo>
                  <a:pt x="1438617" y="384048"/>
                </a:lnTo>
                <a:lnTo>
                  <a:pt x="1346720" y="484466"/>
                </a:lnTo>
                <a:lnTo>
                  <a:pt x="1346720" y="544499"/>
                </a:lnTo>
                <a:lnTo>
                  <a:pt x="1123416" y="544499"/>
                </a:lnTo>
                <a:lnTo>
                  <a:pt x="1123416" y="600252"/>
                </a:lnTo>
                <a:lnTo>
                  <a:pt x="1015872" y="600252"/>
                </a:lnTo>
                <a:lnTo>
                  <a:pt x="1015872" y="574370"/>
                </a:lnTo>
                <a:lnTo>
                  <a:pt x="1043482" y="574370"/>
                </a:lnTo>
                <a:lnTo>
                  <a:pt x="1043482" y="548474"/>
                </a:lnTo>
                <a:lnTo>
                  <a:pt x="1008176" y="548474"/>
                </a:lnTo>
                <a:lnTo>
                  <a:pt x="1008176" y="511213"/>
                </a:lnTo>
                <a:lnTo>
                  <a:pt x="1043482" y="511213"/>
                </a:lnTo>
                <a:lnTo>
                  <a:pt x="1043482" y="481329"/>
                </a:lnTo>
                <a:lnTo>
                  <a:pt x="916304" y="481329"/>
                </a:lnTo>
                <a:lnTo>
                  <a:pt x="892975" y="238963"/>
                </a:lnTo>
                <a:lnTo>
                  <a:pt x="892975" y="178943"/>
                </a:lnTo>
                <a:lnTo>
                  <a:pt x="821004" y="178943"/>
                </a:lnTo>
                <a:lnTo>
                  <a:pt x="821004" y="234975"/>
                </a:lnTo>
                <a:lnTo>
                  <a:pt x="792264" y="481329"/>
                </a:lnTo>
                <a:lnTo>
                  <a:pt x="665111" y="481329"/>
                </a:lnTo>
                <a:lnTo>
                  <a:pt x="665111" y="511213"/>
                </a:lnTo>
                <a:lnTo>
                  <a:pt x="711492" y="511213"/>
                </a:lnTo>
                <a:lnTo>
                  <a:pt x="711492" y="544499"/>
                </a:lnTo>
                <a:lnTo>
                  <a:pt x="677341" y="544499"/>
                </a:lnTo>
                <a:lnTo>
                  <a:pt x="677341" y="574370"/>
                </a:lnTo>
                <a:lnTo>
                  <a:pt x="710349" y="573506"/>
                </a:lnTo>
                <a:lnTo>
                  <a:pt x="710349" y="596277"/>
                </a:lnTo>
                <a:lnTo>
                  <a:pt x="593140" y="596277"/>
                </a:lnTo>
                <a:lnTo>
                  <a:pt x="593140" y="544499"/>
                </a:lnTo>
                <a:lnTo>
                  <a:pt x="358444" y="544499"/>
                </a:lnTo>
                <a:lnTo>
                  <a:pt x="358444" y="484466"/>
                </a:lnTo>
                <a:lnTo>
                  <a:pt x="271119" y="388035"/>
                </a:lnTo>
                <a:lnTo>
                  <a:pt x="154749" y="388035"/>
                </a:lnTo>
                <a:lnTo>
                  <a:pt x="131711" y="361289"/>
                </a:lnTo>
                <a:lnTo>
                  <a:pt x="131711" y="174955"/>
                </a:lnTo>
                <a:lnTo>
                  <a:pt x="114922" y="174955"/>
                </a:lnTo>
                <a:lnTo>
                  <a:pt x="114922" y="209092"/>
                </a:lnTo>
                <a:lnTo>
                  <a:pt x="95008" y="209092"/>
                </a:lnTo>
                <a:lnTo>
                  <a:pt x="91884" y="174955"/>
                </a:lnTo>
                <a:lnTo>
                  <a:pt x="0" y="174955"/>
                </a:lnTo>
                <a:lnTo>
                  <a:pt x="0" y="97294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1705457" y="2244153"/>
            <a:ext cx="165100" cy="235585"/>
          </a:xfrm>
          <a:custGeom>
            <a:avLst/>
            <a:gdLst/>
            <a:ahLst/>
            <a:cxnLst/>
            <a:rect l="l" t="t" r="r" b="b"/>
            <a:pathLst>
              <a:path w="165100" h="235585">
                <a:moveTo>
                  <a:pt x="0" y="235255"/>
                </a:moveTo>
                <a:lnTo>
                  <a:pt x="16509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1701190" y="2315552"/>
            <a:ext cx="178435" cy="245745"/>
          </a:xfrm>
          <a:custGeom>
            <a:avLst/>
            <a:gdLst/>
            <a:ahLst/>
            <a:cxnLst/>
            <a:rect l="l" t="t" r="r" b="b"/>
            <a:pathLst>
              <a:path w="178435" h="245744">
                <a:moveTo>
                  <a:pt x="0" y="245156"/>
                </a:moveTo>
                <a:lnTo>
                  <a:pt x="178061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1705457" y="2411996"/>
            <a:ext cx="173990" cy="237490"/>
          </a:xfrm>
          <a:custGeom>
            <a:avLst/>
            <a:gdLst/>
            <a:ahLst/>
            <a:cxnLst/>
            <a:rect l="l" t="t" r="r" b="b"/>
            <a:pathLst>
              <a:path w="173989" h="237489">
                <a:moveTo>
                  <a:pt x="0" y="237233"/>
                </a:moveTo>
                <a:lnTo>
                  <a:pt x="17392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1703463" y="2516390"/>
            <a:ext cx="172085" cy="231140"/>
          </a:xfrm>
          <a:custGeom>
            <a:avLst/>
            <a:gdLst/>
            <a:ahLst/>
            <a:cxnLst/>
            <a:rect l="l" t="t" r="r" b="b"/>
            <a:pathLst>
              <a:path w="172085" h="231139">
                <a:moveTo>
                  <a:pt x="0" y="230911"/>
                </a:moveTo>
                <a:lnTo>
                  <a:pt x="171614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1707730" y="2602318"/>
            <a:ext cx="172085" cy="229235"/>
          </a:xfrm>
          <a:custGeom>
            <a:avLst/>
            <a:gdLst/>
            <a:ahLst/>
            <a:cxnLst/>
            <a:rect l="l" t="t" r="r" b="b"/>
            <a:pathLst>
              <a:path w="172085" h="229235">
                <a:moveTo>
                  <a:pt x="0" y="228718"/>
                </a:moveTo>
                <a:lnTo>
                  <a:pt x="171535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1000518" y="1829104"/>
            <a:ext cx="765175" cy="924560"/>
          </a:xfrm>
          <a:custGeom>
            <a:avLst/>
            <a:gdLst/>
            <a:ahLst/>
            <a:cxnLst/>
            <a:rect l="l" t="t" r="r" b="b"/>
            <a:pathLst>
              <a:path w="765175" h="924560">
                <a:moveTo>
                  <a:pt x="764667" y="0"/>
                </a:moveTo>
                <a:lnTo>
                  <a:pt x="0" y="924280"/>
                </a:lnTo>
                <a:lnTo>
                  <a:pt x="254609" y="775487"/>
                </a:lnTo>
                <a:lnTo>
                  <a:pt x="343077" y="518591"/>
                </a:lnTo>
              </a:path>
            </a:pathLst>
          </a:custGeom>
          <a:ln w="254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2407272" y="1817725"/>
            <a:ext cx="826135" cy="925830"/>
          </a:xfrm>
          <a:custGeom>
            <a:avLst/>
            <a:gdLst/>
            <a:ahLst/>
            <a:cxnLst/>
            <a:rect l="l" t="t" r="r" b="b"/>
            <a:pathLst>
              <a:path w="826135" h="925830">
                <a:moveTo>
                  <a:pt x="0" y="0"/>
                </a:moveTo>
                <a:lnTo>
                  <a:pt x="825563" y="925398"/>
                </a:lnTo>
                <a:lnTo>
                  <a:pt x="569810" y="795108"/>
                </a:lnTo>
                <a:lnTo>
                  <a:pt x="470230" y="527989"/>
                </a:lnTo>
              </a:path>
            </a:pathLst>
          </a:custGeom>
          <a:ln w="254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2033752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217968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2034882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217869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203601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217769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203701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0B2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217655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0B2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2038019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217541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203915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2B4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217427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2B4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20402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4B6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2173135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4B6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20414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217199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204256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217086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204369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9BB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216973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9BB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2044839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ABC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216872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ABC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204597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216773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204697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BBD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216660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BBD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204797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216546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204910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216432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205024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216317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20513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2C4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2162035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2C4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20525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2160892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205366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215976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205479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6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215877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6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205592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215776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205693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215663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205793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215550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205906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215437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206019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215323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206133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215209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206246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FD0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215094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FD0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206361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2149805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206475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214881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206589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3D4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21478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3D4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2067032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21466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20680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5D6D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/>
          <p:nvPr/>
        </p:nvSpPr>
        <p:spPr>
          <a:xfrm>
            <a:off x="214553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5D6D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7" name="object 337"/>
          <p:cNvSpPr/>
          <p:nvPr/>
        </p:nvSpPr>
        <p:spPr>
          <a:xfrm>
            <a:off x="206902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8" name="object 338"/>
          <p:cNvSpPr/>
          <p:nvPr/>
        </p:nvSpPr>
        <p:spPr>
          <a:xfrm>
            <a:off x="214440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207016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214327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207130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7D9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214213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7D9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207243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9DA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214099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9DA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207356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213985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207470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BDC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213871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BDC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207584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CDE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213772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CDE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207698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213672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20779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FE0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213558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DFE0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/>
          <p:nvPr/>
        </p:nvSpPr>
        <p:spPr>
          <a:xfrm>
            <a:off x="207897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0E1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6" name="object 356"/>
          <p:cNvSpPr/>
          <p:nvPr/>
        </p:nvSpPr>
        <p:spPr>
          <a:xfrm>
            <a:off x="213445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0E1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208010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213331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208125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213217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208239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213103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2083536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212989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208467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2128748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2085809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212775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208694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212676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208793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8E9E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212562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8E9E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208893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212448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209007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BEC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212335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BEC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209120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212222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209233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212109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20934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DEE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211994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DEE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20946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211880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209576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211781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209689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211682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209789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211568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209888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211453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210002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211339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210116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5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2112251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5F6F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2102307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211112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2103443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2109990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2106714" y="3140544"/>
            <a:ext cx="0" cy="68580"/>
          </a:xfrm>
          <a:custGeom>
            <a:avLst/>
            <a:gdLst/>
            <a:ahLst/>
            <a:cxnLst/>
            <a:rect l="l" t="t" r="r" b="b"/>
            <a:pathLst>
              <a:path w="0" h="68580">
                <a:moveTo>
                  <a:pt x="0" y="0"/>
                </a:moveTo>
                <a:lnTo>
                  <a:pt x="0" y="68287"/>
                </a:lnTo>
              </a:path>
            </a:pathLst>
          </a:custGeom>
          <a:ln w="5410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2041994" y="3149358"/>
            <a:ext cx="129539" cy="50800"/>
          </a:xfrm>
          <a:custGeom>
            <a:avLst/>
            <a:gdLst/>
            <a:ahLst/>
            <a:cxnLst/>
            <a:rect l="l" t="t" r="r" b="b"/>
            <a:pathLst>
              <a:path w="129539" h="50800">
                <a:moveTo>
                  <a:pt x="0" y="0"/>
                </a:moveTo>
                <a:lnTo>
                  <a:pt x="129438" y="0"/>
                </a:lnTo>
                <a:lnTo>
                  <a:pt x="129438" y="50660"/>
                </a:lnTo>
                <a:lnTo>
                  <a:pt x="0" y="50660"/>
                </a:lnTo>
                <a:lnTo>
                  <a:pt x="0" y="0"/>
                </a:lnTo>
                <a:close/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200927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220855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BAD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201042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CAE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220755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CAE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201155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220642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DAF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201268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220528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AEB1B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201382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0B2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220414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0B2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201496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1B3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220301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1B3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201611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220187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2B4B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201710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2B4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220073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2B4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/>
          <p:nvPr/>
        </p:nvSpPr>
        <p:spPr>
          <a:xfrm>
            <a:off x="201809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3B5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0" name="object 420"/>
          <p:cNvSpPr/>
          <p:nvPr/>
        </p:nvSpPr>
        <p:spPr>
          <a:xfrm>
            <a:off x="219958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3B5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201923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219859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5B7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202037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6B8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21976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6B8B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202152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219646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202265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219532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7B9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202377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9BB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219418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9BBB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202491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219304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202605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219191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B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202705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219078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BBD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202805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DBF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218964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DBF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20291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218864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EC0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20303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FC1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218763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BFC1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203146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218650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0C2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203260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2C3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218537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2C3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203375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2C4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218423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2C4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203488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218309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203601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218196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3C5C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203701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218081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5C7C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203801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6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217968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6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203915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217869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7C8C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20402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8CAC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217769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8CAC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20414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217655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204256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217541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9CAC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204369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ACC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217427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ACC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204483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217313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BCD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204597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217199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CCE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204697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217086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204797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216973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ED0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204910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FD0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216872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FD0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205024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216773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CFD1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20513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21666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1D3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/>
          <p:nvPr/>
        </p:nvSpPr>
        <p:spPr>
          <a:xfrm>
            <a:off x="20525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2D3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2" name="object 482"/>
          <p:cNvSpPr/>
          <p:nvPr/>
        </p:nvSpPr>
        <p:spPr>
          <a:xfrm>
            <a:off x="216546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2D3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3" name="object 483"/>
          <p:cNvSpPr/>
          <p:nvPr/>
        </p:nvSpPr>
        <p:spPr>
          <a:xfrm>
            <a:off x="205366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4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216432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4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205479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216317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205592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216203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3D5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205693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216089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205793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215976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6D7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05906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15877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7D8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06019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7D9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15776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7D9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206133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8D9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215663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8D9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206246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9DA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21555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9DA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206361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215437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ADC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06475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BDC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15323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BDC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06589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BDD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15209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BDDD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067032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CDE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15094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CDED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0680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149805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DDE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06902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EDF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14881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EDFE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07016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FE0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1478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DFE0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07130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0E1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1466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0E1E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07243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14553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07356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14440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1E2E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07470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14327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07584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14213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2E3E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07698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14099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3E4E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0779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4E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13985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4E5E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07897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13871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6E7E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0801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13772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08125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13672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08239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13558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7E8E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083536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13445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08467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13331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9EAE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085809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AEB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13217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AEB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08694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BEC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13103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BECE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08793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12989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BECE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08893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128748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CED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09007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DEE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12775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DEEE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0912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E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12676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E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09233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12562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EFEFF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0934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0F0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12448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0F0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0946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12335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0F1F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209576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212222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1F2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09689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/>
          <p:nvPr/>
        </p:nvSpPr>
        <p:spPr>
          <a:xfrm>
            <a:off x="212109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2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3" name="object 563"/>
          <p:cNvSpPr/>
          <p:nvPr/>
        </p:nvSpPr>
        <p:spPr>
          <a:xfrm>
            <a:off x="209789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11994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3F3F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09888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11880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3F4F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100021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11781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4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10116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11682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5F5F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10230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1156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103443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11453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6F7F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104580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113394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3175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108987" y="3200577"/>
            <a:ext cx="0" cy="187960"/>
          </a:xfrm>
          <a:custGeom>
            <a:avLst/>
            <a:gdLst/>
            <a:ahLst/>
            <a:cxnLst/>
            <a:rect l="l" t="t" r="r" b="b"/>
            <a:pathLst>
              <a:path w="0" h="187960">
                <a:moveTo>
                  <a:pt x="0" y="0"/>
                </a:moveTo>
                <a:lnTo>
                  <a:pt x="0" y="187464"/>
                </a:lnTo>
              </a:path>
            </a:pathLst>
          </a:custGeom>
          <a:ln w="7670">
            <a:solidFill>
              <a:srgbClr val="F7F7F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008708" y="3200577"/>
            <a:ext cx="191770" cy="179705"/>
          </a:xfrm>
          <a:custGeom>
            <a:avLst/>
            <a:gdLst/>
            <a:ahLst/>
            <a:cxnLst/>
            <a:rect l="l" t="t" r="r" b="b"/>
            <a:pathLst>
              <a:path w="191769" h="179704">
                <a:moveTo>
                  <a:pt x="0" y="149059"/>
                </a:moveTo>
                <a:lnTo>
                  <a:pt x="0" y="0"/>
                </a:lnTo>
                <a:lnTo>
                  <a:pt x="191452" y="0"/>
                </a:lnTo>
                <a:lnTo>
                  <a:pt x="191452" y="179222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1435493" y="2940685"/>
            <a:ext cx="75565" cy="0"/>
          </a:xfrm>
          <a:custGeom>
            <a:avLst/>
            <a:gdLst/>
            <a:ahLst/>
            <a:cxnLst/>
            <a:rect l="l" t="t" r="r" b="b"/>
            <a:pathLst>
              <a:path w="75565" h="0">
                <a:moveTo>
                  <a:pt x="0" y="0"/>
                </a:moveTo>
                <a:lnTo>
                  <a:pt x="75374" y="0"/>
                </a:lnTo>
              </a:path>
            </a:pathLst>
          </a:custGeom>
          <a:ln w="2159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1374609" y="2928620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 h="0">
                <a:moveTo>
                  <a:pt x="0" y="0"/>
                </a:moveTo>
                <a:lnTo>
                  <a:pt x="136258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1415199" y="2926714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669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1435493" y="2921635"/>
            <a:ext cx="75565" cy="0"/>
          </a:xfrm>
          <a:custGeom>
            <a:avLst/>
            <a:gdLst/>
            <a:ahLst/>
            <a:cxnLst/>
            <a:rect l="l" t="t" r="r" b="b"/>
            <a:pathLst>
              <a:path w="75565" h="0">
                <a:moveTo>
                  <a:pt x="0" y="0"/>
                </a:moveTo>
                <a:lnTo>
                  <a:pt x="75374" y="0"/>
                </a:lnTo>
              </a:path>
            </a:pathLst>
          </a:custGeom>
          <a:ln w="889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1374609" y="2916935"/>
            <a:ext cx="136525" cy="34290"/>
          </a:xfrm>
          <a:custGeom>
            <a:avLst/>
            <a:gdLst/>
            <a:ahLst/>
            <a:cxnLst/>
            <a:rect l="l" t="t" r="r" b="b"/>
            <a:pathLst>
              <a:path w="136525" h="34289">
                <a:moveTo>
                  <a:pt x="0" y="10541"/>
                </a:moveTo>
                <a:lnTo>
                  <a:pt x="60883" y="9398"/>
                </a:lnTo>
                <a:lnTo>
                  <a:pt x="60883" y="0"/>
                </a:lnTo>
                <a:lnTo>
                  <a:pt x="136258" y="0"/>
                </a:lnTo>
                <a:lnTo>
                  <a:pt x="136258" y="34150"/>
                </a:lnTo>
                <a:lnTo>
                  <a:pt x="60883" y="34150"/>
                </a:lnTo>
                <a:lnTo>
                  <a:pt x="60883" y="12534"/>
                </a:lnTo>
                <a:lnTo>
                  <a:pt x="0" y="12534"/>
                </a:lnTo>
                <a:lnTo>
                  <a:pt x="0" y="10541"/>
                </a:lnTo>
                <a:close/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1478724" y="2771000"/>
            <a:ext cx="450850" cy="414655"/>
          </a:xfrm>
          <a:custGeom>
            <a:avLst/>
            <a:gdLst/>
            <a:ahLst/>
            <a:cxnLst/>
            <a:rect l="l" t="t" r="r" b="b"/>
            <a:pathLst>
              <a:path w="450850" h="414655">
                <a:moveTo>
                  <a:pt x="34137" y="0"/>
                </a:moveTo>
                <a:lnTo>
                  <a:pt x="0" y="161594"/>
                </a:lnTo>
                <a:lnTo>
                  <a:pt x="33007" y="181216"/>
                </a:lnTo>
                <a:lnTo>
                  <a:pt x="183769" y="349072"/>
                </a:lnTo>
                <a:lnTo>
                  <a:pt x="345351" y="349072"/>
                </a:lnTo>
                <a:lnTo>
                  <a:pt x="450329" y="414223"/>
                </a:lnTo>
              </a:path>
            </a:pathLst>
          </a:custGeom>
          <a:ln w="22047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1468780" y="2676842"/>
            <a:ext cx="287020" cy="322580"/>
          </a:xfrm>
          <a:custGeom>
            <a:avLst/>
            <a:gdLst/>
            <a:ahLst/>
            <a:cxnLst/>
            <a:rect l="l" t="t" r="r" b="b"/>
            <a:pathLst>
              <a:path w="287019" h="322580">
                <a:moveTo>
                  <a:pt x="34124" y="0"/>
                </a:moveTo>
                <a:lnTo>
                  <a:pt x="34124" y="13652"/>
                </a:lnTo>
                <a:lnTo>
                  <a:pt x="1094" y="13652"/>
                </a:lnTo>
                <a:lnTo>
                  <a:pt x="0" y="81927"/>
                </a:lnTo>
                <a:lnTo>
                  <a:pt x="104965" y="135699"/>
                </a:lnTo>
                <a:lnTo>
                  <a:pt x="162712" y="276517"/>
                </a:lnTo>
                <a:lnTo>
                  <a:pt x="185762" y="322046"/>
                </a:lnTo>
                <a:lnTo>
                  <a:pt x="286461" y="322046"/>
                </a:lnTo>
                <a:lnTo>
                  <a:pt x="286461" y="296164"/>
                </a:lnTo>
                <a:lnTo>
                  <a:pt x="196849" y="296164"/>
                </a:lnTo>
                <a:lnTo>
                  <a:pt x="104965" y="76542"/>
                </a:lnTo>
                <a:lnTo>
                  <a:pt x="76491" y="13652"/>
                </a:lnTo>
                <a:lnTo>
                  <a:pt x="34124" y="13652"/>
                </a:lnTo>
                <a:lnTo>
                  <a:pt x="1130" y="11391"/>
                </a:lnTo>
                <a:lnTo>
                  <a:pt x="75468" y="11391"/>
                </a:lnTo>
                <a:lnTo>
                  <a:pt x="70827" y="1143"/>
                </a:lnTo>
                <a:lnTo>
                  <a:pt x="34124" y="0"/>
                </a:lnTo>
                <a:close/>
              </a:path>
              <a:path w="287019" h="322580">
                <a:moveTo>
                  <a:pt x="286461" y="260870"/>
                </a:moveTo>
                <a:lnTo>
                  <a:pt x="258851" y="262013"/>
                </a:lnTo>
                <a:lnTo>
                  <a:pt x="258851" y="296164"/>
                </a:lnTo>
                <a:lnTo>
                  <a:pt x="286461" y="296164"/>
                </a:lnTo>
                <a:lnTo>
                  <a:pt x="286461" y="26087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1468780" y="2676842"/>
            <a:ext cx="287020" cy="322580"/>
          </a:xfrm>
          <a:custGeom>
            <a:avLst/>
            <a:gdLst/>
            <a:ahLst/>
            <a:cxnLst/>
            <a:rect l="l" t="t" r="r" b="b"/>
            <a:pathLst>
              <a:path w="287019" h="322580">
                <a:moveTo>
                  <a:pt x="34124" y="13652"/>
                </a:moveTo>
                <a:lnTo>
                  <a:pt x="34124" y="0"/>
                </a:lnTo>
                <a:lnTo>
                  <a:pt x="70827" y="1143"/>
                </a:lnTo>
                <a:lnTo>
                  <a:pt x="104965" y="76542"/>
                </a:lnTo>
                <a:lnTo>
                  <a:pt x="196849" y="296164"/>
                </a:lnTo>
                <a:lnTo>
                  <a:pt x="258851" y="296164"/>
                </a:lnTo>
                <a:lnTo>
                  <a:pt x="258851" y="262013"/>
                </a:lnTo>
                <a:lnTo>
                  <a:pt x="286461" y="260870"/>
                </a:lnTo>
                <a:lnTo>
                  <a:pt x="286461" y="322046"/>
                </a:lnTo>
                <a:lnTo>
                  <a:pt x="185762" y="322046"/>
                </a:lnTo>
                <a:lnTo>
                  <a:pt x="162712" y="276517"/>
                </a:lnTo>
                <a:lnTo>
                  <a:pt x="104965" y="135699"/>
                </a:lnTo>
                <a:lnTo>
                  <a:pt x="0" y="81927"/>
                </a:lnTo>
                <a:lnTo>
                  <a:pt x="1130" y="11391"/>
                </a:lnTo>
                <a:lnTo>
                  <a:pt x="34124" y="13652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271107" y="2410516"/>
            <a:ext cx="32384" cy="168910"/>
          </a:xfrm>
          <a:custGeom>
            <a:avLst/>
            <a:gdLst/>
            <a:ahLst/>
            <a:cxnLst/>
            <a:rect l="l" t="t" r="r" b="b"/>
            <a:pathLst>
              <a:path w="32385" h="168910">
                <a:moveTo>
                  <a:pt x="32025" y="168548"/>
                </a:moveTo>
                <a:lnTo>
                  <a:pt x="29747" y="115244"/>
                </a:lnTo>
                <a:lnTo>
                  <a:pt x="23966" y="68473"/>
                </a:lnTo>
                <a:lnTo>
                  <a:pt x="15242" y="30951"/>
                </a:lnTo>
                <a:lnTo>
                  <a:pt x="4135" y="5391"/>
                </a:ln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300858" y="2500389"/>
            <a:ext cx="48895" cy="12700"/>
          </a:xfrm>
          <a:custGeom>
            <a:avLst/>
            <a:gdLst/>
            <a:ahLst/>
            <a:cxnLst/>
            <a:rect l="l" t="t" r="r" b="b"/>
            <a:pathLst>
              <a:path w="48894" h="12700">
                <a:moveTo>
                  <a:pt x="48336" y="12229"/>
                </a:moveTo>
                <a:lnTo>
                  <a:pt x="38514" y="3907"/>
                </a:lnTo>
                <a:lnTo>
                  <a:pt x="25973" y="0"/>
                </a:lnTo>
                <a:lnTo>
                  <a:pt x="11131" y="2043"/>
                </a:lnTo>
                <a:lnTo>
                  <a:pt x="0" y="8122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327605" y="2497899"/>
            <a:ext cx="35560" cy="31115"/>
          </a:xfrm>
          <a:custGeom>
            <a:avLst/>
            <a:gdLst/>
            <a:ahLst/>
            <a:cxnLst/>
            <a:rect l="l" t="t" r="r" b="b"/>
            <a:pathLst>
              <a:path w="35560" h="31114">
                <a:moveTo>
                  <a:pt x="22199" y="0"/>
                </a:moveTo>
                <a:lnTo>
                  <a:pt x="0" y="21628"/>
                </a:lnTo>
                <a:lnTo>
                  <a:pt x="35280" y="31013"/>
                </a:lnTo>
                <a:lnTo>
                  <a:pt x="2219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327605" y="2497899"/>
            <a:ext cx="35560" cy="31115"/>
          </a:xfrm>
          <a:custGeom>
            <a:avLst/>
            <a:gdLst/>
            <a:ahLst/>
            <a:cxnLst/>
            <a:rect l="l" t="t" r="r" b="b"/>
            <a:pathLst>
              <a:path w="35560" h="31114">
                <a:moveTo>
                  <a:pt x="35280" y="31013"/>
                </a:moveTo>
                <a:lnTo>
                  <a:pt x="22199" y="0"/>
                </a:lnTo>
                <a:lnTo>
                  <a:pt x="0" y="21628"/>
                </a:lnTo>
                <a:lnTo>
                  <a:pt x="35280" y="31013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246820" y="2384107"/>
            <a:ext cx="32384" cy="33020"/>
          </a:xfrm>
          <a:custGeom>
            <a:avLst/>
            <a:gdLst/>
            <a:ahLst/>
            <a:cxnLst/>
            <a:rect l="l" t="t" r="r" b="b"/>
            <a:pathLst>
              <a:path w="32385" h="33019">
                <a:moveTo>
                  <a:pt x="0" y="0"/>
                </a:moveTo>
                <a:lnTo>
                  <a:pt x="7683" y="33007"/>
                </a:lnTo>
                <a:lnTo>
                  <a:pt x="32143" y="13373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246820" y="2384107"/>
            <a:ext cx="32384" cy="33020"/>
          </a:xfrm>
          <a:custGeom>
            <a:avLst/>
            <a:gdLst/>
            <a:ahLst/>
            <a:cxnLst/>
            <a:rect l="l" t="t" r="r" b="b"/>
            <a:pathLst>
              <a:path w="32385" h="33019">
                <a:moveTo>
                  <a:pt x="0" y="0"/>
                </a:moveTo>
                <a:lnTo>
                  <a:pt x="7683" y="33007"/>
                </a:lnTo>
                <a:lnTo>
                  <a:pt x="32143" y="13373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066112" y="2502522"/>
            <a:ext cx="34925" cy="78740"/>
          </a:xfrm>
          <a:custGeom>
            <a:avLst/>
            <a:gdLst/>
            <a:ahLst/>
            <a:cxnLst/>
            <a:rect l="l" t="t" r="r" b="b"/>
            <a:pathLst>
              <a:path w="34925" h="78739">
                <a:moveTo>
                  <a:pt x="0" y="78397"/>
                </a:moveTo>
                <a:lnTo>
                  <a:pt x="30100" y="38094"/>
                </a:lnTo>
                <a:lnTo>
                  <a:pt x="34480" y="6476"/>
                </a:lnTo>
                <a:lnTo>
                  <a:pt x="34315" y="3238"/>
                </a:lnTo>
                <a:lnTo>
                  <a:pt x="33985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100592" y="2503690"/>
            <a:ext cx="34290" cy="77470"/>
          </a:xfrm>
          <a:custGeom>
            <a:avLst/>
            <a:gdLst/>
            <a:ahLst/>
            <a:cxnLst/>
            <a:rect l="l" t="t" r="r" b="b"/>
            <a:pathLst>
              <a:path w="34289" h="77469">
                <a:moveTo>
                  <a:pt x="393" y="0"/>
                </a:moveTo>
                <a:lnTo>
                  <a:pt x="126" y="2844"/>
                </a:lnTo>
                <a:lnTo>
                  <a:pt x="0" y="5715"/>
                </a:lnTo>
                <a:lnTo>
                  <a:pt x="0" y="8585"/>
                </a:lnTo>
                <a:lnTo>
                  <a:pt x="9111" y="48770"/>
                </a:lnTo>
                <a:lnTo>
                  <a:pt x="24040" y="69396"/>
                </a:lnTo>
                <a:lnTo>
                  <a:pt x="33703" y="76936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116251" y="2561907"/>
            <a:ext cx="22225" cy="20320"/>
          </a:xfrm>
          <a:custGeom>
            <a:avLst/>
            <a:gdLst/>
            <a:ahLst/>
            <a:cxnLst/>
            <a:rect l="l" t="t" r="r" b="b"/>
            <a:pathLst>
              <a:path w="22225" h="20319">
                <a:moveTo>
                  <a:pt x="13068" y="0"/>
                </a:moveTo>
                <a:lnTo>
                  <a:pt x="0" y="14516"/>
                </a:lnTo>
                <a:lnTo>
                  <a:pt x="21894" y="19926"/>
                </a:lnTo>
                <a:lnTo>
                  <a:pt x="1306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116251" y="2561907"/>
            <a:ext cx="22225" cy="20320"/>
          </a:xfrm>
          <a:custGeom>
            <a:avLst/>
            <a:gdLst/>
            <a:ahLst/>
            <a:cxnLst/>
            <a:rect l="l" t="t" r="r" b="b"/>
            <a:pathLst>
              <a:path w="22225" h="20319">
                <a:moveTo>
                  <a:pt x="13068" y="0"/>
                </a:moveTo>
                <a:lnTo>
                  <a:pt x="0" y="14516"/>
                </a:lnTo>
                <a:lnTo>
                  <a:pt x="21894" y="19926"/>
                </a:lnTo>
                <a:lnTo>
                  <a:pt x="13068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051951" y="2564193"/>
            <a:ext cx="22225" cy="19685"/>
          </a:xfrm>
          <a:custGeom>
            <a:avLst/>
            <a:gdLst/>
            <a:ahLst/>
            <a:cxnLst/>
            <a:rect l="l" t="t" r="r" b="b"/>
            <a:pathLst>
              <a:path w="22225" h="19685">
                <a:moveTo>
                  <a:pt x="8813" y="0"/>
                </a:moveTo>
                <a:lnTo>
                  <a:pt x="0" y="19621"/>
                </a:lnTo>
                <a:lnTo>
                  <a:pt x="22186" y="14516"/>
                </a:lnTo>
                <a:lnTo>
                  <a:pt x="881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051951" y="2564193"/>
            <a:ext cx="22225" cy="19685"/>
          </a:xfrm>
          <a:custGeom>
            <a:avLst/>
            <a:gdLst/>
            <a:ahLst/>
            <a:cxnLst/>
            <a:rect l="l" t="t" r="r" b="b"/>
            <a:pathLst>
              <a:path w="22225" h="19685">
                <a:moveTo>
                  <a:pt x="22186" y="14516"/>
                </a:moveTo>
                <a:lnTo>
                  <a:pt x="8813" y="0"/>
                </a:lnTo>
                <a:lnTo>
                  <a:pt x="0" y="19621"/>
                </a:lnTo>
                <a:lnTo>
                  <a:pt x="22186" y="14516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1901379" y="2402713"/>
            <a:ext cx="34925" cy="158115"/>
          </a:xfrm>
          <a:custGeom>
            <a:avLst/>
            <a:gdLst/>
            <a:ahLst/>
            <a:cxnLst/>
            <a:rect l="l" t="t" r="r" b="b"/>
            <a:pathLst>
              <a:path w="34925" h="158114">
                <a:moveTo>
                  <a:pt x="34735" y="0"/>
                </a:moveTo>
                <a:lnTo>
                  <a:pt x="15564" y="36941"/>
                </a:lnTo>
                <a:lnTo>
                  <a:pt x="7138" y="75338"/>
                </a:lnTo>
                <a:lnTo>
                  <a:pt x="1695" y="122617"/>
                </a:lnTo>
                <a:lnTo>
                  <a:pt x="641" y="139885"/>
                </a:lnTo>
                <a:lnTo>
                  <a:pt x="0" y="15774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1862385" y="2495657"/>
            <a:ext cx="47625" cy="15875"/>
          </a:xfrm>
          <a:custGeom>
            <a:avLst/>
            <a:gdLst/>
            <a:ahLst/>
            <a:cxnLst/>
            <a:rect l="l" t="t" r="r" b="b"/>
            <a:pathLst>
              <a:path w="47625" h="15875">
                <a:moveTo>
                  <a:pt x="47618" y="15399"/>
                </a:moveTo>
                <a:lnTo>
                  <a:pt x="39065" y="5546"/>
                </a:lnTo>
                <a:lnTo>
                  <a:pt x="27083" y="0"/>
                </a:lnTo>
                <a:lnTo>
                  <a:pt x="11054" y="1033"/>
                </a:lnTo>
                <a:lnTo>
                  <a:pt x="0" y="559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1834045" y="2492781"/>
            <a:ext cx="33020" cy="32384"/>
          </a:xfrm>
          <a:custGeom>
            <a:avLst/>
            <a:gdLst/>
            <a:ahLst/>
            <a:cxnLst/>
            <a:rect l="l" t="t" r="r" b="b"/>
            <a:pathLst>
              <a:path w="33019" h="32385">
                <a:moveTo>
                  <a:pt x="11087" y="0"/>
                </a:moveTo>
                <a:lnTo>
                  <a:pt x="0" y="31864"/>
                </a:lnTo>
                <a:lnTo>
                  <a:pt x="32994" y="21628"/>
                </a:lnTo>
                <a:lnTo>
                  <a:pt x="1108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1834045" y="2492781"/>
            <a:ext cx="33020" cy="32384"/>
          </a:xfrm>
          <a:custGeom>
            <a:avLst/>
            <a:gdLst/>
            <a:ahLst/>
            <a:cxnLst/>
            <a:rect l="l" t="t" r="r" b="b"/>
            <a:pathLst>
              <a:path w="33019" h="32385">
                <a:moveTo>
                  <a:pt x="32994" y="21628"/>
                </a:moveTo>
                <a:lnTo>
                  <a:pt x="11087" y="0"/>
                </a:lnTo>
                <a:lnTo>
                  <a:pt x="0" y="31864"/>
                </a:lnTo>
                <a:lnTo>
                  <a:pt x="32994" y="21628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1916823" y="2380983"/>
            <a:ext cx="33655" cy="32384"/>
          </a:xfrm>
          <a:custGeom>
            <a:avLst/>
            <a:gdLst/>
            <a:ahLst/>
            <a:cxnLst/>
            <a:rect l="l" t="t" r="r" b="b"/>
            <a:pathLst>
              <a:path w="33655" h="32385">
                <a:moveTo>
                  <a:pt x="33286" y="0"/>
                </a:moveTo>
                <a:lnTo>
                  <a:pt x="0" y="12230"/>
                </a:lnTo>
                <a:lnTo>
                  <a:pt x="24460" y="31864"/>
                </a:lnTo>
                <a:lnTo>
                  <a:pt x="332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1916823" y="2380983"/>
            <a:ext cx="33655" cy="32384"/>
          </a:xfrm>
          <a:custGeom>
            <a:avLst/>
            <a:gdLst/>
            <a:ahLst/>
            <a:cxnLst/>
            <a:rect l="l" t="t" r="r" b="b"/>
            <a:pathLst>
              <a:path w="33655" h="32385">
                <a:moveTo>
                  <a:pt x="0" y="12230"/>
                </a:moveTo>
                <a:lnTo>
                  <a:pt x="24460" y="31864"/>
                </a:lnTo>
                <a:lnTo>
                  <a:pt x="33286" y="0"/>
                </a:lnTo>
                <a:lnTo>
                  <a:pt x="0" y="1223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513368" y="2459964"/>
            <a:ext cx="38735" cy="29209"/>
          </a:xfrm>
          <a:custGeom>
            <a:avLst/>
            <a:gdLst/>
            <a:ahLst/>
            <a:cxnLst/>
            <a:rect l="l" t="t" r="r" b="b"/>
            <a:pathLst>
              <a:path w="38735" h="29210">
                <a:moveTo>
                  <a:pt x="965" y="0"/>
                </a:moveTo>
                <a:lnTo>
                  <a:pt x="330" y="2159"/>
                </a:lnTo>
                <a:lnTo>
                  <a:pt x="0" y="4394"/>
                </a:lnTo>
                <a:lnTo>
                  <a:pt x="0" y="6654"/>
                </a:lnTo>
                <a:lnTo>
                  <a:pt x="4322" y="20124"/>
                </a:lnTo>
                <a:lnTo>
                  <a:pt x="15268" y="28131"/>
                </a:lnTo>
                <a:lnTo>
                  <a:pt x="28028" y="29121"/>
                </a:lnTo>
                <a:lnTo>
                  <a:pt x="34112" y="26174"/>
                </a:lnTo>
                <a:lnTo>
                  <a:pt x="38227" y="21056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531300" y="2449258"/>
            <a:ext cx="30480" cy="33020"/>
          </a:xfrm>
          <a:custGeom>
            <a:avLst/>
            <a:gdLst/>
            <a:ahLst/>
            <a:cxnLst/>
            <a:rect l="l" t="t" r="r" b="b"/>
            <a:pathLst>
              <a:path w="30480" h="33019">
                <a:moveTo>
                  <a:pt x="28727" y="0"/>
                </a:moveTo>
                <a:lnTo>
                  <a:pt x="0" y="20764"/>
                </a:lnTo>
                <a:lnTo>
                  <a:pt x="29870" y="33007"/>
                </a:lnTo>
                <a:lnTo>
                  <a:pt x="2872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531300" y="2449258"/>
            <a:ext cx="30480" cy="33020"/>
          </a:xfrm>
          <a:custGeom>
            <a:avLst/>
            <a:gdLst/>
            <a:ahLst/>
            <a:cxnLst/>
            <a:rect l="l" t="t" r="r" b="b"/>
            <a:pathLst>
              <a:path w="30480" h="33019">
                <a:moveTo>
                  <a:pt x="28727" y="0"/>
                </a:moveTo>
                <a:lnTo>
                  <a:pt x="0" y="20764"/>
                </a:lnTo>
                <a:lnTo>
                  <a:pt x="29870" y="33007"/>
                </a:lnTo>
                <a:lnTo>
                  <a:pt x="28727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1645386" y="2465031"/>
            <a:ext cx="39370" cy="29209"/>
          </a:xfrm>
          <a:custGeom>
            <a:avLst/>
            <a:gdLst/>
            <a:ahLst/>
            <a:cxnLst/>
            <a:rect l="l" t="t" r="r" b="b"/>
            <a:pathLst>
              <a:path w="39369" h="29210">
                <a:moveTo>
                  <a:pt x="0" y="20256"/>
                </a:moveTo>
                <a:lnTo>
                  <a:pt x="4063" y="25869"/>
                </a:lnTo>
                <a:lnTo>
                  <a:pt x="10541" y="29184"/>
                </a:lnTo>
                <a:lnTo>
                  <a:pt x="17399" y="29184"/>
                </a:lnTo>
                <a:lnTo>
                  <a:pt x="30501" y="24699"/>
                </a:lnTo>
                <a:lnTo>
                  <a:pt x="38168" y="13364"/>
                </a:lnTo>
                <a:lnTo>
                  <a:pt x="39014" y="4787"/>
                </a:lnTo>
                <a:lnTo>
                  <a:pt x="38595" y="2336"/>
                </a:lnTo>
                <a:lnTo>
                  <a:pt x="37782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1628076" y="2454389"/>
            <a:ext cx="29209" cy="34290"/>
          </a:xfrm>
          <a:custGeom>
            <a:avLst/>
            <a:gdLst/>
            <a:ahLst/>
            <a:cxnLst/>
            <a:rect l="l" t="t" r="r" b="b"/>
            <a:pathLst>
              <a:path w="29210" h="34289">
                <a:moveTo>
                  <a:pt x="1130" y="0"/>
                </a:moveTo>
                <a:lnTo>
                  <a:pt x="0" y="34124"/>
                </a:lnTo>
                <a:lnTo>
                  <a:pt x="28740" y="21628"/>
                </a:lnTo>
                <a:lnTo>
                  <a:pt x="113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1628076" y="2454389"/>
            <a:ext cx="29209" cy="34290"/>
          </a:xfrm>
          <a:custGeom>
            <a:avLst/>
            <a:gdLst/>
            <a:ahLst/>
            <a:cxnLst/>
            <a:rect l="l" t="t" r="r" b="b"/>
            <a:pathLst>
              <a:path w="29210" h="34289">
                <a:moveTo>
                  <a:pt x="0" y="34124"/>
                </a:moveTo>
                <a:lnTo>
                  <a:pt x="28740" y="21628"/>
                </a:lnTo>
                <a:lnTo>
                  <a:pt x="1130" y="0"/>
                </a:lnTo>
                <a:lnTo>
                  <a:pt x="0" y="34124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18638" y="2665476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5410" y="10515"/>
                </a:moveTo>
                <a:lnTo>
                  <a:pt x="3403" y="10515"/>
                </a:lnTo>
                <a:lnTo>
                  <a:pt x="4546" y="12509"/>
                </a:lnTo>
                <a:lnTo>
                  <a:pt x="5410" y="10515"/>
                </a:lnTo>
                <a:close/>
              </a:path>
              <a:path w="13969" h="12700">
                <a:moveTo>
                  <a:pt x="7670" y="10515"/>
                </a:moveTo>
                <a:lnTo>
                  <a:pt x="5410" y="10515"/>
                </a:lnTo>
                <a:lnTo>
                  <a:pt x="6527" y="12509"/>
                </a:lnTo>
                <a:lnTo>
                  <a:pt x="7670" y="10515"/>
                </a:lnTo>
                <a:close/>
              </a:path>
              <a:path w="13969" h="12700">
                <a:moveTo>
                  <a:pt x="9956" y="10515"/>
                </a:moveTo>
                <a:lnTo>
                  <a:pt x="7670" y="10515"/>
                </a:lnTo>
                <a:lnTo>
                  <a:pt x="8813" y="12509"/>
                </a:lnTo>
                <a:lnTo>
                  <a:pt x="9956" y="10515"/>
                </a:lnTo>
                <a:close/>
              </a:path>
              <a:path w="13969" h="12700">
                <a:moveTo>
                  <a:pt x="11087" y="1981"/>
                </a:moveTo>
                <a:lnTo>
                  <a:pt x="2260" y="1981"/>
                </a:lnTo>
                <a:lnTo>
                  <a:pt x="2260" y="3124"/>
                </a:lnTo>
                <a:lnTo>
                  <a:pt x="0" y="4267"/>
                </a:lnTo>
                <a:lnTo>
                  <a:pt x="2260" y="5105"/>
                </a:lnTo>
                <a:lnTo>
                  <a:pt x="0" y="6248"/>
                </a:lnTo>
                <a:lnTo>
                  <a:pt x="2260" y="7391"/>
                </a:lnTo>
                <a:lnTo>
                  <a:pt x="0" y="8242"/>
                </a:lnTo>
                <a:lnTo>
                  <a:pt x="2260" y="9372"/>
                </a:lnTo>
                <a:lnTo>
                  <a:pt x="2260" y="10515"/>
                </a:lnTo>
                <a:lnTo>
                  <a:pt x="11087" y="10515"/>
                </a:lnTo>
                <a:lnTo>
                  <a:pt x="11087" y="9372"/>
                </a:lnTo>
                <a:lnTo>
                  <a:pt x="13373" y="8242"/>
                </a:lnTo>
                <a:lnTo>
                  <a:pt x="11087" y="7391"/>
                </a:lnTo>
                <a:lnTo>
                  <a:pt x="13373" y="6248"/>
                </a:lnTo>
                <a:lnTo>
                  <a:pt x="11087" y="5105"/>
                </a:lnTo>
                <a:lnTo>
                  <a:pt x="13373" y="4267"/>
                </a:lnTo>
                <a:lnTo>
                  <a:pt x="11087" y="3124"/>
                </a:lnTo>
                <a:lnTo>
                  <a:pt x="11087" y="1981"/>
                </a:lnTo>
                <a:close/>
              </a:path>
              <a:path w="13969" h="12700">
                <a:moveTo>
                  <a:pt x="4546" y="0"/>
                </a:moveTo>
                <a:lnTo>
                  <a:pt x="3403" y="1981"/>
                </a:lnTo>
                <a:lnTo>
                  <a:pt x="5410" y="1981"/>
                </a:lnTo>
                <a:lnTo>
                  <a:pt x="4546" y="0"/>
                </a:lnTo>
                <a:close/>
              </a:path>
              <a:path w="13969" h="12700">
                <a:moveTo>
                  <a:pt x="6527" y="0"/>
                </a:moveTo>
                <a:lnTo>
                  <a:pt x="5410" y="1981"/>
                </a:lnTo>
                <a:lnTo>
                  <a:pt x="7670" y="1981"/>
                </a:lnTo>
                <a:lnTo>
                  <a:pt x="6527" y="0"/>
                </a:lnTo>
                <a:close/>
              </a:path>
              <a:path w="13969" h="12700">
                <a:moveTo>
                  <a:pt x="8813" y="0"/>
                </a:moveTo>
                <a:lnTo>
                  <a:pt x="7670" y="1981"/>
                </a:lnTo>
                <a:lnTo>
                  <a:pt x="9956" y="1981"/>
                </a:lnTo>
                <a:lnTo>
                  <a:pt x="881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18638" y="2665476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3373" y="6248"/>
                </a:moveTo>
                <a:lnTo>
                  <a:pt x="11087" y="5105"/>
                </a:lnTo>
                <a:lnTo>
                  <a:pt x="13373" y="4267"/>
                </a:lnTo>
                <a:lnTo>
                  <a:pt x="11087" y="3124"/>
                </a:lnTo>
                <a:lnTo>
                  <a:pt x="11087" y="1981"/>
                </a:lnTo>
                <a:lnTo>
                  <a:pt x="9956" y="1981"/>
                </a:lnTo>
                <a:lnTo>
                  <a:pt x="8813" y="0"/>
                </a:lnTo>
                <a:lnTo>
                  <a:pt x="7670" y="1981"/>
                </a:lnTo>
                <a:lnTo>
                  <a:pt x="6527" y="0"/>
                </a:lnTo>
                <a:lnTo>
                  <a:pt x="5410" y="1981"/>
                </a:lnTo>
                <a:lnTo>
                  <a:pt x="4546" y="0"/>
                </a:lnTo>
                <a:lnTo>
                  <a:pt x="3403" y="1981"/>
                </a:lnTo>
                <a:lnTo>
                  <a:pt x="2260" y="1981"/>
                </a:lnTo>
                <a:lnTo>
                  <a:pt x="2260" y="3124"/>
                </a:lnTo>
                <a:lnTo>
                  <a:pt x="0" y="4267"/>
                </a:lnTo>
                <a:lnTo>
                  <a:pt x="2260" y="5105"/>
                </a:lnTo>
                <a:lnTo>
                  <a:pt x="0" y="6248"/>
                </a:lnTo>
                <a:lnTo>
                  <a:pt x="2260" y="7391"/>
                </a:lnTo>
                <a:lnTo>
                  <a:pt x="0" y="8242"/>
                </a:lnTo>
                <a:lnTo>
                  <a:pt x="2260" y="9372"/>
                </a:lnTo>
                <a:lnTo>
                  <a:pt x="2260" y="10515"/>
                </a:lnTo>
                <a:lnTo>
                  <a:pt x="3403" y="10515"/>
                </a:lnTo>
                <a:lnTo>
                  <a:pt x="4546" y="12509"/>
                </a:lnTo>
                <a:lnTo>
                  <a:pt x="5410" y="10515"/>
                </a:lnTo>
                <a:lnTo>
                  <a:pt x="6527" y="12509"/>
                </a:lnTo>
                <a:lnTo>
                  <a:pt x="7670" y="10515"/>
                </a:lnTo>
                <a:lnTo>
                  <a:pt x="8813" y="12509"/>
                </a:lnTo>
                <a:lnTo>
                  <a:pt x="9956" y="10515"/>
                </a:lnTo>
                <a:lnTo>
                  <a:pt x="11087" y="10515"/>
                </a:lnTo>
                <a:lnTo>
                  <a:pt x="11087" y="9372"/>
                </a:lnTo>
                <a:lnTo>
                  <a:pt x="13373" y="8242"/>
                </a:lnTo>
                <a:lnTo>
                  <a:pt x="11087" y="7391"/>
                </a:lnTo>
                <a:lnTo>
                  <a:pt x="13373" y="624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629725" y="2679966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410" y="10528"/>
                </a:moveTo>
                <a:lnTo>
                  <a:pt x="3416" y="10528"/>
                </a:lnTo>
                <a:lnTo>
                  <a:pt x="3416" y="12534"/>
                </a:lnTo>
                <a:lnTo>
                  <a:pt x="5410" y="10528"/>
                </a:lnTo>
                <a:close/>
              </a:path>
              <a:path w="12700" h="12700">
                <a:moveTo>
                  <a:pt x="6553" y="10528"/>
                </a:moveTo>
                <a:lnTo>
                  <a:pt x="5410" y="10528"/>
                </a:lnTo>
                <a:lnTo>
                  <a:pt x="6553" y="12534"/>
                </a:lnTo>
                <a:lnTo>
                  <a:pt x="6553" y="10528"/>
                </a:lnTo>
                <a:close/>
              </a:path>
              <a:path w="12700" h="12700">
                <a:moveTo>
                  <a:pt x="8826" y="10528"/>
                </a:moveTo>
                <a:lnTo>
                  <a:pt x="6553" y="10528"/>
                </a:lnTo>
                <a:lnTo>
                  <a:pt x="8826" y="12534"/>
                </a:lnTo>
                <a:lnTo>
                  <a:pt x="8826" y="10528"/>
                </a:lnTo>
                <a:close/>
              </a:path>
              <a:path w="12700" h="12700">
                <a:moveTo>
                  <a:pt x="9969" y="2006"/>
                </a:moveTo>
                <a:lnTo>
                  <a:pt x="2286" y="2006"/>
                </a:lnTo>
                <a:lnTo>
                  <a:pt x="2286" y="3136"/>
                </a:lnTo>
                <a:lnTo>
                  <a:pt x="0" y="4267"/>
                </a:lnTo>
                <a:lnTo>
                  <a:pt x="1143" y="5130"/>
                </a:lnTo>
                <a:lnTo>
                  <a:pt x="0" y="6261"/>
                </a:lnTo>
                <a:lnTo>
                  <a:pt x="1143" y="7404"/>
                </a:lnTo>
                <a:lnTo>
                  <a:pt x="0" y="8267"/>
                </a:lnTo>
                <a:lnTo>
                  <a:pt x="2286" y="9410"/>
                </a:lnTo>
                <a:lnTo>
                  <a:pt x="2286" y="10528"/>
                </a:lnTo>
                <a:lnTo>
                  <a:pt x="9969" y="10528"/>
                </a:lnTo>
                <a:lnTo>
                  <a:pt x="9969" y="9410"/>
                </a:lnTo>
                <a:lnTo>
                  <a:pt x="12230" y="8267"/>
                </a:lnTo>
                <a:lnTo>
                  <a:pt x="11087" y="7404"/>
                </a:lnTo>
                <a:lnTo>
                  <a:pt x="12230" y="6261"/>
                </a:lnTo>
                <a:lnTo>
                  <a:pt x="11087" y="5130"/>
                </a:lnTo>
                <a:lnTo>
                  <a:pt x="12230" y="4267"/>
                </a:lnTo>
                <a:lnTo>
                  <a:pt x="9969" y="3136"/>
                </a:lnTo>
                <a:lnTo>
                  <a:pt x="9969" y="2006"/>
                </a:lnTo>
                <a:close/>
              </a:path>
              <a:path w="12700" h="12700">
                <a:moveTo>
                  <a:pt x="3416" y="0"/>
                </a:moveTo>
                <a:lnTo>
                  <a:pt x="3416" y="2006"/>
                </a:lnTo>
                <a:lnTo>
                  <a:pt x="5410" y="2006"/>
                </a:lnTo>
                <a:lnTo>
                  <a:pt x="3416" y="0"/>
                </a:lnTo>
                <a:close/>
              </a:path>
              <a:path w="12700" h="12700">
                <a:moveTo>
                  <a:pt x="6553" y="0"/>
                </a:moveTo>
                <a:lnTo>
                  <a:pt x="5410" y="2006"/>
                </a:lnTo>
                <a:lnTo>
                  <a:pt x="6553" y="2006"/>
                </a:lnTo>
                <a:lnTo>
                  <a:pt x="6553" y="0"/>
                </a:lnTo>
                <a:close/>
              </a:path>
              <a:path w="12700" h="12700">
                <a:moveTo>
                  <a:pt x="8826" y="0"/>
                </a:moveTo>
                <a:lnTo>
                  <a:pt x="6553" y="2006"/>
                </a:lnTo>
                <a:lnTo>
                  <a:pt x="8826" y="2006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629725" y="2679966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30" y="6261"/>
                </a:moveTo>
                <a:lnTo>
                  <a:pt x="11087" y="5130"/>
                </a:lnTo>
                <a:lnTo>
                  <a:pt x="12230" y="4267"/>
                </a:lnTo>
                <a:lnTo>
                  <a:pt x="9969" y="3136"/>
                </a:lnTo>
                <a:lnTo>
                  <a:pt x="9969" y="2006"/>
                </a:lnTo>
                <a:lnTo>
                  <a:pt x="8826" y="2006"/>
                </a:lnTo>
                <a:lnTo>
                  <a:pt x="8826" y="0"/>
                </a:lnTo>
                <a:lnTo>
                  <a:pt x="6553" y="2006"/>
                </a:lnTo>
                <a:lnTo>
                  <a:pt x="6553" y="0"/>
                </a:lnTo>
                <a:lnTo>
                  <a:pt x="5410" y="2006"/>
                </a:lnTo>
                <a:lnTo>
                  <a:pt x="3416" y="0"/>
                </a:lnTo>
                <a:lnTo>
                  <a:pt x="3416" y="2006"/>
                </a:lnTo>
                <a:lnTo>
                  <a:pt x="2286" y="2006"/>
                </a:lnTo>
                <a:lnTo>
                  <a:pt x="2286" y="3136"/>
                </a:lnTo>
                <a:lnTo>
                  <a:pt x="0" y="4267"/>
                </a:lnTo>
                <a:lnTo>
                  <a:pt x="1143" y="5130"/>
                </a:lnTo>
                <a:lnTo>
                  <a:pt x="0" y="6261"/>
                </a:lnTo>
                <a:lnTo>
                  <a:pt x="1143" y="7404"/>
                </a:lnTo>
                <a:lnTo>
                  <a:pt x="0" y="8267"/>
                </a:lnTo>
                <a:lnTo>
                  <a:pt x="2286" y="9410"/>
                </a:lnTo>
                <a:lnTo>
                  <a:pt x="2286" y="10528"/>
                </a:lnTo>
                <a:lnTo>
                  <a:pt x="3416" y="10528"/>
                </a:lnTo>
                <a:lnTo>
                  <a:pt x="3416" y="12534"/>
                </a:lnTo>
                <a:lnTo>
                  <a:pt x="5410" y="10528"/>
                </a:lnTo>
                <a:lnTo>
                  <a:pt x="6553" y="12534"/>
                </a:lnTo>
                <a:lnTo>
                  <a:pt x="6553" y="10528"/>
                </a:lnTo>
                <a:lnTo>
                  <a:pt x="8826" y="12534"/>
                </a:lnTo>
                <a:lnTo>
                  <a:pt x="8826" y="10528"/>
                </a:lnTo>
                <a:lnTo>
                  <a:pt x="9969" y="10528"/>
                </a:lnTo>
                <a:lnTo>
                  <a:pt x="9969" y="9410"/>
                </a:lnTo>
                <a:lnTo>
                  <a:pt x="12230" y="8267"/>
                </a:lnTo>
                <a:lnTo>
                  <a:pt x="11087" y="7404"/>
                </a:lnTo>
                <a:lnTo>
                  <a:pt x="1223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608668" y="2692501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410" y="10223"/>
                </a:moveTo>
                <a:lnTo>
                  <a:pt x="3428" y="10223"/>
                </a:lnTo>
                <a:lnTo>
                  <a:pt x="3428" y="12230"/>
                </a:lnTo>
                <a:lnTo>
                  <a:pt x="5410" y="10223"/>
                </a:lnTo>
                <a:close/>
              </a:path>
              <a:path w="12700" h="12700">
                <a:moveTo>
                  <a:pt x="6553" y="10223"/>
                </a:moveTo>
                <a:lnTo>
                  <a:pt x="5410" y="10223"/>
                </a:lnTo>
                <a:lnTo>
                  <a:pt x="6553" y="12230"/>
                </a:lnTo>
                <a:lnTo>
                  <a:pt x="6553" y="10223"/>
                </a:lnTo>
                <a:close/>
              </a:path>
              <a:path w="12700" h="12700">
                <a:moveTo>
                  <a:pt x="8839" y="10223"/>
                </a:moveTo>
                <a:lnTo>
                  <a:pt x="6553" y="10223"/>
                </a:lnTo>
                <a:lnTo>
                  <a:pt x="8839" y="12230"/>
                </a:lnTo>
                <a:lnTo>
                  <a:pt x="8839" y="10223"/>
                </a:lnTo>
                <a:close/>
              </a:path>
              <a:path w="12700" h="12700">
                <a:moveTo>
                  <a:pt x="9969" y="1993"/>
                </a:moveTo>
                <a:lnTo>
                  <a:pt x="2285" y="1993"/>
                </a:lnTo>
                <a:lnTo>
                  <a:pt x="2285" y="3124"/>
                </a:lnTo>
                <a:lnTo>
                  <a:pt x="0" y="3975"/>
                </a:lnTo>
                <a:lnTo>
                  <a:pt x="1143" y="5118"/>
                </a:lnTo>
                <a:lnTo>
                  <a:pt x="0" y="6261"/>
                </a:lnTo>
                <a:lnTo>
                  <a:pt x="1143" y="7099"/>
                </a:lnTo>
                <a:lnTo>
                  <a:pt x="0" y="8242"/>
                </a:lnTo>
                <a:lnTo>
                  <a:pt x="2285" y="9385"/>
                </a:lnTo>
                <a:lnTo>
                  <a:pt x="2285" y="10223"/>
                </a:lnTo>
                <a:lnTo>
                  <a:pt x="9969" y="10223"/>
                </a:lnTo>
                <a:lnTo>
                  <a:pt x="9969" y="9385"/>
                </a:lnTo>
                <a:lnTo>
                  <a:pt x="12230" y="8242"/>
                </a:lnTo>
                <a:lnTo>
                  <a:pt x="11112" y="7099"/>
                </a:lnTo>
                <a:lnTo>
                  <a:pt x="12230" y="6261"/>
                </a:lnTo>
                <a:lnTo>
                  <a:pt x="11112" y="5118"/>
                </a:lnTo>
                <a:lnTo>
                  <a:pt x="12230" y="3975"/>
                </a:lnTo>
                <a:lnTo>
                  <a:pt x="9969" y="3124"/>
                </a:lnTo>
                <a:lnTo>
                  <a:pt x="9969" y="1993"/>
                </a:lnTo>
                <a:close/>
              </a:path>
              <a:path w="12700" h="12700">
                <a:moveTo>
                  <a:pt x="3428" y="0"/>
                </a:moveTo>
                <a:lnTo>
                  <a:pt x="3428" y="1993"/>
                </a:lnTo>
                <a:lnTo>
                  <a:pt x="5410" y="1993"/>
                </a:lnTo>
                <a:lnTo>
                  <a:pt x="3428" y="0"/>
                </a:lnTo>
                <a:close/>
              </a:path>
              <a:path w="12700" h="12700">
                <a:moveTo>
                  <a:pt x="6553" y="0"/>
                </a:moveTo>
                <a:lnTo>
                  <a:pt x="5410" y="1993"/>
                </a:lnTo>
                <a:lnTo>
                  <a:pt x="6553" y="1993"/>
                </a:lnTo>
                <a:lnTo>
                  <a:pt x="6553" y="0"/>
                </a:lnTo>
                <a:close/>
              </a:path>
              <a:path w="12700" h="12700">
                <a:moveTo>
                  <a:pt x="8839" y="0"/>
                </a:moveTo>
                <a:lnTo>
                  <a:pt x="6553" y="1993"/>
                </a:lnTo>
                <a:lnTo>
                  <a:pt x="8839" y="1993"/>
                </a:lnTo>
                <a:lnTo>
                  <a:pt x="8839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608668" y="2692501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30" y="6261"/>
                </a:moveTo>
                <a:lnTo>
                  <a:pt x="11112" y="5118"/>
                </a:lnTo>
                <a:lnTo>
                  <a:pt x="12230" y="3975"/>
                </a:lnTo>
                <a:lnTo>
                  <a:pt x="9969" y="3124"/>
                </a:lnTo>
                <a:lnTo>
                  <a:pt x="9969" y="1993"/>
                </a:lnTo>
                <a:lnTo>
                  <a:pt x="8839" y="1993"/>
                </a:lnTo>
                <a:lnTo>
                  <a:pt x="8839" y="0"/>
                </a:lnTo>
                <a:lnTo>
                  <a:pt x="6553" y="1993"/>
                </a:lnTo>
                <a:lnTo>
                  <a:pt x="6553" y="0"/>
                </a:lnTo>
                <a:lnTo>
                  <a:pt x="5410" y="1993"/>
                </a:lnTo>
                <a:lnTo>
                  <a:pt x="3428" y="0"/>
                </a:lnTo>
                <a:lnTo>
                  <a:pt x="3428" y="1993"/>
                </a:lnTo>
                <a:lnTo>
                  <a:pt x="2285" y="1993"/>
                </a:lnTo>
                <a:lnTo>
                  <a:pt x="2285" y="3124"/>
                </a:lnTo>
                <a:lnTo>
                  <a:pt x="0" y="3975"/>
                </a:lnTo>
                <a:lnTo>
                  <a:pt x="1143" y="5118"/>
                </a:lnTo>
                <a:lnTo>
                  <a:pt x="0" y="6261"/>
                </a:lnTo>
                <a:lnTo>
                  <a:pt x="1143" y="7099"/>
                </a:lnTo>
                <a:lnTo>
                  <a:pt x="0" y="8242"/>
                </a:lnTo>
                <a:lnTo>
                  <a:pt x="2285" y="9385"/>
                </a:lnTo>
                <a:lnTo>
                  <a:pt x="2285" y="10223"/>
                </a:lnTo>
                <a:lnTo>
                  <a:pt x="3428" y="10223"/>
                </a:lnTo>
                <a:lnTo>
                  <a:pt x="3428" y="12230"/>
                </a:lnTo>
                <a:lnTo>
                  <a:pt x="5410" y="10223"/>
                </a:lnTo>
                <a:lnTo>
                  <a:pt x="6553" y="12230"/>
                </a:lnTo>
                <a:lnTo>
                  <a:pt x="6553" y="10223"/>
                </a:lnTo>
                <a:lnTo>
                  <a:pt x="8839" y="12230"/>
                </a:lnTo>
                <a:lnTo>
                  <a:pt x="8839" y="10223"/>
                </a:lnTo>
                <a:lnTo>
                  <a:pt x="9969" y="10223"/>
                </a:lnTo>
                <a:lnTo>
                  <a:pt x="9969" y="9385"/>
                </a:lnTo>
                <a:lnTo>
                  <a:pt x="12230" y="8242"/>
                </a:lnTo>
                <a:lnTo>
                  <a:pt x="11112" y="7099"/>
                </a:lnTo>
                <a:lnTo>
                  <a:pt x="1223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2589898" y="271923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397" y="10528"/>
                </a:moveTo>
                <a:lnTo>
                  <a:pt x="3124" y="10528"/>
                </a:lnTo>
                <a:lnTo>
                  <a:pt x="3124" y="12509"/>
                </a:lnTo>
                <a:lnTo>
                  <a:pt x="5397" y="10528"/>
                </a:lnTo>
                <a:close/>
              </a:path>
              <a:path w="12700" h="12700">
                <a:moveTo>
                  <a:pt x="6540" y="10528"/>
                </a:moveTo>
                <a:lnTo>
                  <a:pt x="5397" y="10528"/>
                </a:lnTo>
                <a:lnTo>
                  <a:pt x="6540" y="12509"/>
                </a:lnTo>
                <a:lnTo>
                  <a:pt x="6540" y="10528"/>
                </a:lnTo>
                <a:close/>
              </a:path>
              <a:path w="12700" h="12700">
                <a:moveTo>
                  <a:pt x="8826" y="10528"/>
                </a:moveTo>
                <a:lnTo>
                  <a:pt x="6540" y="10528"/>
                </a:lnTo>
                <a:lnTo>
                  <a:pt x="8826" y="12509"/>
                </a:lnTo>
                <a:lnTo>
                  <a:pt x="8826" y="10528"/>
                </a:lnTo>
                <a:close/>
              </a:path>
              <a:path w="12700" h="12700">
                <a:moveTo>
                  <a:pt x="9969" y="2273"/>
                </a:moveTo>
                <a:lnTo>
                  <a:pt x="2273" y="2273"/>
                </a:lnTo>
                <a:lnTo>
                  <a:pt x="2273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61"/>
                </a:lnTo>
                <a:lnTo>
                  <a:pt x="1143" y="7404"/>
                </a:lnTo>
                <a:lnTo>
                  <a:pt x="0" y="8534"/>
                </a:lnTo>
                <a:lnTo>
                  <a:pt x="2273" y="9385"/>
                </a:lnTo>
                <a:lnTo>
                  <a:pt x="2273" y="10528"/>
                </a:lnTo>
                <a:lnTo>
                  <a:pt x="9969" y="10528"/>
                </a:lnTo>
                <a:lnTo>
                  <a:pt x="9969" y="9385"/>
                </a:lnTo>
                <a:lnTo>
                  <a:pt x="12242" y="8534"/>
                </a:lnTo>
                <a:lnTo>
                  <a:pt x="11099" y="7404"/>
                </a:lnTo>
                <a:lnTo>
                  <a:pt x="12242" y="6261"/>
                </a:lnTo>
                <a:lnTo>
                  <a:pt x="11099" y="5410"/>
                </a:lnTo>
                <a:lnTo>
                  <a:pt x="12242" y="4267"/>
                </a:lnTo>
                <a:lnTo>
                  <a:pt x="9969" y="3124"/>
                </a:lnTo>
                <a:lnTo>
                  <a:pt x="9969" y="2273"/>
                </a:lnTo>
                <a:close/>
              </a:path>
              <a:path w="12700" h="12700">
                <a:moveTo>
                  <a:pt x="3124" y="0"/>
                </a:moveTo>
                <a:lnTo>
                  <a:pt x="3124" y="2273"/>
                </a:lnTo>
                <a:lnTo>
                  <a:pt x="5397" y="2273"/>
                </a:lnTo>
                <a:lnTo>
                  <a:pt x="3124" y="0"/>
                </a:lnTo>
                <a:close/>
              </a:path>
              <a:path w="12700" h="12700">
                <a:moveTo>
                  <a:pt x="6540" y="0"/>
                </a:moveTo>
                <a:lnTo>
                  <a:pt x="5397" y="2273"/>
                </a:lnTo>
                <a:lnTo>
                  <a:pt x="6540" y="2273"/>
                </a:lnTo>
                <a:lnTo>
                  <a:pt x="6540" y="0"/>
                </a:lnTo>
                <a:close/>
              </a:path>
              <a:path w="12700" h="12700">
                <a:moveTo>
                  <a:pt x="8826" y="0"/>
                </a:moveTo>
                <a:lnTo>
                  <a:pt x="6540" y="2273"/>
                </a:lnTo>
                <a:lnTo>
                  <a:pt x="8826" y="2273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2589898" y="271923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42" y="6261"/>
                </a:moveTo>
                <a:lnTo>
                  <a:pt x="11099" y="5410"/>
                </a:lnTo>
                <a:lnTo>
                  <a:pt x="12242" y="4267"/>
                </a:lnTo>
                <a:lnTo>
                  <a:pt x="9969" y="3124"/>
                </a:lnTo>
                <a:lnTo>
                  <a:pt x="9969" y="2273"/>
                </a:lnTo>
                <a:lnTo>
                  <a:pt x="8826" y="2273"/>
                </a:lnTo>
                <a:lnTo>
                  <a:pt x="8826" y="0"/>
                </a:lnTo>
                <a:lnTo>
                  <a:pt x="6540" y="2273"/>
                </a:lnTo>
                <a:lnTo>
                  <a:pt x="6540" y="0"/>
                </a:lnTo>
                <a:lnTo>
                  <a:pt x="5397" y="2273"/>
                </a:lnTo>
                <a:lnTo>
                  <a:pt x="3124" y="0"/>
                </a:lnTo>
                <a:lnTo>
                  <a:pt x="3124" y="2273"/>
                </a:lnTo>
                <a:lnTo>
                  <a:pt x="2273" y="2273"/>
                </a:lnTo>
                <a:lnTo>
                  <a:pt x="2273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61"/>
                </a:lnTo>
                <a:lnTo>
                  <a:pt x="1143" y="7404"/>
                </a:lnTo>
                <a:lnTo>
                  <a:pt x="0" y="8534"/>
                </a:lnTo>
                <a:lnTo>
                  <a:pt x="2273" y="9385"/>
                </a:lnTo>
                <a:lnTo>
                  <a:pt x="2273" y="10528"/>
                </a:lnTo>
                <a:lnTo>
                  <a:pt x="3124" y="10528"/>
                </a:lnTo>
                <a:lnTo>
                  <a:pt x="3124" y="12509"/>
                </a:lnTo>
                <a:lnTo>
                  <a:pt x="5397" y="10528"/>
                </a:lnTo>
                <a:lnTo>
                  <a:pt x="6540" y="12509"/>
                </a:lnTo>
                <a:lnTo>
                  <a:pt x="6540" y="10528"/>
                </a:lnTo>
                <a:lnTo>
                  <a:pt x="8826" y="12509"/>
                </a:lnTo>
                <a:lnTo>
                  <a:pt x="8826" y="10528"/>
                </a:lnTo>
                <a:lnTo>
                  <a:pt x="9969" y="10528"/>
                </a:lnTo>
                <a:lnTo>
                  <a:pt x="9969" y="9385"/>
                </a:lnTo>
                <a:lnTo>
                  <a:pt x="12242" y="8534"/>
                </a:lnTo>
                <a:lnTo>
                  <a:pt x="11099" y="7404"/>
                </a:lnTo>
                <a:lnTo>
                  <a:pt x="12242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2616365" y="271923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676" y="10528"/>
                </a:moveTo>
                <a:lnTo>
                  <a:pt x="3416" y="10528"/>
                </a:lnTo>
                <a:lnTo>
                  <a:pt x="3416" y="12509"/>
                </a:lnTo>
                <a:lnTo>
                  <a:pt x="5676" y="10528"/>
                </a:lnTo>
                <a:close/>
              </a:path>
              <a:path w="12700" h="12700">
                <a:moveTo>
                  <a:pt x="6819" y="10528"/>
                </a:moveTo>
                <a:lnTo>
                  <a:pt x="5676" y="10528"/>
                </a:lnTo>
                <a:lnTo>
                  <a:pt x="6819" y="12509"/>
                </a:lnTo>
                <a:lnTo>
                  <a:pt x="6819" y="10528"/>
                </a:lnTo>
                <a:close/>
              </a:path>
              <a:path w="12700" h="12700">
                <a:moveTo>
                  <a:pt x="8801" y="10528"/>
                </a:moveTo>
                <a:lnTo>
                  <a:pt x="6819" y="10528"/>
                </a:lnTo>
                <a:lnTo>
                  <a:pt x="8801" y="12509"/>
                </a:lnTo>
                <a:lnTo>
                  <a:pt x="8801" y="10528"/>
                </a:lnTo>
                <a:close/>
              </a:path>
              <a:path w="12700" h="12700">
                <a:moveTo>
                  <a:pt x="9944" y="2273"/>
                </a:moveTo>
                <a:lnTo>
                  <a:pt x="2273" y="2273"/>
                </a:lnTo>
                <a:lnTo>
                  <a:pt x="2273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61"/>
                </a:lnTo>
                <a:lnTo>
                  <a:pt x="1143" y="7404"/>
                </a:lnTo>
                <a:lnTo>
                  <a:pt x="0" y="8534"/>
                </a:lnTo>
                <a:lnTo>
                  <a:pt x="2273" y="9385"/>
                </a:lnTo>
                <a:lnTo>
                  <a:pt x="2273" y="10528"/>
                </a:lnTo>
                <a:lnTo>
                  <a:pt x="9944" y="10528"/>
                </a:lnTo>
                <a:lnTo>
                  <a:pt x="9944" y="9385"/>
                </a:lnTo>
                <a:lnTo>
                  <a:pt x="12230" y="8534"/>
                </a:lnTo>
                <a:lnTo>
                  <a:pt x="11087" y="7404"/>
                </a:lnTo>
                <a:lnTo>
                  <a:pt x="12230" y="6261"/>
                </a:lnTo>
                <a:lnTo>
                  <a:pt x="11087" y="5410"/>
                </a:lnTo>
                <a:lnTo>
                  <a:pt x="12230" y="4267"/>
                </a:lnTo>
                <a:lnTo>
                  <a:pt x="9944" y="3124"/>
                </a:lnTo>
                <a:lnTo>
                  <a:pt x="9944" y="2273"/>
                </a:lnTo>
                <a:close/>
              </a:path>
              <a:path w="12700" h="12700">
                <a:moveTo>
                  <a:pt x="3416" y="0"/>
                </a:moveTo>
                <a:lnTo>
                  <a:pt x="3416" y="2273"/>
                </a:lnTo>
                <a:lnTo>
                  <a:pt x="5676" y="2273"/>
                </a:lnTo>
                <a:lnTo>
                  <a:pt x="3416" y="0"/>
                </a:lnTo>
                <a:close/>
              </a:path>
              <a:path w="12700" h="12700">
                <a:moveTo>
                  <a:pt x="6819" y="0"/>
                </a:moveTo>
                <a:lnTo>
                  <a:pt x="5676" y="2273"/>
                </a:lnTo>
                <a:lnTo>
                  <a:pt x="6819" y="2273"/>
                </a:lnTo>
                <a:lnTo>
                  <a:pt x="6819" y="0"/>
                </a:lnTo>
                <a:close/>
              </a:path>
              <a:path w="12700" h="12700">
                <a:moveTo>
                  <a:pt x="8801" y="0"/>
                </a:moveTo>
                <a:lnTo>
                  <a:pt x="6819" y="2273"/>
                </a:lnTo>
                <a:lnTo>
                  <a:pt x="8801" y="2273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2616365" y="271923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30" y="6261"/>
                </a:moveTo>
                <a:lnTo>
                  <a:pt x="11087" y="5410"/>
                </a:lnTo>
                <a:lnTo>
                  <a:pt x="12230" y="4267"/>
                </a:lnTo>
                <a:lnTo>
                  <a:pt x="9944" y="3124"/>
                </a:lnTo>
                <a:lnTo>
                  <a:pt x="9944" y="2273"/>
                </a:lnTo>
                <a:lnTo>
                  <a:pt x="8801" y="2273"/>
                </a:lnTo>
                <a:lnTo>
                  <a:pt x="8801" y="0"/>
                </a:lnTo>
                <a:lnTo>
                  <a:pt x="6819" y="2273"/>
                </a:lnTo>
                <a:lnTo>
                  <a:pt x="6819" y="0"/>
                </a:lnTo>
                <a:lnTo>
                  <a:pt x="5676" y="2273"/>
                </a:lnTo>
                <a:lnTo>
                  <a:pt x="3416" y="0"/>
                </a:lnTo>
                <a:lnTo>
                  <a:pt x="3416" y="2273"/>
                </a:lnTo>
                <a:lnTo>
                  <a:pt x="2273" y="2273"/>
                </a:lnTo>
                <a:lnTo>
                  <a:pt x="2273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61"/>
                </a:lnTo>
                <a:lnTo>
                  <a:pt x="1143" y="7404"/>
                </a:lnTo>
                <a:lnTo>
                  <a:pt x="0" y="8534"/>
                </a:lnTo>
                <a:lnTo>
                  <a:pt x="2273" y="9385"/>
                </a:lnTo>
                <a:lnTo>
                  <a:pt x="2273" y="10528"/>
                </a:lnTo>
                <a:lnTo>
                  <a:pt x="3416" y="10528"/>
                </a:lnTo>
                <a:lnTo>
                  <a:pt x="3416" y="12509"/>
                </a:lnTo>
                <a:lnTo>
                  <a:pt x="5676" y="10528"/>
                </a:lnTo>
                <a:lnTo>
                  <a:pt x="6819" y="12509"/>
                </a:lnTo>
                <a:lnTo>
                  <a:pt x="6819" y="10528"/>
                </a:lnTo>
                <a:lnTo>
                  <a:pt x="8801" y="12509"/>
                </a:lnTo>
                <a:lnTo>
                  <a:pt x="8801" y="10528"/>
                </a:lnTo>
                <a:lnTo>
                  <a:pt x="9944" y="10528"/>
                </a:lnTo>
                <a:lnTo>
                  <a:pt x="9944" y="9385"/>
                </a:lnTo>
                <a:lnTo>
                  <a:pt x="12230" y="8534"/>
                </a:lnTo>
                <a:lnTo>
                  <a:pt x="11087" y="7404"/>
                </a:lnTo>
                <a:lnTo>
                  <a:pt x="1223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2592171" y="267286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5410" y="10236"/>
                </a:moveTo>
                <a:lnTo>
                  <a:pt x="3124" y="10236"/>
                </a:lnTo>
                <a:lnTo>
                  <a:pt x="4267" y="12230"/>
                </a:lnTo>
                <a:lnTo>
                  <a:pt x="5410" y="10236"/>
                </a:lnTo>
                <a:close/>
              </a:path>
              <a:path w="13335" h="12700">
                <a:moveTo>
                  <a:pt x="7696" y="10236"/>
                </a:moveTo>
                <a:lnTo>
                  <a:pt x="5410" y="10236"/>
                </a:lnTo>
                <a:lnTo>
                  <a:pt x="6553" y="12230"/>
                </a:lnTo>
                <a:lnTo>
                  <a:pt x="7696" y="10236"/>
                </a:lnTo>
                <a:close/>
              </a:path>
              <a:path w="13335" h="12700">
                <a:moveTo>
                  <a:pt x="9969" y="10236"/>
                </a:moveTo>
                <a:lnTo>
                  <a:pt x="7696" y="10236"/>
                </a:lnTo>
                <a:lnTo>
                  <a:pt x="8826" y="12230"/>
                </a:lnTo>
                <a:lnTo>
                  <a:pt x="9969" y="10236"/>
                </a:lnTo>
                <a:close/>
              </a:path>
              <a:path w="13335" h="12700">
                <a:moveTo>
                  <a:pt x="11099" y="1981"/>
                </a:moveTo>
                <a:lnTo>
                  <a:pt x="1993" y="1981"/>
                </a:lnTo>
                <a:lnTo>
                  <a:pt x="1993" y="3124"/>
                </a:lnTo>
                <a:lnTo>
                  <a:pt x="0" y="3975"/>
                </a:lnTo>
                <a:lnTo>
                  <a:pt x="1993" y="5118"/>
                </a:lnTo>
                <a:lnTo>
                  <a:pt x="0" y="6248"/>
                </a:lnTo>
                <a:lnTo>
                  <a:pt x="1993" y="7099"/>
                </a:lnTo>
                <a:lnTo>
                  <a:pt x="0" y="8242"/>
                </a:lnTo>
                <a:lnTo>
                  <a:pt x="1993" y="9105"/>
                </a:lnTo>
                <a:lnTo>
                  <a:pt x="1993" y="10236"/>
                </a:lnTo>
                <a:lnTo>
                  <a:pt x="11099" y="10236"/>
                </a:lnTo>
                <a:lnTo>
                  <a:pt x="11099" y="9105"/>
                </a:lnTo>
                <a:lnTo>
                  <a:pt x="13093" y="8242"/>
                </a:lnTo>
                <a:lnTo>
                  <a:pt x="11099" y="7099"/>
                </a:lnTo>
                <a:lnTo>
                  <a:pt x="13093" y="6248"/>
                </a:lnTo>
                <a:lnTo>
                  <a:pt x="11099" y="5118"/>
                </a:lnTo>
                <a:lnTo>
                  <a:pt x="13093" y="3975"/>
                </a:lnTo>
                <a:lnTo>
                  <a:pt x="11099" y="3124"/>
                </a:lnTo>
                <a:lnTo>
                  <a:pt x="11099" y="1981"/>
                </a:lnTo>
                <a:close/>
              </a:path>
              <a:path w="13335" h="12700">
                <a:moveTo>
                  <a:pt x="4267" y="0"/>
                </a:moveTo>
                <a:lnTo>
                  <a:pt x="3124" y="1981"/>
                </a:lnTo>
                <a:lnTo>
                  <a:pt x="5410" y="1981"/>
                </a:lnTo>
                <a:lnTo>
                  <a:pt x="4267" y="0"/>
                </a:lnTo>
                <a:close/>
              </a:path>
              <a:path w="13335" h="12700">
                <a:moveTo>
                  <a:pt x="6553" y="0"/>
                </a:moveTo>
                <a:lnTo>
                  <a:pt x="5410" y="1981"/>
                </a:lnTo>
                <a:lnTo>
                  <a:pt x="7696" y="1981"/>
                </a:lnTo>
                <a:lnTo>
                  <a:pt x="6553" y="0"/>
                </a:lnTo>
                <a:close/>
              </a:path>
              <a:path w="13335" h="12700">
                <a:moveTo>
                  <a:pt x="8826" y="0"/>
                </a:moveTo>
                <a:lnTo>
                  <a:pt x="7696" y="1981"/>
                </a:lnTo>
                <a:lnTo>
                  <a:pt x="9969" y="1981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2592171" y="2672867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3093" y="6248"/>
                </a:moveTo>
                <a:lnTo>
                  <a:pt x="11099" y="5118"/>
                </a:lnTo>
                <a:lnTo>
                  <a:pt x="13093" y="3975"/>
                </a:lnTo>
                <a:lnTo>
                  <a:pt x="11099" y="3124"/>
                </a:lnTo>
                <a:lnTo>
                  <a:pt x="11099" y="1981"/>
                </a:lnTo>
                <a:lnTo>
                  <a:pt x="9969" y="1981"/>
                </a:lnTo>
                <a:lnTo>
                  <a:pt x="8826" y="0"/>
                </a:lnTo>
                <a:lnTo>
                  <a:pt x="7696" y="1981"/>
                </a:lnTo>
                <a:lnTo>
                  <a:pt x="6553" y="0"/>
                </a:lnTo>
                <a:lnTo>
                  <a:pt x="5410" y="1981"/>
                </a:lnTo>
                <a:lnTo>
                  <a:pt x="4267" y="0"/>
                </a:lnTo>
                <a:lnTo>
                  <a:pt x="3124" y="1981"/>
                </a:lnTo>
                <a:lnTo>
                  <a:pt x="1993" y="1981"/>
                </a:lnTo>
                <a:lnTo>
                  <a:pt x="1993" y="3124"/>
                </a:lnTo>
                <a:lnTo>
                  <a:pt x="0" y="3975"/>
                </a:lnTo>
                <a:lnTo>
                  <a:pt x="1993" y="5118"/>
                </a:lnTo>
                <a:lnTo>
                  <a:pt x="0" y="6248"/>
                </a:lnTo>
                <a:lnTo>
                  <a:pt x="1993" y="7099"/>
                </a:lnTo>
                <a:lnTo>
                  <a:pt x="0" y="8242"/>
                </a:lnTo>
                <a:lnTo>
                  <a:pt x="1993" y="9105"/>
                </a:lnTo>
                <a:lnTo>
                  <a:pt x="1993" y="10236"/>
                </a:lnTo>
                <a:lnTo>
                  <a:pt x="3124" y="10236"/>
                </a:lnTo>
                <a:lnTo>
                  <a:pt x="4267" y="12230"/>
                </a:lnTo>
                <a:lnTo>
                  <a:pt x="5410" y="10236"/>
                </a:lnTo>
                <a:lnTo>
                  <a:pt x="6553" y="12230"/>
                </a:lnTo>
                <a:lnTo>
                  <a:pt x="7696" y="10236"/>
                </a:lnTo>
                <a:lnTo>
                  <a:pt x="8826" y="12230"/>
                </a:lnTo>
                <a:lnTo>
                  <a:pt x="9969" y="10236"/>
                </a:lnTo>
                <a:lnTo>
                  <a:pt x="11099" y="10236"/>
                </a:lnTo>
                <a:lnTo>
                  <a:pt x="11099" y="9105"/>
                </a:lnTo>
                <a:lnTo>
                  <a:pt x="13093" y="8242"/>
                </a:lnTo>
                <a:lnTo>
                  <a:pt x="11099" y="7099"/>
                </a:lnTo>
                <a:lnTo>
                  <a:pt x="13093" y="624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2586494" y="2781528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5676" y="10248"/>
                </a:moveTo>
                <a:lnTo>
                  <a:pt x="3403" y="10248"/>
                </a:lnTo>
                <a:lnTo>
                  <a:pt x="4546" y="12230"/>
                </a:lnTo>
                <a:lnTo>
                  <a:pt x="5676" y="10248"/>
                </a:lnTo>
                <a:close/>
              </a:path>
              <a:path w="13969" h="12700">
                <a:moveTo>
                  <a:pt x="7670" y="10248"/>
                </a:moveTo>
                <a:lnTo>
                  <a:pt x="5676" y="10248"/>
                </a:lnTo>
                <a:lnTo>
                  <a:pt x="6527" y="12230"/>
                </a:lnTo>
                <a:lnTo>
                  <a:pt x="7670" y="10248"/>
                </a:lnTo>
                <a:close/>
              </a:path>
              <a:path w="13969" h="12700">
                <a:moveTo>
                  <a:pt x="9944" y="10248"/>
                </a:moveTo>
                <a:lnTo>
                  <a:pt x="7670" y="10248"/>
                </a:lnTo>
                <a:lnTo>
                  <a:pt x="8801" y="12230"/>
                </a:lnTo>
                <a:lnTo>
                  <a:pt x="9944" y="10248"/>
                </a:lnTo>
                <a:close/>
              </a:path>
              <a:path w="13969" h="12700">
                <a:moveTo>
                  <a:pt x="11087" y="2006"/>
                </a:moveTo>
                <a:lnTo>
                  <a:pt x="2260" y="2006"/>
                </a:lnTo>
                <a:lnTo>
                  <a:pt x="2260" y="3136"/>
                </a:lnTo>
                <a:lnTo>
                  <a:pt x="0" y="4000"/>
                </a:lnTo>
                <a:lnTo>
                  <a:pt x="2260" y="5130"/>
                </a:lnTo>
                <a:lnTo>
                  <a:pt x="0" y="6273"/>
                </a:lnTo>
                <a:lnTo>
                  <a:pt x="2260" y="7124"/>
                </a:lnTo>
                <a:lnTo>
                  <a:pt x="0" y="8267"/>
                </a:lnTo>
                <a:lnTo>
                  <a:pt x="2260" y="9105"/>
                </a:lnTo>
                <a:lnTo>
                  <a:pt x="2260" y="10248"/>
                </a:lnTo>
                <a:lnTo>
                  <a:pt x="11087" y="10248"/>
                </a:lnTo>
                <a:lnTo>
                  <a:pt x="11087" y="9105"/>
                </a:lnTo>
                <a:lnTo>
                  <a:pt x="13373" y="8267"/>
                </a:lnTo>
                <a:lnTo>
                  <a:pt x="11087" y="7124"/>
                </a:lnTo>
                <a:lnTo>
                  <a:pt x="13373" y="6273"/>
                </a:lnTo>
                <a:lnTo>
                  <a:pt x="11087" y="5130"/>
                </a:lnTo>
                <a:lnTo>
                  <a:pt x="13373" y="4000"/>
                </a:lnTo>
                <a:lnTo>
                  <a:pt x="11087" y="3136"/>
                </a:lnTo>
                <a:lnTo>
                  <a:pt x="11087" y="2006"/>
                </a:lnTo>
                <a:close/>
              </a:path>
              <a:path w="13969" h="12700">
                <a:moveTo>
                  <a:pt x="4546" y="0"/>
                </a:moveTo>
                <a:lnTo>
                  <a:pt x="3403" y="2006"/>
                </a:lnTo>
                <a:lnTo>
                  <a:pt x="5676" y="2006"/>
                </a:lnTo>
                <a:lnTo>
                  <a:pt x="4546" y="0"/>
                </a:lnTo>
                <a:close/>
              </a:path>
              <a:path w="13969" h="12700">
                <a:moveTo>
                  <a:pt x="6527" y="0"/>
                </a:moveTo>
                <a:lnTo>
                  <a:pt x="5676" y="2006"/>
                </a:lnTo>
                <a:lnTo>
                  <a:pt x="7670" y="2006"/>
                </a:lnTo>
                <a:lnTo>
                  <a:pt x="6527" y="0"/>
                </a:lnTo>
                <a:close/>
              </a:path>
              <a:path w="13969" h="12700">
                <a:moveTo>
                  <a:pt x="8801" y="0"/>
                </a:moveTo>
                <a:lnTo>
                  <a:pt x="7670" y="2006"/>
                </a:lnTo>
                <a:lnTo>
                  <a:pt x="9944" y="2006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/>
          <p:nvPr/>
        </p:nvSpPr>
        <p:spPr>
          <a:xfrm>
            <a:off x="2586494" y="2781528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3373" y="6273"/>
                </a:moveTo>
                <a:lnTo>
                  <a:pt x="11087" y="5130"/>
                </a:lnTo>
                <a:lnTo>
                  <a:pt x="13373" y="4000"/>
                </a:lnTo>
                <a:lnTo>
                  <a:pt x="11087" y="3136"/>
                </a:lnTo>
                <a:lnTo>
                  <a:pt x="11087" y="2006"/>
                </a:lnTo>
                <a:lnTo>
                  <a:pt x="9944" y="2006"/>
                </a:lnTo>
                <a:lnTo>
                  <a:pt x="8801" y="0"/>
                </a:lnTo>
                <a:lnTo>
                  <a:pt x="7670" y="2006"/>
                </a:lnTo>
                <a:lnTo>
                  <a:pt x="6527" y="0"/>
                </a:lnTo>
                <a:lnTo>
                  <a:pt x="5676" y="2006"/>
                </a:lnTo>
                <a:lnTo>
                  <a:pt x="4546" y="0"/>
                </a:lnTo>
                <a:lnTo>
                  <a:pt x="3403" y="2006"/>
                </a:lnTo>
                <a:lnTo>
                  <a:pt x="2260" y="2006"/>
                </a:lnTo>
                <a:lnTo>
                  <a:pt x="2260" y="3136"/>
                </a:lnTo>
                <a:lnTo>
                  <a:pt x="0" y="4000"/>
                </a:lnTo>
                <a:lnTo>
                  <a:pt x="2260" y="5130"/>
                </a:lnTo>
                <a:lnTo>
                  <a:pt x="0" y="6273"/>
                </a:lnTo>
                <a:lnTo>
                  <a:pt x="2260" y="7124"/>
                </a:lnTo>
                <a:lnTo>
                  <a:pt x="0" y="8267"/>
                </a:lnTo>
                <a:lnTo>
                  <a:pt x="2260" y="9105"/>
                </a:lnTo>
                <a:lnTo>
                  <a:pt x="2260" y="10248"/>
                </a:lnTo>
                <a:lnTo>
                  <a:pt x="3403" y="10248"/>
                </a:lnTo>
                <a:lnTo>
                  <a:pt x="4546" y="12230"/>
                </a:lnTo>
                <a:lnTo>
                  <a:pt x="5676" y="10248"/>
                </a:lnTo>
                <a:lnTo>
                  <a:pt x="6527" y="12230"/>
                </a:lnTo>
                <a:lnTo>
                  <a:pt x="7670" y="10248"/>
                </a:lnTo>
                <a:lnTo>
                  <a:pt x="8801" y="12230"/>
                </a:lnTo>
                <a:lnTo>
                  <a:pt x="9944" y="10248"/>
                </a:lnTo>
                <a:lnTo>
                  <a:pt x="11087" y="10248"/>
                </a:lnTo>
                <a:lnTo>
                  <a:pt x="11087" y="9105"/>
                </a:lnTo>
                <a:lnTo>
                  <a:pt x="13373" y="8267"/>
                </a:lnTo>
                <a:lnTo>
                  <a:pt x="11087" y="7124"/>
                </a:lnTo>
                <a:lnTo>
                  <a:pt x="13373" y="6273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5" name="object 625"/>
          <p:cNvSpPr/>
          <p:nvPr/>
        </p:nvSpPr>
        <p:spPr>
          <a:xfrm>
            <a:off x="2629725" y="270272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410" y="10528"/>
                </a:moveTo>
                <a:lnTo>
                  <a:pt x="3416" y="10528"/>
                </a:lnTo>
                <a:lnTo>
                  <a:pt x="3416" y="12534"/>
                </a:lnTo>
                <a:lnTo>
                  <a:pt x="5410" y="10528"/>
                </a:lnTo>
                <a:close/>
              </a:path>
              <a:path w="12700" h="12700">
                <a:moveTo>
                  <a:pt x="6553" y="10528"/>
                </a:moveTo>
                <a:lnTo>
                  <a:pt x="5410" y="10528"/>
                </a:lnTo>
                <a:lnTo>
                  <a:pt x="6553" y="12534"/>
                </a:lnTo>
                <a:lnTo>
                  <a:pt x="6553" y="10528"/>
                </a:lnTo>
                <a:close/>
              </a:path>
              <a:path w="12700" h="12700">
                <a:moveTo>
                  <a:pt x="8826" y="10528"/>
                </a:moveTo>
                <a:lnTo>
                  <a:pt x="6553" y="10528"/>
                </a:lnTo>
                <a:lnTo>
                  <a:pt x="8826" y="12534"/>
                </a:lnTo>
                <a:lnTo>
                  <a:pt x="8826" y="10528"/>
                </a:lnTo>
                <a:close/>
              </a:path>
              <a:path w="12700" h="12700">
                <a:moveTo>
                  <a:pt x="9969" y="2006"/>
                </a:moveTo>
                <a:lnTo>
                  <a:pt x="2286" y="2006"/>
                </a:lnTo>
                <a:lnTo>
                  <a:pt x="2286" y="3124"/>
                </a:lnTo>
                <a:lnTo>
                  <a:pt x="0" y="4267"/>
                </a:lnTo>
                <a:lnTo>
                  <a:pt x="1143" y="5130"/>
                </a:lnTo>
                <a:lnTo>
                  <a:pt x="0" y="6261"/>
                </a:lnTo>
                <a:lnTo>
                  <a:pt x="1143" y="7404"/>
                </a:lnTo>
                <a:lnTo>
                  <a:pt x="0" y="8267"/>
                </a:lnTo>
                <a:lnTo>
                  <a:pt x="2286" y="9398"/>
                </a:lnTo>
                <a:lnTo>
                  <a:pt x="2286" y="10528"/>
                </a:lnTo>
                <a:lnTo>
                  <a:pt x="9969" y="10528"/>
                </a:lnTo>
                <a:lnTo>
                  <a:pt x="9969" y="9398"/>
                </a:lnTo>
                <a:lnTo>
                  <a:pt x="12230" y="8267"/>
                </a:lnTo>
                <a:lnTo>
                  <a:pt x="11087" y="7404"/>
                </a:lnTo>
                <a:lnTo>
                  <a:pt x="12230" y="6261"/>
                </a:lnTo>
                <a:lnTo>
                  <a:pt x="11087" y="5130"/>
                </a:lnTo>
                <a:lnTo>
                  <a:pt x="12230" y="4267"/>
                </a:lnTo>
                <a:lnTo>
                  <a:pt x="9969" y="3124"/>
                </a:lnTo>
                <a:lnTo>
                  <a:pt x="9969" y="2006"/>
                </a:lnTo>
                <a:close/>
              </a:path>
              <a:path w="12700" h="12700">
                <a:moveTo>
                  <a:pt x="3416" y="0"/>
                </a:moveTo>
                <a:lnTo>
                  <a:pt x="3416" y="2006"/>
                </a:lnTo>
                <a:lnTo>
                  <a:pt x="5410" y="2006"/>
                </a:lnTo>
                <a:lnTo>
                  <a:pt x="3416" y="0"/>
                </a:lnTo>
                <a:close/>
              </a:path>
              <a:path w="12700" h="12700">
                <a:moveTo>
                  <a:pt x="6553" y="0"/>
                </a:moveTo>
                <a:lnTo>
                  <a:pt x="5410" y="2006"/>
                </a:lnTo>
                <a:lnTo>
                  <a:pt x="6553" y="2006"/>
                </a:lnTo>
                <a:lnTo>
                  <a:pt x="6553" y="0"/>
                </a:lnTo>
                <a:close/>
              </a:path>
              <a:path w="12700" h="12700">
                <a:moveTo>
                  <a:pt x="8826" y="0"/>
                </a:moveTo>
                <a:lnTo>
                  <a:pt x="6553" y="2006"/>
                </a:lnTo>
                <a:lnTo>
                  <a:pt x="8826" y="2006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2629725" y="270272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30" y="6261"/>
                </a:moveTo>
                <a:lnTo>
                  <a:pt x="11087" y="5130"/>
                </a:lnTo>
                <a:lnTo>
                  <a:pt x="12230" y="4267"/>
                </a:lnTo>
                <a:lnTo>
                  <a:pt x="9969" y="3124"/>
                </a:lnTo>
                <a:lnTo>
                  <a:pt x="9969" y="2006"/>
                </a:lnTo>
                <a:lnTo>
                  <a:pt x="8826" y="2006"/>
                </a:lnTo>
                <a:lnTo>
                  <a:pt x="8826" y="0"/>
                </a:lnTo>
                <a:lnTo>
                  <a:pt x="6553" y="2006"/>
                </a:lnTo>
                <a:lnTo>
                  <a:pt x="6553" y="0"/>
                </a:lnTo>
                <a:lnTo>
                  <a:pt x="5410" y="2006"/>
                </a:lnTo>
                <a:lnTo>
                  <a:pt x="3416" y="0"/>
                </a:lnTo>
                <a:lnTo>
                  <a:pt x="3416" y="2006"/>
                </a:lnTo>
                <a:lnTo>
                  <a:pt x="2286" y="2006"/>
                </a:lnTo>
                <a:lnTo>
                  <a:pt x="2286" y="3124"/>
                </a:lnTo>
                <a:lnTo>
                  <a:pt x="0" y="4267"/>
                </a:lnTo>
                <a:lnTo>
                  <a:pt x="1143" y="5130"/>
                </a:lnTo>
                <a:lnTo>
                  <a:pt x="0" y="6261"/>
                </a:lnTo>
                <a:lnTo>
                  <a:pt x="1143" y="7404"/>
                </a:lnTo>
                <a:lnTo>
                  <a:pt x="0" y="8267"/>
                </a:lnTo>
                <a:lnTo>
                  <a:pt x="2286" y="9398"/>
                </a:lnTo>
                <a:lnTo>
                  <a:pt x="2286" y="10528"/>
                </a:lnTo>
                <a:lnTo>
                  <a:pt x="3416" y="10528"/>
                </a:lnTo>
                <a:lnTo>
                  <a:pt x="3416" y="12534"/>
                </a:lnTo>
                <a:lnTo>
                  <a:pt x="5410" y="10528"/>
                </a:lnTo>
                <a:lnTo>
                  <a:pt x="6553" y="12534"/>
                </a:lnTo>
                <a:lnTo>
                  <a:pt x="6553" y="10528"/>
                </a:lnTo>
                <a:lnTo>
                  <a:pt x="8826" y="12534"/>
                </a:lnTo>
                <a:lnTo>
                  <a:pt x="8826" y="10528"/>
                </a:lnTo>
                <a:lnTo>
                  <a:pt x="9969" y="10528"/>
                </a:lnTo>
                <a:lnTo>
                  <a:pt x="9969" y="9398"/>
                </a:lnTo>
                <a:lnTo>
                  <a:pt x="12230" y="8267"/>
                </a:lnTo>
                <a:lnTo>
                  <a:pt x="11087" y="7404"/>
                </a:lnTo>
                <a:lnTo>
                  <a:pt x="1223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2578811" y="2623083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5397" y="10236"/>
                </a:moveTo>
                <a:lnTo>
                  <a:pt x="3416" y="10236"/>
                </a:lnTo>
                <a:lnTo>
                  <a:pt x="4267" y="12509"/>
                </a:lnTo>
                <a:lnTo>
                  <a:pt x="5397" y="10236"/>
                </a:lnTo>
                <a:close/>
              </a:path>
              <a:path w="13969" h="12700">
                <a:moveTo>
                  <a:pt x="7683" y="10236"/>
                </a:moveTo>
                <a:lnTo>
                  <a:pt x="5397" y="10236"/>
                </a:lnTo>
                <a:lnTo>
                  <a:pt x="6540" y="12509"/>
                </a:lnTo>
                <a:lnTo>
                  <a:pt x="7683" y="10236"/>
                </a:lnTo>
                <a:close/>
              </a:path>
              <a:path w="13969" h="12700">
                <a:moveTo>
                  <a:pt x="9944" y="10236"/>
                </a:moveTo>
                <a:lnTo>
                  <a:pt x="7683" y="10236"/>
                </a:lnTo>
                <a:lnTo>
                  <a:pt x="8826" y="12509"/>
                </a:lnTo>
                <a:lnTo>
                  <a:pt x="9944" y="10236"/>
                </a:lnTo>
                <a:close/>
              </a:path>
              <a:path w="13969" h="12700">
                <a:moveTo>
                  <a:pt x="11087" y="1993"/>
                </a:moveTo>
                <a:lnTo>
                  <a:pt x="2273" y="1993"/>
                </a:lnTo>
                <a:lnTo>
                  <a:pt x="2273" y="3124"/>
                </a:lnTo>
                <a:lnTo>
                  <a:pt x="0" y="4267"/>
                </a:lnTo>
                <a:lnTo>
                  <a:pt x="2273" y="5118"/>
                </a:lnTo>
                <a:lnTo>
                  <a:pt x="0" y="6261"/>
                </a:lnTo>
                <a:lnTo>
                  <a:pt x="2273" y="7391"/>
                </a:lnTo>
                <a:lnTo>
                  <a:pt x="0" y="8242"/>
                </a:lnTo>
                <a:lnTo>
                  <a:pt x="2273" y="9385"/>
                </a:lnTo>
                <a:lnTo>
                  <a:pt x="2273" y="10236"/>
                </a:lnTo>
                <a:lnTo>
                  <a:pt x="11087" y="10236"/>
                </a:lnTo>
                <a:lnTo>
                  <a:pt x="11087" y="9385"/>
                </a:lnTo>
                <a:lnTo>
                  <a:pt x="13360" y="8242"/>
                </a:lnTo>
                <a:lnTo>
                  <a:pt x="11087" y="7391"/>
                </a:lnTo>
                <a:lnTo>
                  <a:pt x="13360" y="6261"/>
                </a:lnTo>
                <a:lnTo>
                  <a:pt x="11087" y="5118"/>
                </a:lnTo>
                <a:lnTo>
                  <a:pt x="13360" y="4267"/>
                </a:lnTo>
                <a:lnTo>
                  <a:pt x="11087" y="3124"/>
                </a:lnTo>
                <a:lnTo>
                  <a:pt x="11087" y="1993"/>
                </a:lnTo>
                <a:close/>
              </a:path>
              <a:path w="13969" h="12700">
                <a:moveTo>
                  <a:pt x="4267" y="0"/>
                </a:moveTo>
                <a:lnTo>
                  <a:pt x="3416" y="1993"/>
                </a:lnTo>
                <a:lnTo>
                  <a:pt x="5397" y="1993"/>
                </a:lnTo>
                <a:lnTo>
                  <a:pt x="4267" y="0"/>
                </a:lnTo>
                <a:close/>
              </a:path>
              <a:path w="13969" h="12700">
                <a:moveTo>
                  <a:pt x="6540" y="0"/>
                </a:moveTo>
                <a:lnTo>
                  <a:pt x="5397" y="1993"/>
                </a:lnTo>
                <a:lnTo>
                  <a:pt x="7683" y="1993"/>
                </a:lnTo>
                <a:lnTo>
                  <a:pt x="6540" y="0"/>
                </a:lnTo>
                <a:close/>
              </a:path>
              <a:path w="13969" h="12700">
                <a:moveTo>
                  <a:pt x="8826" y="0"/>
                </a:moveTo>
                <a:lnTo>
                  <a:pt x="7683" y="1993"/>
                </a:lnTo>
                <a:lnTo>
                  <a:pt x="9944" y="1993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2578811" y="2623083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3360" y="6261"/>
                </a:moveTo>
                <a:lnTo>
                  <a:pt x="11087" y="5118"/>
                </a:lnTo>
                <a:lnTo>
                  <a:pt x="13360" y="4267"/>
                </a:lnTo>
                <a:lnTo>
                  <a:pt x="11087" y="3124"/>
                </a:lnTo>
                <a:lnTo>
                  <a:pt x="11087" y="1993"/>
                </a:lnTo>
                <a:lnTo>
                  <a:pt x="9944" y="1993"/>
                </a:lnTo>
                <a:lnTo>
                  <a:pt x="8826" y="0"/>
                </a:lnTo>
                <a:lnTo>
                  <a:pt x="7683" y="1993"/>
                </a:lnTo>
                <a:lnTo>
                  <a:pt x="6540" y="0"/>
                </a:lnTo>
                <a:lnTo>
                  <a:pt x="5397" y="1993"/>
                </a:lnTo>
                <a:lnTo>
                  <a:pt x="4267" y="0"/>
                </a:lnTo>
                <a:lnTo>
                  <a:pt x="3416" y="1993"/>
                </a:lnTo>
                <a:lnTo>
                  <a:pt x="2273" y="1993"/>
                </a:lnTo>
                <a:lnTo>
                  <a:pt x="2273" y="3124"/>
                </a:lnTo>
                <a:lnTo>
                  <a:pt x="0" y="4267"/>
                </a:lnTo>
                <a:lnTo>
                  <a:pt x="2273" y="5118"/>
                </a:lnTo>
                <a:lnTo>
                  <a:pt x="0" y="6261"/>
                </a:lnTo>
                <a:lnTo>
                  <a:pt x="2273" y="7391"/>
                </a:lnTo>
                <a:lnTo>
                  <a:pt x="0" y="8242"/>
                </a:lnTo>
                <a:lnTo>
                  <a:pt x="2273" y="9385"/>
                </a:lnTo>
                <a:lnTo>
                  <a:pt x="2273" y="10236"/>
                </a:lnTo>
                <a:lnTo>
                  <a:pt x="3416" y="10236"/>
                </a:lnTo>
                <a:lnTo>
                  <a:pt x="4267" y="12509"/>
                </a:lnTo>
                <a:lnTo>
                  <a:pt x="5397" y="10236"/>
                </a:lnTo>
                <a:lnTo>
                  <a:pt x="6540" y="12509"/>
                </a:lnTo>
                <a:lnTo>
                  <a:pt x="7683" y="10236"/>
                </a:lnTo>
                <a:lnTo>
                  <a:pt x="8826" y="12509"/>
                </a:lnTo>
                <a:lnTo>
                  <a:pt x="9944" y="10236"/>
                </a:lnTo>
                <a:lnTo>
                  <a:pt x="11087" y="10236"/>
                </a:lnTo>
                <a:lnTo>
                  <a:pt x="11087" y="9385"/>
                </a:lnTo>
                <a:lnTo>
                  <a:pt x="13360" y="8242"/>
                </a:lnTo>
                <a:lnTo>
                  <a:pt x="11087" y="7391"/>
                </a:lnTo>
                <a:lnTo>
                  <a:pt x="1336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2605265" y="2749384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5689" y="10248"/>
                </a:moveTo>
                <a:lnTo>
                  <a:pt x="3403" y="10248"/>
                </a:lnTo>
                <a:lnTo>
                  <a:pt x="4546" y="12522"/>
                </a:lnTo>
                <a:lnTo>
                  <a:pt x="5689" y="10248"/>
                </a:lnTo>
                <a:close/>
              </a:path>
              <a:path w="13969" h="12700">
                <a:moveTo>
                  <a:pt x="7975" y="10248"/>
                </a:moveTo>
                <a:lnTo>
                  <a:pt x="5689" y="10248"/>
                </a:lnTo>
                <a:lnTo>
                  <a:pt x="6832" y="12522"/>
                </a:lnTo>
                <a:lnTo>
                  <a:pt x="7975" y="10248"/>
                </a:lnTo>
                <a:close/>
              </a:path>
              <a:path w="13969" h="12700">
                <a:moveTo>
                  <a:pt x="9956" y="10248"/>
                </a:moveTo>
                <a:lnTo>
                  <a:pt x="7975" y="10248"/>
                </a:lnTo>
                <a:lnTo>
                  <a:pt x="8813" y="12522"/>
                </a:lnTo>
                <a:lnTo>
                  <a:pt x="9956" y="10248"/>
                </a:lnTo>
                <a:close/>
              </a:path>
              <a:path w="13969" h="12700">
                <a:moveTo>
                  <a:pt x="11099" y="1993"/>
                </a:moveTo>
                <a:lnTo>
                  <a:pt x="2273" y="1993"/>
                </a:lnTo>
                <a:lnTo>
                  <a:pt x="2273" y="3136"/>
                </a:lnTo>
                <a:lnTo>
                  <a:pt x="0" y="4000"/>
                </a:lnTo>
                <a:lnTo>
                  <a:pt x="2273" y="5118"/>
                </a:lnTo>
                <a:lnTo>
                  <a:pt x="0" y="6261"/>
                </a:lnTo>
                <a:lnTo>
                  <a:pt x="2273" y="7124"/>
                </a:lnTo>
                <a:lnTo>
                  <a:pt x="0" y="8267"/>
                </a:lnTo>
                <a:lnTo>
                  <a:pt x="2273" y="9385"/>
                </a:lnTo>
                <a:lnTo>
                  <a:pt x="2273" y="10248"/>
                </a:lnTo>
                <a:lnTo>
                  <a:pt x="11099" y="10248"/>
                </a:lnTo>
                <a:lnTo>
                  <a:pt x="11099" y="9385"/>
                </a:lnTo>
                <a:lnTo>
                  <a:pt x="13373" y="8267"/>
                </a:lnTo>
                <a:lnTo>
                  <a:pt x="11099" y="7124"/>
                </a:lnTo>
                <a:lnTo>
                  <a:pt x="13373" y="6261"/>
                </a:lnTo>
                <a:lnTo>
                  <a:pt x="11099" y="5118"/>
                </a:lnTo>
                <a:lnTo>
                  <a:pt x="13373" y="4000"/>
                </a:lnTo>
                <a:lnTo>
                  <a:pt x="11099" y="3136"/>
                </a:lnTo>
                <a:lnTo>
                  <a:pt x="11099" y="1993"/>
                </a:lnTo>
                <a:close/>
              </a:path>
              <a:path w="13969" h="12700">
                <a:moveTo>
                  <a:pt x="4546" y="0"/>
                </a:moveTo>
                <a:lnTo>
                  <a:pt x="3403" y="1993"/>
                </a:lnTo>
                <a:lnTo>
                  <a:pt x="5689" y="1993"/>
                </a:lnTo>
                <a:lnTo>
                  <a:pt x="4546" y="0"/>
                </a:lnTo>
                <a:close/>
              </a:path>
              <a:path w="13969" h="12700">
                <a:moveTo>
                  <a:pt x="6832" y="0"/>
                </a:moveTo>
                <a:lnTo>
                  <a:pt x="5689" y="1993"/>
                </a:lnTo>
                <a:lnTo>
                  <a:pt x="7975" y="1993"/>
                </a:lnTo>
                <a:lnTo>
                  <a:pt x="6832" y="0"/>
                </a:lnTo>
                <a:close/>
              </a:path>
              <a:path w="13969" h="12700">
                <a:moveTo>
                  <a:pt x="8813" y="0"/>
                </a:moveTo>
                <a:lnTo>
                  <a:pt x="7975" y="1993"/>
                </a:lnTo>
                <a:lnTo>
                  <a:pt x="9956" y="1993"/>
                </a:lnTo>
                <a:lnTo>
                  <a:pt x="881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2605265" y="2749384"/>
            <a:ext cx="13970" cy="12700"/>
          </a:xfrm>
          <a:custGeom>
            <a:avLst/>
            <a:gdLst/>
            <a:ahLst/>
            <a:cxnLst/>
            <a:rect l="l" t="t" r="r" b="b"/>
            <a:pathLst>
              <a:path w="13969" h="12700">
                <a:moveTo>
                  <a:pt x="13373" y="6261"/>
                </a:moveTo>
                <a:lnTo>
                  <a:pt x="11099" y="5118"/>
                </a:lnTo>
                <a:lnTo>
                  <a:pt x="13373" y="4000"/>
                </a:lnTo>
                <a:lnTo>
                  <a:pt x="11099" y="3136"/>
                </a:lnTo>
                <a:lnTo>
                  <a:pt x="11099" y="1993"/>
                </a:lnTo>
                <a:lnTo>
                  <a:pt x="9956" y="1993"/>
                </a:lnTo>
                <a:lnTo>
                  <a:pt x="8813" y="0"/>
                </a:lnTo>
                <a:lnTo>
                  <a:pt x="7975" y="1993"/>
                </a:lnTo>
                <a:lnTo>
                  <a:pt x="6832" y="0"/>
                </a:lnTo>
                <a:lnTo>
                  <a:pt x="5689" y="1993"/>
                </a:lnTo>
                <a:lnTo>
                  <a:pt x="4546" y="0"/>
                </a:lnTo>
                <a:lnTo>
                  <a:pt x="3403" y="1993"/>
                </a:lnTo>
                <a:lnTo>
                  <a:pt x="2273" y="1993"/>
                </a:lnTo>
                <a:lnTo>
                  <a:pt x="2273" y="3136"/>
                </a:lnTo>
                <a:lnTo>
                  <a:pt x="0" y="4000"/>
                </a:lnTo>
                <a:lnTo>
                  <a:pt x="2273" y="5118"/>
                </a:lnTo>
                <a:lnTo>
                  <a:pt x="0" y="6261"/>
                </a:lnTo>
                <a:lnTo>
                  <a:pt x="2273" y="7124"/>
                </a:lnTo>
                <a:lnTo>
                  <a:pt x="0" y="8267"/>
                </a:lnTo>
                <a:lnTo>
                  <a:pt x="2273" y="9385"/>
                </a:lnTo>
                <a:lnTo>
                  <a:pt x="2273" y="10248"/>
                </a:lnTo>
                <a:lnTo>
                  <a:pt x="3403" y="10248"/>
                </a:lnTo>
                <a:lnTo>
                  <a:pt x="4546" y="12522"/>
                </a:lnTo>
                <a:lnTo>
                  <a:pt x="5689" y="10248"/>
                </a:lnTo>
                <a:lnTo>
                  <a:pt x="6832" y="12522"/>
                </a:lnTo>
                <a:lnTo>
                  <a:pt x="7975" y="10248"/>
                </a:lnTo>
                <a:lnTo>
                  <a:pt x="8813" y="12522"/>
                </a:lnTo>
                <a:lnTo>
                  <a:pt x="9956" y="10248"/>
                </a:lnTo>
                <a:lnTo>
                  <a:pt x="11099" y="10248"/>
                </a:lnTo>
                <a:lnTo>
                  <a:pt x="11099" y="9385"/>
                </a:lnTo>
                <a:lnTo>
                  <a:pt x="13373" y="8267"/>
                </a:lnTo>
                <a:lnTo>
                  <a:pt x="11099" y="7124"/>
                </a:lnTo>
                <a:lnTo>
                  <a:pt x="13373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2613240" y="267484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5397" y="10248"/>
                </a:moveTo>
                <a:lnTo>
                  <a:pt x="3124" y="10248"/>
                </a:lnTo>
                <a:lnTo>
                  <a:pt x="4267" y="12522"/>
                </a:lnTo>
                <a:lnTo>
                  <a:pt x="5397" y="10248"/>
                </a:lnTo>
                <a:close/>
              </a:path>
              <a:path w="13335" h="12700">
                <a:moveTo>
                  <a:pt x="7658" y="10248"/>
                </a:moveTo>
                <a:lnTo>
                  <a:pt x="5397" y="10248"/>
                </a:lnTo>
                <a:lnTo>
                  <a:pt x="6540" y="12522"/>
                </a:lnTo>
                <a:lnTo>
                  <a:pt x="7658" y="10248"/>
                </a:lnTo>
                <a:close/>
              </a:path>
              <a:path w="13335" h="12700">
                <a:moveTo>
                  <a:pt x="9944" y="10248"/>
                </a:moveTo>
                <a:lnTo>
                  <a:pt x="7658" y="10248"/>
                </a:lnTo>
                <a:lnTo>
                  <a:pt x="8801" y="12522"/>
                </a:lnTo>
                <a:lnTo>
                  <a:pt x="9944" y="10248"/>
                </a:lnTo>
                <a:close/>
              </a:path>
              <a:path w="13335" h="12700">
                <a:moveTo>
                  <a:pt x="10807" y="1993"/>
                </a:moveTo>
                <a:lnTo>
                  <a:pt x="1981" y="1993"/>
                </a:lnTo>
                <a:lnTo>
                  <a:pt x="1981" y="3136"/>
                </a:lnTo>
                <a:lnTo>
                  <a:pt x="0" y="4267"/>
                </a:lnTo>
                <a:lnTo>
                  <a:pt x="1981" y="5118"/>
                </a:lnTo>
                <a:lnTo>
                  <a:pt x="0" y="6261"/>
                </a:lnTo>
                <a:lnTo>
                  <a:pt x="1981" y="7124"/>
                </a:lnTo>
                <a:lnTo>
                  <a:pt x="0" y="8254"/>
                </a:lnTo>
                <a:lnTo>
                  <a:pt x="1981" y="9385"/>
                </a:lnTo>
                <a:lnTo>
                  <a:pt x="1981" y="10248"/>
                </a:lnTo>
                <a:lnTo>
                  <a:pt x="10807" y="10248"/>
                </a:lnTo>
                <a:lnTo>
                  <a:pt x="10807" y="9385"/>
                </a:lnTo>
                <a:lnTo>
                  <a:pt x="13068" y="8254"/>
                </a:lnTo>
                <a:lnTo>
                  <a:pt x="10807" y="7124"/>
                </a:lnTo>
                <a:lnTo>
                  <a:pt x="13068" y="6261"/>
                </a:lnTo>
                <a:lnTo>
                  <a:pt x="10807" y="5118"/>
                </a:lnTo>
                <a:lnTo>
                  <a:pt x="13068" y="4267"/>
                </a:lnTo>
                <a:lnTo>
                  <a:pt x="10807" y="3136"/>
                </a:lnTo>
                <a:lnTo>
                  <a:pt x="10807" y="1993"/>
                </a:lnTo>
                <a:close/>
              </a:path>
              <a:path w="13335" h="12700">
                <a:moveTo>
                  <a:pt x="4267" y="0"/>
                </a:moveTo>
                <a:lnTo>
                  <a:pt x="3124" y="1993"/>
                </a:lnTo>
                <a:lnTo>
                  <a:pt x="5397" y="1993"/>
                </a:lnTo>
                <a:lnTo>
                  <a:pt x="4267" y="0"/>
                </a:lnTo>
                <a:close/>
              </a:path>
              <a:path w="13335" h="12700">
                <a:moveTo>
                  <a:pt x="6540" y="0"/>
                </a:moveTo>
                <a:lnTo>
                  <a:pt x="5397" y="1993"/>
                </a:lnTo>
                <a:lnTo>
                  <a:pt x="7658" y="1993"/>
                </a:lnTo>
                <a:lnTo>
                  <a:pt x="6540" y="0"/>
                </a:lnTo>
                <a:close/>
              </a:path>
              <a:path w="13335" h="12700">
                <a:moveTo>
                  <a:pt x="8801" y="0"/>
                </a:moveTo>
                <a:lnTo>
                  <a:pt x="7658" y="1993"/>
                </a:lnTo>
                <a:lnTo>
                  <a:pt x="9944" y="1993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2613240" y="2674848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3068" y="6261"/>
                </a:moveTo>
                <a:lnTo>
                  <a:pt x="10807" y="5118"/>
                </a:lnTo>
                <a:lnTo>
                  <a:pt x="13068" y="4267"/>
                </a:lnTo>
                <a:lnTo>
                  <a:pt x="10807" y="3136"/>
                </a:lnTo>
                <a:lnTo>
                  <a:pt x="10807" y="1993"/>
                </a:lnTo>
                <a:lnTo>
                  <a:pt x="9944" y="1993"/>
                </a:lnTo>
                <a:lnTo>
                  <a:pt x="8801" y="0"/>
                </a:lnTo>
                <a:lnTo>
                  <a:pt x="7658" y="1993"/>
                </a:lnTo>
                <a:lnTo>
                  <a:pt x="6540" y="0"/>
                </a:lnTo>
                <a:lnTo>
                  <a:pt x="5397" y="1993"/>
                </a:lnTo>
                <a:lnTo>
                  <a:pt x="4267" y="0"/>
                </a:lnTo>
                <a:lnTo>
                  <a:pt x="3124" y="1993"/>
                </a:lnTo>
                <a:lnTo>
                  <a:pt x="1981" y="1993"/>
                </a:lnTo>
                <a:lnTo>
                  <a:pt x="1981" y="3136"/>
                </a:lnTo>
                <a:lnTo>
                  <a:pt x="0" y="4267"/>
                </a:lnTo>
                <a:lnTo>
                  <a:pt x="1981" y="5118"/>
                </a:lnTo>
                <a:lnTo>
                  <a:pt x="0" y="6261"/>
                </a:lnTo>
                <a:lnTo>
                  <a:pt x="1981" y="7124"/>
                </a:lnTo>
                <a:lnTo>
                  <a:pt x="0" y="8254"/>
                </a:lnTo>
                <a:lnTo>
                  <a:pt x="1981" y="9385"/>
                </a:lnTo>
                <a:lnTo>
                  <a:pt x="1981" y="10248"/>
                </a:lnTo>
                <a:lnTo>
                  <a:pt x="3124" y="10248"/>
                </a:lnTo>
                <a:lnTo>
                  <a:pt x="4267" y="12522"/>
                </a:lnTo>
                <a:lnTo>
                  <a:pt x="5397" y="10248"/>
                </a:lnTo>
                <a:lnTo>
                  <a:pt x="6540" y="12522"/>
                </a:lnTo>
                <a:lnTo>
                  <a:pt x="7658" y="10248"/>
                </a:lnTo>
                <a:lnTo>
                  <a:pt x="8801" y="12522"/>
                </a:lnTo>
                <a:lnTo>
                  <a:pt x="9944" y="10248"/>
                </a:lnTo>
                <a:lnTo>
                  <a:pt x="10807" y="10248"/>
                </a:lnTo>
                <a:lnTo>
                  <a:pt x="10807" y="9385"/>
                </a:lnTo>
                <a:lnTo>
                  <a:pt x="13068" y="8254"/>
                </a:lnTo>
                <a:lnTo>
                  <a:pt x="10807" y="7124"/>
                </a:lnTo>
                <a:lnTo>
                  <a:pt x="13068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2657309" y="2673718"/>
            <a:ext cx="559435" cy="520065"/>
          </a:xfrm>
          <a:custGeom>
            <a:avLst/>
            <a:gdLst/>
            <a:ahLst/>
            <a:cxnLst/>
            <a:rect l="l" t="t" r="r" b="b"/>
            <a:pathLst>
              <a:path w="559435" h="520064">
                <a:moveTo>
                  <a:pt x="309816" y="386041"/>
                </a:moveTo>
                <a:lnTo>
                  <a:pt x="309816" y="519747"/>
                </a:lnTo>
                <a:lnTo>
                  <a:pt x="559015" y="519747"/>
                </a:lnTo>
                <a:lnTo>
                  <a:pt x="558005" y="447205"/>
                </a:lnTo>
                <a:lnTo>
                  <a:pt x="382930" y="447205"/>
                </a:lnTo>
                <a:lnTo>
                  <a:pt x="359867" y="442087"/>
                </a:lnTo>
                <a:lnTo>
                  <a:pt x="338836" y="429552"/>
                </a:lnTo>
                <a:lnTo>
                  <a:pt x="330009" y="415061"/>
                </a:lnTo>
                <a:lnTo>
                  <a:pt x="309816" y="386041"/>
                </a:lnTo>
                <a:close/>
              </a:path>
              <a:path w="559435" h="520064">
                <a:moveTo>
                  <a:pt x="173837" y="0"/>
                </a:moveTo>
                <a:lnTo>
                  <a:pt x="0" y="1130"/>
                </a:lnTo>
                <a:lnTo>
                  <a:pt x="0" y="8254"/>
                </a:lnTo>
                <a:lnTo>
                  <a:pt x="98450" y="8254"/>
                </a:lnTo>
                <a:lnTo>
                  <a:pt x="202552" y="12509"/>
                </a:lnTo>
                <a:lnTo>
                  <a:pt x="261175" y="19634"/>
                </a:lnTo>
                <a:lnTo>
                  <a:pt x="306692" y="32130"/>
                </a:lnTo>
                <a:lnTo>
                  <a:pt x="346506" y="49783"/>
                </a:lnTo>
                <a:lnTo>
                  <a:pt x="402831" y="85915"/>
                </a:lnTo>
                <a:lnTo>
                  <a:pt x="436118" y="125450"/>
                </a:lnTo>
                <a:lnTo>
                  <a:pt x="463715" y="171818"/>
                </a:lnTo>
                <a:lnTo>
                  <a:pt x="481634" y="221602"/>
                </a:lnTo>
                <a:lnTo>
                  <a:pt x="492455" y="265988"/>
                </a:lnTo>
                <a:lnTo>
                  <a:pt x="500418" y="307517"/>
                </a:lnTo>
                <a:lnTo>
                  <a:pt x="500418" y="357314"/>
                </a:lnTo>
                <a:lnTo>
                  <a:pt x="477088" y="409930"/>
                </a:lnTo>
                <a:lnTo>
                  <a:pt x="420750" y="442087"/>
                </a:lnTo>
                <a:lnTo>
                  <a:pt x="382930" y="447205"/>
                </a:lnTo>
                <a:lnTo>
                  <a:pt x="558005" y="447205"/>
                </a:lnTo>
                <a:lnTo>
                  <a:pt x="555599" y="274523"/>
                </a:lnTo>
                <a:lnTo>
                  <a:pt x="529132" y="196862"/>
                </a:lnTo>
                <a:lnTo>
                  <a:pt x="512368" y="159600"/>
                </a:lnTo>
                <a:lnTo>
                  <a:pt x="492455" y="129438"/>
                </a:lnTo>
                <a:lnTo>
                  <a:pt x="477088" y="104686"/>
                </a:lnTo>
                <a:lnTo>
                  <a:pt x="447217" y="71399"/>
                </a:lnTo>
                <a:lnTo>
                  <a:pt x="412788" y="44665"/>
                </a:lnTo>
                <a:lnTo>
                  <a:pt x="372960" y="25044"/>
                </a:lnTo>
                <a:lnTo>
                  <a:pt x="314363" y="7391"/>
                </a:lnTo>
                <a:lnTo>
                  <a:pt x="293306" y="5397"/>
                </a:lnTo>
                <a:lnTo>
                  <a:pt x="269138" y="5397"/>
                </a:lnTo>
                <a:lnTo>
                  <a:pt x="242392" y="2273"/>
                </a:lnTo>
                <a:lnTo>
                  <a:pt x="219062" y="2273"/>
                </a:lnTo>
                <a:lnTo>
                  <a:pt x="173837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2657309" y="2673718"/>
            <a:ext cx="559435" cy="520065"/>
          </a:xfrm>
          <a:custGeom>
            <a:avLst/>
            <a:gdLst/>
            <a:ahLst/>
            <a:cxnLst/>
            <a:rect l="l" t="t" r="r" b="b"/>
            <a:pathLst>
              <a:path w="559435" h="520064">
                <a:moveTo>
                  <a:pt x="0" y="1130"/>
                </a:moveTo>
                <a:lnTo>
                  <a:pt x="0" y="8254"/>
                </a:lnTo>
                <a:lnTo>
                  <a:pt x="98450" y="8254"/>
                </a:lnTo>
                <a:lnTo>
                  <a:pt x="202552" y="12509"/>
                </a:lnTo>
                <a:lnTo>
                  <a:pt x="261175" y="19634"/>
                </a:lnTo>
                <a:lnTo>
                  <a:pt x="306692" y="32130"/>
                </a:lnTo>
                <a:lnTo>
                  <a:pt x="346506" y="49783"/>
                </a:lnTo>
                <a:lnTo>
                  <a:pt x="402831" y="85915"/>
                </a:lnTo>
                <a:lnTo>
                  <a:pt x="436118" y="125450"/>
                </a:lnTo>
                <a:lnTo>
                  <a:pt x="463715" y="171818"/>
                </a:lnTo>
                <a:lnTo>
                  <a:pt x="481634" y="221602"/>
                </a:lnTo>
                <a:lnTo>
                  <a:pt x="492455" y="265988"/>
                </a:lnTo>
                <a:lnTo>
                  <a:pt x="500418" y="307517"/>
                </a:lnTo>
                <a:lnTo>
                  <a:pt x="500418" y="357314"/>
                </a:lnTo>
                <a:lnTo>
                  <a:pt x="477088" y="409930"/>
                </a:lnTo>
                <a:lnTo>
                  <a:pt x="420750" y="442087"/>
                </a:lnTo>
                <a:lnTo>
                  <a:pt x="382930" y="447205"/>
                </a:lnTo>
                <a:lnTo>
                  <a:pt x="359867" y="442087"/>
                </a:lnTo>
                <a:lnTo>
                  <a:pt x="338836" y="429552"/>
                </a:lnTo>
                <a:lnTo>
                  <a:pt x="330009" y="415061"/>
                </a:lnTo>
                <a:lnTo>
                  <a:pt x="309816" y="386041"/>
                </a:lnTo>
                <a:lnTo>
                  <a:pt x="309816" y="519747"/>
                </a:lnTo>
                <a:lnTo>
                  <a:pt x="559015" y="519747"/>
                </a:lnTo>
                <a:lnTo>
                  <a:pt x="555599" y="274523"/>
                </a:lnTo>
                <a:lnTo>
                  <a:pt x="529132" y="196862"/>
                </a:lnTo>
                <a:lnTo>
                  <a:pt x="512368" y="159600"/>
                </a:lnTo>
                <a:lnTo>
                  <a:pt x="492455" y="129438"/>
                </a:lnTo>
                <a:lnTo>
                  <a:pt x="477088" y="104686"/>
                </a:lnTo>
                <a:lnTo>
                  <a:pt x="463715" y="87058"/>
                </a:lnTo>
                <a:lnTo>
                  <a:pt x="447217" y="71399"/>
                </a:lnTo>
                <a:lnTo>
                  <a:pt x="428434" y="56896"/>
                </a:lnTo>
                <a:lnTo>
                  <a:pt x="412788" y="44665"/>
                </a:lnTo>
                <a:lnTo>
                  <a:pt x="372960" y="25044"/>
                </a:lnTo>
                <a:lnTo>
                  <a:pt x="314363" y="7391"/>
                </a:lnTo>
                <a:lnTo>
                  <a:pt x="293306" y="5397"/>
                </a:lnTo>
                <a:lnTo>
                  <a:pt x="269138" y="5397"/>
                </a:lnTo>
                <a:lnTo>
                  <a:pt x="242392" y="2273"/>
                </a:lnTo>
                <a:lnTo>
                  <a:pt x="219062" y="2273"/>
                </a:lnTo>
                <a:lnTo>
                  <a:pt x="173837" y="0"/>
                </a:lnTo>
                <a:lnTo>
                  <a:pt x="0" y="1130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1612722" y="2681973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5397" y="10528"/>
                </a:moveTo>
                <a:lnTo>
                  <a:pt x="3124" y="10528"/>
                </a:lnTo>
                <a:lnTo>
                  <a:pt x="3124" y="12522"/>
                </a:lnTo>
                <a:lnTo>
                  <a:pt x="5397" y="10528"/>
                </a:lnTo>
                <a:close/>
              </a:path>
              <a:path w="12065" h="12700">
                <a:moveTo>
                  <a:pt x="6540" y="10528"/>
                </a:moveTo>
                <a:lnTo>
                  <a:pt x="5397" y="10528"/>
                </a:lnTo>
                <a:lnTo>
                  <a:pt x="6540" y="12522"/>
                </a:lnTo>
                <a:lnTo>
                  <a:pt x="6540" y="10528"/>
                </a:lnTo>
                <a:close/>
              </a:path>
              <a:path w="12065" h="12700">
                <a:moveTo>
                  <a:pt x="8826" y="10528"/>
                </a:moveTo>
                <a:lnTo>
                  <a:pt x="6540" y="10528"/>
                </a:lnTo>
                <a:lnTo>
                  <a:pt x="8826" y="12522"/>
                </a:lnTo>
                <a:lnTo>
                  <a:pt x="8826" y="10528"/>
                </a:lnTo>
                <a:close/>
              </a:path>
              <a:path w="12065" h="12700">
                <a:moveTo>
                  <a:pt x="9944" y="2260"/>
                </a:moveTo>
                <a:lnTo>
                  <a:pt x="1981" y="2260"/>
                </a:lnTo>
                <a:lnTo>
                  <a:pt x="1981" y="3124"/>
                </a:lnTo>
                <a:lnTo>
                  <a:pt x="0" y="4254"/>
                </a:lnTo>
                <a:lnTo>
                  <a:pt x="850" y="5397"/>
                </a:lnTo>
                <a:lnTo>
                  <a:pt x="0" y="6261"/>
                </a:lnTo>
                <a:lnTo>
                  <a:pt x="850" y="7404"/>
                </a:lnTo>
                <a:lnTo>
                  <a:pt x="0" y="8521"/>
                </a:lnTo>
                <a:lnTo>
                  <a:pt x="1981" y="9385"/>
                </a:lnTo>
                <a:lnTo>
                  <a:pt x="1981" y="10528"/>
                </a:lnTo>
                <a:lnTo>
                  <a:pt x="9944" y="10528"/>
                </a:lnTo>
                <a:lnTo>
                  <a:pt x="9944" y="9385"/>
                </a:lnTo>
                <a:lnTo>
                  <a:pt x="11950" y="8521"/>
                </a:lnTo>
                <a:lnTo>
                  <a:pt x="10807" y="7404"/>
                </a:lnTo>
                <a:lnTo>
                  <a:pt x="11950" y="6261"/>
                </a:lnTo>
                <a:lnTo>
                  <a:pt x="10807" y="5397"/>
                </a:lnTo>
                <a:lnTo>
                  <a:pt x="11950" y="4254"/>
                </a:lnTo>
                <a:lnTo>
                  <a:pt x="9944" y="3124"/>
                </a:lnTo>
                <a:lnTo>
                  <a:pt x="9944" y="2260"/>
                </a:lnTo>
                <a:close/>
              </a:path>
              <a:path w="12065" h="12700">
                <a:moveTo>
                  <a:pt x="3124" y="0"/>
                </a:moveTo>
                <a:lnTo>
                  <a:pt x="3124" y="2260"/>
                </a:lnTo>
                <a:lnTo>
                  <a:pt x="5397" y="2260"/>
                </a:lnTo>
                <a:lnTo>
                  <a:pt x="3124" y="0"/>
                </a:lnTo>
                <a:close/>
              </a:path>
              <a:path w="12065" h="12700">
                <a:moveTo>
                  <a:pt x="6540" y="0"/>
                </a:moveTo>
                <a:lnTo>
                  <a:pt x="5397" y="2260"/>
                </a:lnTo>
                <a:lnTo>
                  <a:pt x="6540" y="2260"/>
                </a:lnTo>
                <a:lnTo>
                  <a:pt x="6540" y="0"/>
                </a:lnTo>
                <a:close/>
              </a:path>
              <a:path w="12065" h="12700">
                <a:moveTo>
                  <a:pt x="8826" y="0"/>
                </a:moveTo>
                <a:lnTo>
                  <a:pt x="6540" y="2260"/>
                </a:lnTo>
                <a:lnTo>
                  <a:pt x="8826" y="2260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1612722" y="2681973"/>
            <a:ext cx="12065" cy="12700"/>
          </a:xfrm>
          <a:custGeom>
            <a:avLst/>
            <a:gdLst/>
            <a:ahLst/>
            <a:cxnLst/>
            <a:rect l="l" t="t" r="r" b="b"/>
            <a:pathLst>
              <a:path w="12065" h="12700">
                <a:moveTo>
                  <a:pt x="11950" y="6261"/>
                </a:moveTo>
                <a:lnTo>
                  <a:pt x="10807" y="5397"/>
                </a:lnTo>
                <a:lnTo>
                  <a:pt x="11950" y="4254"/>
                </a:lnTo>
                <a:lnTo>
                  <a:pt x="9944" y="3124"/>
                </a:lnTo>
                <a:lnTo>
                  <a:pt x="9944" y="2260"/>
                </a:lnTo>
                <a:lnTo>
                  <a:pt x="8826" y="2260"/>
                </a:lnTo>
                <a:lnTo>
                  <a:pt x="8826" y="0"/>
                </a:lnTo>
                <a:lnTo>
                  <a:pt x="6540" y="2260"/>
                </a:lnTo>
                <a:lnTo>
                  <a:pt x="6540" y="0"/>
                </a:lnTo>
                <a:lnTo>
                  <a:pt x="5397" y="2260"/>
                </a:lnTo>
                <a:lnTo>
                  <a:pt x="3124" y="0"/>
                </a:lnTo>
                <a:lnTo>
                  <a:pt x="3124" y="2260"/>
                </a:lnTo>
                <a:lnTo>
                  <a:pt x="1981" y="2260"/>
                </a:lnTo>
                <a:lnTo>
                  <a:pt x="1981" y="3124"/>
                </a:lnTo>
                <a:lnTo>
                  <a:pt x="0" y="4254"/>
                </a:lnTo>
                <a:lnTo>
                  <a:pt x="850" y="5397"/>
                </a:lnTo>
                <a:lnTo>
                  <a:pt x="0" y="6261"/>
                </a:lnTo>
                <a:lnTo>
                  <a:pt x="850" y="7404"/>
                </a:lnTo>
                <a:lnTo>
                  <a:pt x="0" y="8521"/>
                </a:lnTo>
                <a:lnTo>
                  <a:pt x="1981" y="9385"/>
                </a:lnTo>
                <a:lnTo>
                  <a:pt x="1981" y="10528"/>
                </a:lnTo>
                <a:lnTo>
                  <a:pt x="3124" y="10528"/>
                </a:lnTo>
                <a:lnTo>
                  <a:pt x="3124" y="12522"/>
                </a:lnTo>
                <a:lnTo>
                  <a:pt x="5397" y="10528"/>
                </a:lnTo>
                <a:lnTo>
                  <a:pt x="6540" y="12522"/>
                </a:lnTo>
                <a:lnTo>
                  <a:pt x="6540" y="10528"/>
                </a:lnTo>
                <a:lnTo>
                  <a:pt x="8826" y="12522"/>
                </a:lnTo>
                <a:lnTo>
                  <a:pt x="8826" y="10528"/>
                </a:lnTo>
                <a:lnTo>
                  <a:pt x="9944" y="10528"/>
                </a:lnTo>
                <a:lnTo>
                  <a:pt x="9944" y="9385"/>
                </a:lnTo>
                <a:lnTo>
                  <a:pt x="11950" y="8521"/>
                </a:lnTo>
                <a:lnTo>
                  <a:pt x="10807" y="7404"/>
                </a:lnTo>
                <a:lnTo>
                  <a:pt x="11950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1601635" y="271923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5384" y="10528"/>
                </a:moveTo>
                <a:lnTo>
                  <a:pt x="3124" y="10528"/>
                </a:lnTo>
                <a:lnTo>
                  <a:pt x="4254" y="12509"/>
                </a:lnTo>
                <a:lnTo>
                  <a:pt x="5384" y="10528"/>
                </a:lnTo>
                <a:close/>
              </a:path>
              <a:path w="13334" h="12700">
                <a:moveTo>
                  <a:pt x="7670" y="10528"/>
                </a:moveTo>
                <a:lnTo>
                  <a:pt x="5384" y="10528"/>
                </a:lnTo>
                <a:lnTo>
                  <a:pt x="6527" y="12509"/>
                </a:lnTo>
                <a:lnTo>
                  <a:pt x="7670" y="10528"/>
                </a:lnTo>
                <a:close/>
              </a:path>
              <a:path w="13334" h="12700">
                <a:moveTo>
                  <a:pt x="9944" y="10528"/>
                </a:moveTo>
                <a:lnTo>
                  <a:pt x="7670" y="10528"/>
                </a:lnTo>
                <a:lnTo>
                  <a:pt x="8801" y="12509"/>
                </a:lnTo>
                <a:lnTo>
                  <a:pt x="9944" y="10528"/>
                </a:lnTo>
                <a:close/>
              </a:path>
              <a:path w="13334" h="12700">
                <a:moveTo>
                  <a:pt x="11087" y="2273"/>
                </a:moveTo>
                <a:lnTo>
                  <a:pt x="1981" y="2273"/>
                </a:lnTo>
                <a:lnTo>
                  <a:pt x="1981" y="3124"/>
                </a:lnTo>
                <a:lnTo>
                  <a:pt x="0" y="4267"/>
                </a:lnTo>
                <a:lnTo>
                  <a:pt x="1981" y="5410"/>
                </a:lnTo>
                <a:lnTo>
                  <a:pt x="0" y="6261"/>
                </a:lnTo>
                <a:lnTo>
                  <a:pt x="1981" y="7404"/>
                </a:lnTo>
                <a:lnTo>
                  <a:pt x="0" y="8534"/>
                </a:lnTo>
                <a:lnTo>
                  <a:pt x="1981" y="9385"/>
                </a:lnTo>
                <a:lnTo>
                  <a:pt x="1981" y="10528"/>
                </a:lnTo>
                <a:lnTo>
                  <a:pt x="11087" y="10528"/>
                </a:lnTo>
                <a:lnTo>
                  <a:pt x="11087" y="9385"/>
                </a:lnTo>
                <a:lnTo>
                  <a:pt x="13068" y="8534"/>
                </a:lnTo>
                <a:lnTo>
                  <a:pt x="11087" y="7404"/>
                </a:lnTo>
                <a:lnTo>
                  <a:pt x="13068" y="6261"/>
                </a:lnTo>
                <a:lnTo>
                  <a:pt x="11087" y="5410"/>
                </a:lnTo>
                <a:lnTo>
                  <a:pt x="13068" y="4267"/>
                </a:lnTo>
                <a:lnTo>
                  <a:pt x="11087" y="3124"/>
                </a:lnTo>
                <a:lnTo>
                  <a:pt x="11087" y="2273"/>
                </a:lnTo>
                <a:close/>
              </a:path>
              <a:path w="13334" h="12700">
                <a:moveTo>
                  <a:pt x="4254" y="0"/>
                </a:moveTo>
                <a:lnTo>
                  <a:pt x="3124" y="2273"/>
                </a:lnTo>
                <a:lnTo>
                  <a:pt x="5384" y="2273"/>
                </a:lnTo>
                <a:lnTo>
                  <a:pt x="4254" y="0"/>
                </a:lnTo>
                <a:close/>
              </a:path>
              <a:path w="13334" h="12700">
                <a:moveTo>
                  <a:pt x="6527" y="0"/>
                </a:moveTo>
                <a:lnTo>
                  <a:pt x="5384" y="2273"/>
                </a:lnTo>
                <a:lnTo>
                  <a:pt x="7670" y="2273"/>
                </a:lnTo>
                <a:lnTo>
                  <a:pt x="6527" y="0"/>
                </a:lnTo>
                <a:close/>
              </a:path>
              <a:path w="13334" h="12700">
                <a:moveTo>
                  <a:pt x="8801" y="0"/>
                </a:moveTo>
                <a:lnTo>
                  <a:pt x="7670" y="2273"/>
                </a:lnTo>
                <a:lnTo>
                  <a:pt x="9944" y="2273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1601635" y="2719235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4" h="12700">
                <a:moveTo>
                  <a:pt x="13068" y="6261"/>
                </a:moveTo>
                <a:lnTo>
                  <a:pt x="11087" y="5410"/>
                </a:lnTo>
                <a:lnTo>
                  <a:pt x="13068" y="4267"/>
                </a:lnTo>
                <a:lnTo>
                  <a:pt x="11087" y="3124"/>
                </a:lnTo>
                <a:lnTo>
                  <a:pt x="11087" y="2273"/>
                </a:lnTo>
                <a:lnTo>
                  <a:pt x="9944" y="2273"/>
                </a:lnTo>
                <a:lnTo>
                  <a:pt x="8801" y="0"/>
                </a:lnTo>
                <a:lnTo>
                  <a:pt x="7670" y="2273"/>
                </a:lnTo>
                <a:lnTo>
                  <a:pt x="6527" y="0"/>
                </a:lnTo>
                <a:lnTo>
                  <a:pt x="5384" y="2273"/>
                </a:lnTo>
                <a:lnTo>
                  <a:pt x="4254" y="0"/>
                </a:lnTo>
                <a:lnTo>
                  <a:pt x="3124" y="2273"/>
                </a:lnTo>
                <a:lnTo>
                  <a:pt x="1981" y="2273"/>
                </a:lnTo>
                <a:lnTo>
                  <a:pt x="1981" y="3124"/>
                </a:lnTo>
                <a:lnTo>
                  <a:pt x="0" y="4267"/>
                </a:lnTo>
                <a:lnTo>
                  <a:pt x="1981" y="5410"/>
                </a:lnTo>
                <a:lnTo>
                  <a:pt x="0" y="6261"/>
                </a:lnTo>
                <a:lnTo>
                  <a:pt x="1981" y="7404"/>
                </a:lnTo>
                <a:lnTo>
                  <a:pt x="0" y="8534"/>
                </a:lnTo>
                <a:lnTo>
                  <a:pt x="1981" y="9385"/>
                </a:lnTo>
                <a:lnTo>
                  <a:pt x="1981" y="10528"/>
                </a:lnTo>
                <a:lnTo>
                  <a:pt x="3124" y="10528"/>
                </a:lnTo>
                <a:lnTo>
                  <a:pt x="4254" y="12509"/>
                </a:lnTo>
                <a:lnTo>
                  <a:pt x="5384" y="10528"/>
                </a:lnTo>
                <a:lnTo>
                  <a:pt x="6527" y="12509"/>
                </a:lnTo>
                <a:lnTo>
                  <a:pt x="7670" y="10528"/>
                </a:lnTo>
                <a:lnTo>
                  <a:pt x="8801" y="12509"/>
                </a:lnTo>
                <a:lnTo>
                  <a:pt x="9944" y="10528"/>
                </a:lnTo>
                <a:lnTo>
                  <a:pt x="11087" y="10528"/>
                </a:lnTo>
                <a:lnTo>
                  <a:pt x="11087" y="9385"/>
                </a:lnTo>
                <a:lnTo>
                  <a:pt x="13068" y="8534"/>
                </a:lnTo>
                <a:lnTo>
                  <a:pt x="11087" y="7404"/>
                </a:lnTo>
                <a:lnTo>
                  <a:pt x="13068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1578292" y="2698762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7683" y="8229"/>
                </a:moveTo>
                <a:lnTo>
                  <a:pt x="3416" y="8229"/>
                </a:lnTo>
                <a:lnTo>
                  <a:pt x="3416" y="10223"/>
                </a:lnTo>
                <a:lnTo>
                  <a:pt x="4267" y="9093"/>
                </a:lnTo>
                <a:lnTo>
                  <a:pt x="7683" y="9093"/>
                </a:lnTo>
                <a:lnTo>
                  <a:pt x="7683" y="8229"/>
                </a:lnTo>
                <a:close/>
              </a:path>
              <a:path w="11430" h="10794">
                <a:moveTo>
                  <a:pt x="6540" y="9093"/>
                </a:moveTo>
                <a:lnTo>
                  <a:pt x="4267" y="9093"/>
                </a:lnTo>
                <a:lnTo>
                  <a:pt x="5397" y="10223"/>
                </a:lnTo>
                <a:lnTo>
                  <a:pt x="6540" y="9093"/>
                </a:lnTo>
                <a:close/>
              </a:path>
              <a:path w="11430" h="10794">
                <a:moveTo>
                  <a:pt x="7683" y="9093"/>
                </a:moveTo>
                <a:lnTo>
                  <a:pt x="6540" y="9093"/>
                </a:lnTo>
                <a:lnTo>
                  <a:pt x="7683" y="10223"/>
                </a:lnTo>
                <a:lnTo>
                  <a:pt x="7683" y="9093"/>
                </a:lnTo>
                <a:close/>
              </a:path>
              <a:path w="11430" h="10794">
                <a:moveTo>
                  <a:pt x="8826" y="7086"/>
                </a:moveTo>
                <a:lnTo>
                  <a:pt x="2273" y="7086"/>
                </a:lnTo>
                <a:lnTo>
                  <a:pt x="1130" y="9093"/>
                </a:lnTo>
                <a:lnTo>
                  <a:pt x="3416" y="8229"/>
                </a:lnTo>
                <a:lnTo>
                  <a:pt x="9477" y="8229"/>
                </a:lnTo>
                <a:lnTo>
                  <a:pt x="8826" y="7086"/>
                </a:lnTo>
                <a:close/>
              </a:path>
              <a:path w="11430" h="10794">
                <a:moveTo>
                  <a:pt x="9477" y="8229"/>
                </a:moveTo>
                <a:lnTo>
                  <a:pt x="7683" y="8229"/>
                </a:lnTo>
                <a:lnTo>
                  <a:pt x="9969" y="9093"/>
                </a:lnTo>
                <a:lnTo>
                  <a:pt x="9477" y="8229"/>
                </a:lnTo>
                <a:close/>
              </a:path>
              <a:path w="11430" h="10794">
                <a:moveTo>
                  <a:pt x="11112" y="3124"/>
                </a:moveTo>
                <a:lnTo>
                  <a:pt x="0" y="3124"/>
                </a:lnTo>
                <a:lnTo>
                  <a:pt x="1130" y="3962"/>
                </a:lnTo>
                <a:lnTo>
                  <a:pt x="0" y="5105"/>
                </a:lnTo>
                <a:lnTo>
                  <a:pt x="1130" y="5969"/>
                </a:lnTo>
                <a:lnTo>
                  <a:pt x="0" y="7086"/>
                </a:lnTo>
                <a:lnTo>
                  <a:pt x="11112" y="7086"/>
                </a:lnTo>
                <a:lnTo>
                  <a:pt x="9969" y="5969"/>
                </a:lnTo>
                <a:lnTo>
                  <a:pt x="11112" y="5105"/>
                </a:lnTo>
                <a:lnTo>
                  <a:pt x="9969" y="3962"/>
                </a:lnTo>
                <a:lnTo>
                  <a:pt x="11112" y="3124"/>
                </a:lnTo>
                <a:close/>
              </a:path>
              <a:path w="11430" h="10794">
                <a:moveTo>
                  <a:pt x="1130" y="838"/>
                </a:moveTo>
                <a:lnTo>
                  <a:pt x="2273" y="3124"/>
                </a:lnTo>
                <a:lnTo>
                  <a:pt x="8826" y="3124"/>
                </a:lnTo>
                <a:lnTo>
                  <a:pt x="9397" y="1981"/>
                </a:lnTo>
                <a:lnTo>
                  <a:pt x="3416" y="1981"/>
                </a:lnTo>
                <a:lnTo>
                  <a:pt x="1130" y="838"/>
                </a:lnTo>
                <a:close/>
              </a:path>
              <a:path w="11430" h="10794">
                <a:moveTo>
                  <a:pt x="3416" y="0"/>
                </a:moveTo>
                <a:lnTo>
                  <a:pt x="3416" y="1981"/>
                </a:lnTo>
                <a:lnTo>
                  <a:pt x="7683" y="1981"/>
                </a:lnTo>
                <a:lnTo>
                  <a:pt x="7683" y="838"/>
                </a:lnTo>
                <a:lnTo>
                  <a:pt x="4267" y="838"/>
                </a:lnTo>
                <a:lnTo>
                  <a:pt x="3416" y="0"/>
                </a:lnTo>
                <a:close/>
              </a:path>
              <a:path w="11430" h="10794">
                <a:moveTo>
                  <a:pt x="9969" y="838"/>
                </a:moveTo>
                <a:lnTo>
                  <a:pt x="7683" y="1981"/>
                </a:lnTo>
                <a:lnTo>
                  <a:pt x="9397" y="1981"/>
                </a:lnTo>
                <a:lnTo>
                  <a:pt x="9969" y="838"/>
                </a:lnTo>
                <a:close/>
              </a:path>
              <a:path w="11430" h="10794">
                <a:moveTo>
                  <a:pt x="5397" y="0"/>
                </a:moveTo>
                <a:lnTo>
                  <a:pt x="4267" y="838"/>
                </a:lnTo>
                <a:lnTo>
                  <a:pt x="6540" y="838"/>
                </a:lnTo>
                <a:lnTo>
                  <a:pt x="5397" y="0"/>
                </a:lnTo>
                <a:close/>
              </a:path>
              <a:path w="11430" h="10794">
                <a:moveTo>
                  <a:pt x="7683" y="0"/>
                </a:moveTo>
                <a:lnTo>
                  <a:pt x="6540" y="838"/>
                </a:lnTo>
                <a:lnTo>
                  <a:pt x="7683" y="838"/>
                </a:lnTo>
                <a:lnTo>
                  <a:pt x="768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1578292" y="2698762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11112" y="5105"/>
                </a:moveTo>
                <a:lnTo>
                  <a:pt x="9969" y="3962"/>
                </a:lnTo>
                <a:lnTo>
                  <a:pt x="11112" y="3124"/>
                </a:lnTo>
                <a:lnTo>
                  <a:pt x="8826" y="3124"/>
                </a:lnTo>
                <a:lnTo>
                  <a:pt x="9969" y="838"/>
                </a:lnTo>
                <a:lnTo>
                  <a:pt x="7683" y="1981"/>
                </a:lnTo>
                <a:lnTo>
                  <a:pt x="7683" y="0"/>
                </a:lnTo>
                <a:lnTo>
                  <a:pt x="6540" y="838"/>
                </a:lnTo>
                <a:lnTo>
                  <a:pt x="5397" y="0"/>
                </a:lnTo>
                <a:lnTo>
                  <a:pt x="4267" y="838"/>
                </a:lnTo>
                <a:lnTo>
                  <a:pt x="3416" y="0"/>
                </a:lnTo>
                <a:lnTo>
                  <a:pt x="3416" y="1981"/>
                </a:lnTo>
                <a:lnTo>
                  <a:pt x="1130" y="838"/>
                </a:lnTo>
                <a:lnTo>
                  <a:pt x="2273" y="3124"/>
                </a:lnTo>
                <a:lnTo>
                  <a:pt x="0" y="3124"/>
                </a:lnTo>
                <a:lnTo>
                  <a:pt x="1130" y="3962"/>
                </a:lnTo>
                <a:lnTo>
                  <a:pt x="0" y="5105"/>
                </a:lnTo>
                <a:lnTo>
                  <a:pt x="1130" y="5969"/>
                </a:lnTo>
                <a:lnTo>
                  <a:pt x="0" y="7086"/>
                </a:lnTo>
                <a:lnTo>
                  <a:pt x="2273" y="7086"/>
                </a:lnTo>
                <a:lnTo>
                  <a:pt x="1130" y="9093"/>
                </a:lnTo>
                <a:lnTo>
                  <a:pt x="3416" y="8229"/>
                </a:lnTo>
                <a:lnTo>
                  <a:pt x="3416" y="10223"/>
                </a:lnTo>
                <a:lnTo>
                  <a:pt x="4267" y="9093"/>
                </a:lnTo>
                <a:lnTo>
                  <a:pt x="5397" y="10223"/>
                </a:lnTo>
                <a:lnTo>
                  <a:pt x="6540" y="9093"/>
                </a:lnTo>
                <a:lnTo>
                  <a:pt x="7683" y="10223"/>
                </a:lnTo>
                <a:lnTo>
                  <a:pt x="7683" y="8229"/>
                </a:lnTo>
                <a:lnTo>
                  <a:pt x="9969" y="9093"/>
                </a:lnTo>
                <a:lnTo>
                  <a:pt x="8826" y="7086"/>
                </a:lnTo>
                <a:lnTo>
                  <a:pt x="11112" y="7086"/>
                </a:lnTo>
                <a:lnTo>
                  <a:pt x="9969" y="5969"/>
                </a:lnTo>
                <a:lnTo>
                  <a:pt x="11112" y="5105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1613573" y="2621940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6832" y="8534"/>
                </a:moveTo>
                <a:lnTo>
                  <a:pt x="3416" y="8534"/>
                </a:lnTo>
                <a:lnTo>
                  <a:pt x="3416" y="10528"/>
                </a:lnTo>
                <a:lnTo>
                  <a:pt x="4546" y="9385"/>
                </a:lnTo>
                <a:lnTo>
                  <a:pt x="6832" y="9385"/>
                </a:lnTo>
                <a:lnTo>
                  <a:pt x="6832" y="8534"/>
                </a:lnTo>
                <a:close/>
              </a:path>
              <a:path w="10159" h="10794">
                <a:moveTo>
                  <a:pt x="5689" y="9385"/>
                </a:moveTo>
                <a:lnTo>
                  <a:pt x="4546" y="9385"/>
                </a:lnTo>
                <a:lnTo>
                  <a:pt x="5689" y="10528"/>
                </a:lnTo>
                <a:lnTo>
                  <a:pt x="5689" y="9385"/>
                </a:lnTo>
                <a:close/>
              </a:path>
              <a:path w="10159" h="10794">
                <a:moveTo>
                  <a:pt x="6832" y="9385"/>
                </a:moveTo>
                <a:lnTo>
                  <a:pt x="5689" y="9385"/>
                </a:lnTo>
                <a:lnTo>
                  <a:pt x="6832" y="10528"/>
                </a:lnTo>
                <a:lnTo>
                  <a:pt x="6832" y="9385"/>
                </a:lnTo>
                <a:close/>
              </a:path>
              <a:path w="10159" h="10794">
                <a:moveTo>
                  <a:pt x="7975" y="7404"/>
                </a:moveTo>
                <a:lnTo>
                  <a:pt x="2273" y="7404"/>
                </a:lnTo>
                <a:lnTo>
                  <a:pt x="1130" y="9385"/>
                </a:lnTo>
                <a:lnTo>
                  <a:pt x="3416" y="8534"/>
                </a:lnTo>
                <a:lnTo>
                  <a:pt x="8613" y="8534"/>
                </a:lnTo>
                <a:lnTo>
                  <a:pt x="7975" y="7404"/>
                </a:lnTo>
                <a:close/>
              </a:path>
              <a:path w="10159" h="10794">
                <a:moveTo>
                  <a:pt x="8613" y="8534"/>
                </a:moveTo>
                <a:lnTo>
                  <a:pt x="6832" y="8534"/>
                </a:lnTo>
                <a:lnTo>
                  <a:pt x="9093" y="9385"/>
                </a:lnTo>
                <a:lnTo>
                  <a:pt x="8613" y="8534"/>
                </a:lnTo>
                <a:close/>
              </a:path>
              <a:path w="10159" h="10794">
                <a:moveTo>
                  <a:pt x="9956" y="3136"/>
                </a:moveTo>
                <a:lnTo>
                  <a:pt x="0" y="3136"/>
                </a:lnTo>
                <a:lnTo>
                  <a:pt x="1130" y="4267"/>
                </a:lnTo>
                <a:lnTo>
                  <a:pt x="0" y="5410"/>
                </a:lnTo>
                <a:lnTo>
                  <a:pt x="1130" y="6261"/>
                </a:lnTo>
                <a:lnTo>
                  <a:pt x="0" y="7404"/>
                </a:lnTo>
                <a:lnTo>
                  <a:pt x="9956" y="7404"/>
                </a:lnTo>
                <a:lnTo>
                  <a:pt x="9093" y="6261"/>
                </a:lnTo>
                <a:lnTo>
                  <a:pt x="9956" y="5410"/>
                </a:lnTo>
                <a:lnTo>
                  <a:pt x="9093" y="4267"/>
                </a:lnTo>
                <a:lnTo>
                  <a:pt x="9956" y="3136"/>
                </a:lnTo>
                <a:close/>
              </a:path>
              <a:path w="10159" h="10794">
                <a:moveTo>
                  <a:pt x="1130" y="1143"/>
                </a:moveTo>
                <a:lnTo>
                  <a:pt x="2273" y="3136"/>
                </a:lnTo>
                <a:lnTo>
                  <a:pt x="7975" y="3136"/>
                </a:lnTo>
                <a:lnTo>
                  <a:pt x="8452" y="2285"/>
                </a:lnTo>
                <a:lnTo>
                  <a:pt x="3416" y="2285"/>
                </a:lnTo>
                <a:lnTo>
                  <a:pt x="1130" y="1143"/>
                </a:lnTo>
                <a:close/>
              </a:path>
              <a:path w="10159" h="10794">
                <a:moveTo>
                  <a:pt x="3416" y="0"/>
                </a:moveTo>
                <a:lnTo>
                  <a:pt x="3416" y="2285"/>
                </a:lnTo>
                <a:lnTo>
                  <a:pt x="6832" y="2285"/>
                </a:lnTo>
                <a:lnTo>
                  <a:pt x="6832" y="1143"/>
                </a:lnTo>
                <a:lnTo>
                  <a:pt x="4546" y="1143"/>
                </a:lnTo>
                <a:lnTo>
                  <a:pt x="3416" y="0"/>
                </a:lnTo>
                <a:close/>
              </a:path>
              <a:path w="10159" h="10794">
                <a:moveTo>
                  <a:pt x="9093" y="1143"/>
                </a:moveTo>
                <a:lnTo>
                  <a:pt x="6832" y="2285"/>
                </a:lnTo>
                <a:lnTo>
                  <a:pt x="8452" y="2285"/>
                </a:lnTo>
                <a:lnTo>
                  <a:pt x="9093" y="1143"/>
                </a:lnTo>
                <a:close/>
              </a:path>
              <a:path w="10159" h="10794">
                <a:moveTo>
                  <a:pt x="5689" y="0"/>
                </a:moveTo>
                <a:lnTo>
                  <a:pt x="4546" y="1143"/>
                </a:lnTo>
                <a:lnTo>
                  <a:pt x="5689" y="1143"/>
                </a:lnTo>
                <a:lnTo>
                  <a:pt x="5689" y="0"/>
                </a:lnTo>
                <a:close/>
              </a:path>
              <a:path w="10159" h="10794">
                <a:moveTo>
                  <a:pt x="6832" y="0"/>
                </a:moveTo>
                <a:lnTo>
                  <a:pt x="5689" y="1143"/>
                </a:lnTo>
                <a:lnTo>
                  <a:pt x="6832" y="1143"/>
                </a:lnTo>
                <a:lnTo>
                  <a:pt x="6832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1613573" y="2621940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9956" y="5410"/>
                </a:moveTo>
                <a:lnTo>
                  <a:pt x="9093" y="4267"/>
                </a:lnTo>
                <a:lnTo>
                  <a:pt x="9956" y="3136"/>
                </a:lnTo>
                <a:lnTo>
                  <a:pt x="7975" y="3136"/>
                </a:lnTo>
                <a:lnTo>
                  <a:pt x="9093" y="1143"/>
                </a:lnTo>
                <a:lnTo>
                  <a:pt x="6832" y="2285"/>
                </a:lnTo>
                <a:lnTo>
                  <a:pt x="6832" y="0"/>
                </a:lnTo>
                <a:lnTo>
                  <a:pt x="5689" y="1143"/>
                </a:lnTo>
                <a:lnTo>
                  <a:pt x="5689" y="0"/>
                </a:lnTo>
                <a:lnTo>
                  <a:pt x="4546" y="1143"/>
                </a:lnTo>
                <a:lnTo>
                  <a:pt x="3416" y="0"/>
                </a:lnTo>
                <a:lnTo>
                  <a:pt x="3416" y="2285"/>
                </a:lnTo>
                <a:lnTo>
                  <a:pt x="1130" y="1143"/>
                </a:lnTo>
                <a:lnTo>
                  <a:pt x="2273" y="3136"/>
                </a:lnTo>
                <a:lnTo>
                  <a:pt x="0" y="3136"/>
                </a:lnTo>
                <a:lnTo>
                  <a:pt x="1130" y="4267"/>
                </a:lnTo>
                <a:lnTo>
                  <a:pt x="0" y="5410"/>
                </a:lnTo>
                <a:lnTo>
                  <a:pt x="1130" y="6261"/>
                </a:lnTo>
                <a:lnTo>
                  <a:pt x="0" y="7404"/>
                </a:lnTo>
                <a:lnTo>
                  <a:pt x="2273" y="7404"/>
                </a:lnTo>
                <a:lnTo>
                  <a:pt x="1130" y="9385"/>
                </a:lnTo>
                <a:lnTo>
                  <a:pt x="3416" y="8534"/>
                </a:lnTo>
                <a:lnTo>
                  <a:pt x="3416" y="10528"/>
                </a:lnTo>
                <a:lnTo>
                  <a:pt x="4546" y="9385"/>
                </a:lnTo>
                <a:lnTo>
                  <a:pt x="5689" y="10528"/>
                </a:lnTo>
                <a:lnTo>
                  <a:pt x="5689" y="9385"/>
                </a:lnTo>
                <a:lnTo>
                  <a:pt x="6832" y="10528"/>
                </a:lnTo>
                <a:lnTo>
                  <a:pt x="6832" y="8534"/>
                </a:lnTo>
                <a:lnTo>
                  <a:pt x="9093" y="9385"/>
                </a:lnTo>
                <a:lnTo>
                  <a:pt x="7975" y="7404"/>
                </a:lnTo>
                <a:lnTo>
                  <a:pt x="9956" y="7404"/>
                </a:lnTo>
                <a:lnTo>
                  <a:pt x="9093" y="6261"/>
                </a:lnTo>
                <a:lnTo>
                  <a:pt x="9956" y="5410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1610436" y="28165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410" y="10515"/>
                </a:moveTo>
                <a:lnTo>
                  <a:pt x="3136" y="10515"/>
                </a:lnTo>
                <a:lnTo>
                  <a:pt x="3136" y="12509"/>
                </a:lnTo>
                <a:lnTo>
                  <a:pt x="5410" y="10515"/>
                </a:lnTo>
                <a:close/>
              </a:path>
              <a:path w="12700" h="12700">
                <a:moveTo>
                  <a:pt x="6553" y="10515"/>
                </a:moveTo>
                <a:lnTo>
                  <a:pt x="5410" y="10515"/>
                </a:lnTo>
                <a:lnTo>
                  <a:pt x="6553" y="12509"/>
                </a:lnTo>
                <a:lnTo>
                  <a:pt x="6553" y="10515"/>
                </a:lnTo>
                <a:close/>
              </a:path>
              <a:path w="12700" h="12700">
                <a:moveTo>
                  <a:pt x="8826" y="10515"/>
                </a:moveTo>
                <a:lnTo>
                  <a:pt x="6553" y="10515"/>
                </a:lnTo>
                <a:lnTo>
                  <a:pt x="8826" y="12509"/>
                </a:lnTo>
                <a:lnTo>
                  <a:pt x="8826" y="10515"/>
                </a:lnTo>
                <a:close/>
              </a:path>
              <a:path w="12700" h="12700">
                <a:moveTo>
                  <a:pt x="9969" y="2273"/>
                </a:moveTo>
                <a:lnTo>
                  <a:pt x="2286" y="2273"/>
                </a:lnTo>
                <a:lnTo>
                  <a:pt x="2286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48"/>
                </a:lnTo>
                <a:lnTo>
                  <a:pt x="1143" y="7391"/>
                </a:lnTo>
                <a:lnTo>
                  <a:pt x="0" y="8534"/>
                </a:lnTo>
                <a:lnTo>
                  <a:pt x="2286" y="9385"/>
                </a:lnTo>
                <a:lnTo>
                  <a:pt x="2286" y="10515"/>
                </a:lnTo>
                <a:lnTo>
                  <a:pt x="9969" y="10515"/>
                </a:lnTo>
                <a:lnTo>
                  <a:pt x="9969" y="9385"/>
                </a:lnTo>
                <a:lnTo>
                  <a:pt x="12230" y="8534"/>
                </a:lnTo>
                <a:lnTo>
                  <a:pt x="11112" y="7391"/>
                </a:lnTo>
                <a:lnTo>
                  <a:pt x="12230" y="6248"/>
                </a:lnTo>
                <a:lnTo>
                  <a:pt x="11112" y="5410"/>
                </a:lnTo>
                <a:lnTo>
                  <a:pt x="12230" y="4267"/>
                </a:lnTo>
                <a:lnTo>
                  <a:pt x="9969" y="3124"/>
                </a:lnTo>
                <a:lnTo>
                  <a:pt x="9969" y="2273"/>
                </a:lnTo>
                <a:close/>
              </a:path>
              <a:path w="12700" h="12700">
                <a:moveTo>
                  <a:pt x="3136" y="0"/>
                </a:moveTo>
                <a:lnTo>
                  <a:pt x="3136" y="2273"/>
                </a:lnTo>
                <a:lnTo>
                  <a:pt x="5410" y="2273"/>
                </a:lnTo>
                <a:lnTo>
                  <a:pt x="3136" y="0"/>
                </a:lnTo>
                <a:close/>
              </a:path>
              <a:path w="12700" h="12700">
                <a:moveTo>
                  <a:pt x="6553" y="0"/>
                </a:moveTo>
                <a:lnTo>
                  <a:pt x="5410" y="2273"/>
                </a:lnTo>
                <a:lnTo>
                  <a:pt x="6553" y="2273"/>
                </a:lnTo>
                <a:lnTo>
                  <a:pt x="6553" y="0"/>
                </a:lnTo>
                <a:close/>
              </a:path>
              <a:path w="12700" h="12700">
                <a:moveTo>
                  <a:pt x="8826" y="0"/>
                </a:moveTo>
                <a:lnTo>
                  <a:pt x="6553" y="2273"/>
                </a:lnTo>
                <a:lnTo>
                  <a:pt x="8826" y="2273"/>
                </a:lnTo>
                <a:lnTo>
                  <a:pt x="8826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1610436" y="281652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30" y="6248"/>
                </a:moveTo>
                <a:lnTo>
                  <a:pt x="11112" y="5410"/>
                </a:lnTo>
                <a:lnTo>
                  <a:pt x="12230" y="4267"/>
                </a:lnTo>
                <a:lnTo>
                  <a:pt x="9969" y="3124"/>
                </a:lnTo>
                <a:lnTo>
                  <a:pt x="9969" y="2273"/>
                </a:lnTo>
                <a:lnTo>
                  <a:pt x="8826" y="2273"/>
                </a:lnTo>
                <a:lnTo>
                  <a:pt x="8826" y="0"/>
                </a:lnTo>
                <a:lnTo>
                  <a:pt x="6553" y="2273"/>
                </a:lnTo>
                <a:lnTo>
                  <a:pt x="6553" y="0"/>
                </a:lnTo>
                <a:lnTo>
                  <a:pt x="5410" y="2273"/>
                </a:lnTo>
                <a:lnTo>
                  <a:pt x="3136" y="0"/>
                </a:lnTo>
                <a:lnTo>
                  <a:pt x="3136" y="2273"/>
                </a:lnTo>
                <a:lnTo>
                  <a:pt x="2286" y="2273"/>
                </a:lnTo>
                <a:lnTo>
                  <a:pt x="2286" y="3124"/>
                </a:lnTo>
                <a:lnTo>
                  <a:pt x="0" y="4267"/>
                </a:lnTo>
                <a:lnTo>
                  <a:pt x="1143" y="5410"/>
                </a:lnTo>
                <a:lnTo>
                  <a:pt x="0" y="6248"/>
                </a:lnTo>
                <a:lnTo>
                  <a:pt x="1143" y="7391"/>
                </a:lnTo>
                <a:lnTo>
                  <a:pt x="0" y="8534"/>
                </a:lnTo>
                <a:lnTo>
                  <a:pt x="2286" y="9385"/>
                </a:lnTo>
                <a:lnTo>
                  <a:pt x="2286" y="10515"/>
                </a:lnTo>
                <a:lnTo>
                  <a:pt x="3136" y="10515"/>
                </a:lnTo>
                <a:lnTo>
                  <a:pt x="3136" y="12509"/>
                </a:lnTo>
                <a:lnTo>
                  <a:pt x="5410" y="10515"/>
                </a:lnTo>
                <a:lnTo>
                  <a:pt x="6553" y="12509"/>
                </a:lnTo>
                <a:lnTo>
                  <a:pt x="6553" y="10515"/>
                </a:lnTo>
                <a:lnTo>
                  <a:pt x="8826" y="12509"/>
                </a:lnTo>
                <a:lnTo>
                  <a:pt x="8826" y="10515"/>
                </a:lnTo>
                <a:lnTo>
                  <a:pt x="9969" y="10515"/>
                </a:lnTo>
                <a:lnTo>
                  <a:pt x="9969" y="9385"/>
                </a:lnTo>
                <a:lnTo>
                  <a:pt x="12230" y="8534"/>
                </a:lnTo>
                <a:lnTo>
                  <a:pt x="11112" y="7391"/>
                </a:lnTo>
                <a:lnTo>
                  <a:pt x="12230" y="624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1620405" y="2772143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5410" y="10248"/>
                </a:moveTo>
                <a:lnTo>
                  <a:pt x="3124" y="10248"/>
                </a:lnTo>
                <a:lnTo>
                  <a:pt x="4267" y="12522"/>
                </a:lnTo>
                <a:lnTo>
                  <a:pt x="5410" y="10248"/>
                </a:lnTo>
                <a:close/>
              </a:path>
              <a:path w="13335" h="12700">
                <a:moveTo>
                  <a:pt x="7670" y="10248"/>
                </a:moveTo>
                <a:lnTo>
                  <a:pt x="5410" y="10248"/>
                </a:lnTo>
                <a:lnTo>
                  <a:pt x="6527" y="12522"/>
                </a:lnTo>
                <a:lnTo>
                  <a:pt x="7670" y="10248"/>
                </a:lnTo>
                <a:close/>
              </a:path>
              <a:path w="13335" h="12700">
                <a:moveTo>
                  <a:pt x="9944" y="10248"/>
                </a:moveTo>
                <a:lnTo>
                  <a:pt x="7670" y="10248"/>
                </a:lnTo>
                <a:lnTo>
                  <a:pt x="8801" y="12522"/>
                </a:lnTo>
                <a:lnTo>
                  <a:pt x="9944" y="10248"/>
                </a:lnTo>
                <a:close/>
              </a:path>
              <a:path w="13335" h="12700">
                <a:moveTo>
                  <a:pt x="11087" y="1993"/>
                </a:moveTo>
                <a:lnTo>
                  <a:pt x="2260" y="1993"/>
                </a:lnTo>
                <a:lnTo>
                  <a:pt x="2260" y="3124"/>
                </a:lnTo>
                <a:lnTo>
                  <a:pt x="0" y="4267"/>
                </a:lnTo>
                <a:lnTo>
                  <a:pt x="2260" y="5118"/>
                </a:lnTo>
                <a:lnTo>
                  <a:pt x="0" y="6261"/>
                </a:lnTo>
                <a:lnTo>
                  <a:pt x="2260" y="7124"/>
                </a:lnTo>
                <a:lnTo>
                  <a:pt x="0" y="8267"/>
                </a:lnTo>
                <a:lnTo>
                  <a:pt x="2260" y="9385"/>
                </a:lnTo>
                <a:lnTo>
                  <a:pt x="2260" y="10248"/>
                </a:lnTo>
                <a:lnTo>
                  <a:pt x="11087" y="10248"/>
                </a:lnTo>
                <a:lnTo>
                  <a:pt x="11087" y="9385"/>
                </a:lnTo>
                <a:lnTo>
                  <a:pt x="13068" y="8267"/>
                </a:lnTo>
                <a:lnTo>
                  <a:pt x="11087" y="7124"/>
                </a:lnTo>
                <a:lnTo>
                  <a:pt x="13068" y="6261"/>
                </a:lnTo>
                <a:lnTo>
                  <a:pt x="11087" y="5118"/>
                </a:lnTo>
                <a:lnTo>
                  <a:pt x="13068" y="4267"/>
                </a:lnTo>
                <a:lnTo>
                  <a:pt x="11087" y="3124"/>
                </a:lnTo>
                <a:lnTo>
                  <a:pt x="11087" y="1993"/>
                </a:lnTo>
                <a:close/>
              </a:path>
              <a:path w="13335" h="12700">
                <a:moveTo>
                  <a:pt x="4267" y="0"/>
                </a:moveTo>
                <a:lnTo>
                  <a:pt x="3124" y="1993"/>
                </a:lnTo>
                <a:lnTo>
                  <a:pt x="5410" y="1993"/>
                </a:lnTo>
                <a:lnTo>
                  <a:pt x="4267" y="0"/>
                </a:lnTo>
                <a:close/>
              </a:path>
              <a:path w="13335" h="12700">
                <a:moveTo>
                  <a:pt x="6527" y="0"/>
                </a:moveTo>
                <a:lnTo>
                  <a:pt x="5410" y="1993"/>
                </a:lnTo>
                <a:lnTo>
                  <a:pt x="7670" y="1993"/>
                </a:lnTo>
                <a:lnTo>
                  <a:pt x="6527" y="0"/>
                </a:lnTo>
                <a:close/>
              </a:path>
              <a:path w="13335" h="12700">
                <a:moveTo>
                  <a:pt x="8801" y="0"/>
                </a:moveTo>
                <a:lnTo>
                  <a:pt x="7670" y="1993"/>
                </a:lnTo>
                <a:lnTo>
                  <a:pt x="9944" y="1993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1620405" y="2772143"/>
            <a:ext cx="13335" cy="12700"/>
          </a:xfrm>
          <a:custGeom>
            <a:avLst/>
            <a:gdLst/>
            <a:ahLst/>
            <a:cxnLst/>
            <a:rect l="l" t="t" r="r" b="b"/>
            <a:pathLst>
              <a:path w="13335" h="12700">
                <a:moveTo>
                  <a:pt x="13068" y="6261"/>
                </a:moveTo>
                <a:lnTo>
                  <a:pt x="11087" y="5118"/>
                </a:lnTo>
                <a:lnTo>
                  <a:pt x="13068" y="4267"/>
                </a:lnTo>
                <a:lnTo>
                  <a:pt x="11087" y="3124"/>
                </a:lnTo>
                <a:lnTo>
                  <a:pt x="11087" y="1993"/>
                </a:lnTo>
                <a:lnTo>
                  <a:pt x="9944" y="1993"/>
                </a:lnTo>
                <a:lnTo>
                  <a:pt x="8801" y="0"/>
                </a:lnTo>
                <a:lnTo>
                  <a:pt x="7670" y="1993"/>
                </a:lnTo>
                <a:lnTo>
                  <a:pt x="6527" y="0"/>
                </a:lnTo>
                <a:lnTo>
                  <a:pt x="5410" y="1993"/>
                </a:lnTo>
                <a:lnTo>
                  <a:pt x="4267" y="0"/>
                </a:lnTo>
                <a:lnTo>
                  <a:pt x="3124" y="1993"/>
                </a:lnTo>
                <a:lnTo>
                  <a:pt x="2260" y="1993"/>
                </a:lnTo>
                <a:lnTo>
                  <a:pt x="2260" y="3124"/>
                </a:lnTo>
                <a:lnTo>
                  <a:pt x="0" y="4267"/>
                </a:lnTo>
                <a:lnTo>
                  <a:pt x="2260" y="5118"/>
                </a:lnTo>
                <a:lnTo>
                  <a:pt x="0" y="6261"/>
                </a:lnTo>
                <a:lnTo>
                  <a:pt x="2260" y="7124"/>
                </a:lnTo>
                <a:lnTo>
                  <a:pt x="0" y="8267"/>
                </a:lnTo>
                <a:lnTo>
                  <a:pt x="2260" y="9385"/>
                </a:lnTo>
                <a:lnTo>
                  <a:pt x="2260" y="10248"/>
                </a:lnTo>
                <a:lnTo>
                  <a:pt x="3124" y="10248"/>
                </a:lnTo>
                <a:lnTo>
                  <a:pt x="4267" y="12522"/>
                </a:lnTo>
                <a:lnTo>
                  <a:pt x="5410" y="10248"/>
                </a:lnTo>
                <a:lnTo>
                  <a:pt x="6527" y="12522"/>
                </a:lnTo>
                <a:lnTo>
                  <a:pt x="7670" y="10248"/>
                </a:lnTo>
                <a:lnTo>
                  <a:pt x="8801" y="12522"/>
                </a:lnTo>
                <a:lnTo>
                  <a:pt x="9944" y="10248"/>
                </a:lnTo>
                <a:lnTo>
                  <a:pt x="11087" y="10248"/>
                </a:lnTo>
                <a:lnTo>
                  <a:pt x="11087" y="9385"/>
                </a:lnTo>
                <a:lnTo>
                  <a:pt x="13068" y="8267"/>
                </a:lnTo>
                <a:lnTo>
                  <a:pt x="11087" y="7124"/>
                </a:lnTo>
                <a:lnTo>
                  <a:pt x="13068" y="6261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1634617" y="2587802"/>
            <a:ext cx="10160" cy="9525"/>
          </a:xfrm>
          <a:custGeom>
            <a:avLst/>
            <a:gdLst/>
            <a:ahLst/>
            <a:cxnLst/>
            <a:rect l="l" t="t" r="r" b="b"/>
            <a:pathLst>
              <a:path w="10160" h="9525">
                <a:moveTo>
                  <a:pt x="6832" y="7404"/>
                </a:moveTo>
                <a:lnTo>
                  <a:pt x="3428" y="7404"/>
                </a:lnTo>
                <a:lnTo>
                  <a:pt x="3428" y="9398"/>
                </a:lnTo>
                <a:lnTo>
                  <a:pt x="4559" y="8254"/>
                </a:lnTo>
                <a:lnTo>
                  <a:pt x="6832" y="8254"/>
                </a:lnTo>
                <a:lnTo>
                  <a:pt x="6832" y="7404"/>
                </a:lnTo>
                <a:close/>
              </a:path>
              <a:path w="10160" h="9525">
                <a:moveTo>
                  <a:pt x="5689" y="8254"/>
                </a:moveTo>
                <a:lnTo>
                  <a:pt x="4559" y="8254"/>
                </a:lnTo>
                <a:lnTo>
                  <a:pt x="5689" y="9398"/>
                </a:lnTo>
                <a:lnTo>
                  <a:pt x="5689" y="8254"/>
                </a:lnTo>
                <a:close/>
              </a:path>
              <a:path w="10160" h="9525">
                <a:moveTo>
                  <a:pt x="6832" y="8254"/>
                </a:moveTo>
                <a:lnTo>
                  <a:pt x="5689" y="8254"/>
                </a:lnTo>
                <a:lnTo>
                  <a:pt x="6832" y="9398"/>
                </a:lnTo>
                <a:lnTo>
                  <a:pt x="6832" y="8254"/>
                </a:lnTo>
                <a:close/>
              </a:path>
              <a:path w="10160" h="9525">
                <a:moveTo>
                  <a:pt x="7962" y="6261"/>
                </a:moveTo>
                <a:lnTo>
                  <a:pt x="2285" y="6261"/>
                </a:lnTo>
                <a:lnTo>
                  <a:pt x="1143" y="8254"/>
                </a:lnTo>
                <a:lnTo>
                  <a:pt x="3428" y="7404"/>
                </a:lnTo>
                <a:lnTo>
                  <a:pt x="8457" y="7404"/>
                </a:lnTo>
                <a:lnTo>
                  <a:pt x="7962" y="6261"/>
                </a:lnTo>
                <a:close/>
              </a:path>
              <a:path w="10160" h="9525">
                <a:moveTo>
                  <a:pt x="8457" y="7404"/>
                </a:moveTo>
                <a:lnTo>
                  <a:pt x="6832" y="7404"/>
                </a:lnTo>
                <a:lnTo>
                  <a:pt x="8826" y="8254"/>
                </a:lnTo>
                <a:lnTo>
                  <a:pt x="8457" y="7404"/>
                </a:lnTo>
                <a:close/>
              </a:path>
              <a:path w="10160" h="9525">
                <a:moveTo>
                  <a:pt x="8826" y="5397"/>
                </a:moveTo>
                <a:lnTo>
                  <a:pt x="1143" y="5397"/>
                </a:lnTo>
                <a:lnTo>
                  <a:pt x="0" y="6261"/>
                </a:lnTo>
                <a:lnTo>
                  <a:pt x="9956" y="6261"/>
                </a:lnTo>
                <a:lnTo>
                  <a:pt x="8826" y="5397"/>
                </a:lnTo>
                <a:close/>
              </a:path>
              <a:path w="10160" h="9525">
                <a:moveTo>
                  <a:pt x="9956" y="3136"/>
                </a:moveTo>
                <a:lnTo>
                  <a:pt x="0" y="3136"/>
                </a:lnTo>
                <a:lnTo>
                  <a:pt x="1143" y="4267"/>
                </a:lnTo>
                <a:lnTo>
                  <a:pt x="0" y="5397"/>
                </a:lnTo>
                <a:lnTo>
                  <a:pt x="9956" y="5397"/>
                </a:lnTo>
                <a:lnTo>
                  <a:pt x="8826" y="4267"/>
                </a:lnTo>
                <a:lnTo>
                  <a:pt x="9956" y="3136"/>
                </a:lnTo>
                <a:close/>
              </a:path>
              <a:path w="10160" h="9525">
                <a:moveTo>
                  <a:pt x="1143" y="1130"/>
                </a:moveTo>
                <a:lnTo>
                  <a:pt x="2285" y="3136"/>
                </a:lnTo>
                <a:lnTo>
                  <a:pt x="7962" y="3136"/>
                </a:lnTo>
                <a:lnTo>
                  <a:pt x="8334" y="2273"/>
                </a:lnTo>
                <a:lnTo>
                  <a:pt x="3428" y="2273"/>
                </a:lnTo>
                <a:lnTo>
                  <a:pt x="1143" y="1130"/>
                </a:lnTo>
                <a:close/>
              </a:path>
              <a:path w="10160" h="9525">
                <a:moveTo>
                  <a:pt x="3428" y="0"/>
                </a:moveTo>
                <a:lnTo>
                  <a:pt x="3428" y="2273"/>
                </a:lnTo>
                <a:lnTo>
                  <a:pt x="6832" y="2273"/>
                </a:lnTo>
                <a:lnTo>
                  <a:pt x="6832" y="1130"/>
                </a:lnTo>
                <a:lnTo>
                  <a:pt x="4559" y="1130"/>
                </a:lnTo>
                <a:lnTo>
                  <a:pt x="3428" y="0"/>
                </a:lnTo>
                <a:close/>
              </a:path>
              <a:path w="10160" h="9525">
                <a:moveTo>
                  <a:pt x="8826" y="1130"/>
                </a:moveTo>
                <a:lnTo>
                  <a:pt x="6832" y="2273"/>
                </a:lnTo>
                <a:lnTo>
                  <a:pt x="8334" y="2273"/>
                </a:lnTo>
                <a:lnTo>
                  <a:pt x="8826" y="1130"/>
                </a:lnTo>
                <a:close/>
              </a:path>
              <a:path w="10160" h="9525">
                <a:moveTo>
                  <a:pt x="5689" y="0"/>
                </a:moveTo>
                <a:lnTo>
                  <a:pt x="4559" y="1130"/>
                </a:lnTo>
                <a:lnTo>
                  <a:pt x="5689" y="1130"/>
                </a:lnTo>
                <a:lnTo>
                  <a:pt x="5689" y="0"/>
                </a:lnTo>
                <a:close/>
              </a:path>
              <a:path w="10160" h="9525">
                <a:moveTo>
                  <a:pt x="6832" y="0"/>
                </a:moveTo>
                <a:lnTo>
                  <a:pt x="5689" y="1130"/>
                </a:lnTo>
                <a:lnTo>
                  <a:pt x="6832" y="1130"/>
                </a:lnTo>
                <a:lnTo>
                  <a:pt x="6832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1634617" y="2587802"/>
            <a:ext cx="10160" cy="9525"/>
          </a:xfrm>
          <a:custGeom>
            <a:avLst/>
            <a:gdLst/>
            <a:ahLst/>
            <a:cxnLst/>
            <a:rect l="l" t="t" r="r" b="b"/>
            <a:pathLst>
              <a:path w="10160" h="9525">
                <a:moveTo>
                  <a:pt x="9956" y="5397"/>
                </a:moveTo>
                <a:lnTo>
                  <a:pt x="8826" y="4267"/>
                </a:lnTo>
                <a:lnTo>
                  <a:pt x="9956" y="3136"/>
                </a:lnTo>
                <a:lnTo>
                  <a:pt x="7962" y="3136"/>
                </a:lnTo>
                <a:lnTo>
                  <a:pt x="8826" y="1130"/>
                </a:lnTo>
                <a:lnTo>
                  <a:pt x="6832" y="2273"/>
                </a:lnTo>
                <a:lnTo>
                  <a:pt x="6832" y="0"/>
                </a:lnTo>
                <a:lnTo>
                  <a:pt x="5689" y="1130"/>
                </a:lnTo>
                <a:lnTo>
                  <a:pt x="5689" y="0"/>
                </a:lnTo>
                <a:lnTo>
                  <a:pt x="4559" y="1130"/>
                </a:lnTo>
                <a:lnTo>
                  <a:pt x="3428" y="0"/>
                </a:lnTo>
                <a:lnTo>
                  <a:pt x="3428" y="2273"/>
                </a:lnTo>
                <a:lnTo>
                  <a:pt x="1143" y="1130"/>
                </a:lnTo>
                <a:lnTo>
                  <a:pt x="2285" y="3136"/>
                </a:lnTo>
                <a:lnTo>
                  <a:pt x="0" y="3136"/>
                </a:lnTo>
                <a:lnTo>
                  <a:pt x="1143" y="4267"/>
                </a:lnTo>
                <a:lnTo>
                  <a:pt x="0" y="5397"/>
                </a:lnTo>
                <a:lnTo>
                  <a:pt x="1143" y="5397"/>
                </a:lnTo>
                <a:lnTo>
                  <a:pt x="0" y="6261"/>
                </a:lnTo>
                <a:lnTo>
                  <a:pt x="2285" y="6261"/>
                </a:lnTo>
                <a:lnTo>
                  <a:pt x="1143" y="8254"/>
                </a:lnTo>
                <a:lnTo>
                  <a:pt x="3428" y="7404"/>
                </a:lnTo>
                <a:lnTo>
                  <a:pt x="3428" y="9398"/>
                </a:lnTo>
                <a:lnTo>
                  <a:pt x="4559" y="8254"/>
                </a:lnTo>
                <a:lnTo>
                  <a:pt x="5689" y="9398"/>
                </a:lnTo>
                <a:lnTo>
                  <a:pt x="5689" y="8254"/>
                </a:lnTo>
                <a:lnTo>
                  <a:pt x="6832" y="9398"/>
                </a:lnTo>
                <a:lnTo>
                  <a:pt x="6832" y="7404"/>
                </a:lnTo>
                <a:lnTo>
                  <a:pt x="8826" y="8254"/>
                </a:lnTo>
                <a:lnTo>
                  <a:pt x="7962" y="6261"/>
                </a:lnTo>
                <a:lnTo>
                  <a:pt x="9956" y="6261"/>
                </a:lnTo>
                <a:lnTo>
                  <a:pt x="8826" y="5397"/>
                </a:lnTo>
                <a:lnTo>
                  <a:pt x="9956" y="5397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1562633" y="2629344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7975" y="8242"/>
                </a:moveTo>
                <a:lnTo>
                  <a:pt x="3428" y="8242"/>
                </a:lnTo>
                <a:lnTo>
                  <a:pt x="3428" y="10236"/>
                </a:lnTo>
                <a:lnTo>
                  <a:pt x="4571" y="9385"/>
                </a:lnTo>
                <a:lnTo>
                  <a:pt x="7975" y="9385"/>
                </a:lnTo>
                <a:lnTo>
                  <a:pt x="7975" y="8242"/>
                </a:lnTo>
                <a:close/>
              </a:path>
              <a:path w="11430" h="10794">
                <a:moveTo>
                  <a:pt x="6845" y="9385"/>
                </a:moveTo>
                <a:lnTo>
                  <a:pt x="4571" y="9385"/>
                </a:lnTo>
                <a:lnTo>
                  <a:pt x="5702" y="10236"/>
                </a:lnTo>
                <a:lnTo>
                  <a:pt x="6845" y="9385"/>
                </a:lnTo>
                <a:close/>
              </a:path>
              <a:path w="11430" h="10794">
                <a:moveTo>
                  <a:pt x="7975" y="9385"/>
                </a:moveTo>
                <a:lnTo>
                  <a:pt x="6845" y="9385"/>
                </a:lnTo>
                <a:lnTo>
                  <a:pt x="7975" y="10236"/>
                </a:lnTo>
                <a:lnTo>
                  <a:pt x="7975" y="9385"/>
                </a:lnTo>
                <a:close/>
              </a:path>
              <a:path w="11430" h="10794">
                <a:moveTo>
                  <a:pt x="9118" y="7112"/>
                </a:moveTo>
                <a:lnTo>
                  <a:pt x="2285" y="7112"/>
                </a:lnTo>
                <a:lnTo>
                  <a:pt x="1143" y="9385"/>
                </a:lnTo>
                <a:lnTo>
                  <a:pt x="3428" y="8242"/>
                </a:lnTo>
                <a:lnTo>
                  <a:pt x="9541" y="8242"/>
                </a:lnTo>
                <a:lnTo>
                  <a:pt x="9118" y="7112"/>
                </a:lnTo>
                <a:close/>
              </a:path>
              <a:path w="11430" h="10794">
                <a:moveTo>
                  <a:pt x="9541" y="8242"/>
                </a:moveTo>
                <a:lnTo>
                  <a:pt x="7975" y="8242"/>
                </a:lnTo>
                <a:lnTo>
                  <a:pt x="9969" y="9385"/>
                </a:lnTo>
                <a:lnTo>
                  <a:pt x="9541" y="8242"/>
                </a:lnTo>
                <a:close/>
              </a:path>
              <a:path w="11430" h="10794">
                <a:moveTo>
                  <a:pt x="11112" y="3124"/>
                </a:moveTo>
                <a:lnTo>
                  <a:pt x="0" y="3124"/>
                </a:lnTo>
                <a:lnTo>
                  <a:pt x="1143" y="3975"/>
                </a:lnTo>
                <a:lnTo>
                  <a:pt x="0" y="5118"/>
                </a:lnTo>
                <a:lnTo>
                  <a:pt x="1143" y="6261"/>
                </a:lnTo>
                <a:lnTo>
                  <a:pt x="0" y="7112"/>
                </a:lnTo>
                <a:lnTo>
                  <a:pt x="11112" y="7112"/>
                </a:lnTo>
                <a:lnTo>
                  <a:pt x="9969" y="6261"/>
                </a:lnTo>
                <a:lnTo>
                  <a:pt x="11112" y="5118"/>
                </a:lnTo>
                <a:lnTo>
                  <a:pt x="9969" y="3975"/>
                </a:lnTo>
                <a:lnTo>
                  <a:pt x="11112" y="3124"/>
                </a:lnTo>
                <a:close/>
              </a:path>
              <a:path w="11430" h="10794">
                <a:moveTo>
                  <a:pt x="1143" y="1130"/>
                </a:moveTo>
                <a:lnTo>
                  <a:pt x="2285" y="3124"/>
                </a:lnTo>
                <a:lnTo>
                  <a:pt x="9118" y="3124"/>
                </a:lnTo>
                <a:lnTo>
                  <a:pt x="9606" y="1981"/>
                </a:lnTo>
                <a:lnTo>
                  <a:pt x="3428" y="1981"/>
                </a:lnTo>
                <a:lnTo>
                  <a:pt x="1143" y="1130"/>
                </a:lnTo>
                <a:close/>
              </a:path>
              <a:path w="11430" h="10794">
                <a:moveTo>
                  <a:pt x="3428" y="0"/>
                </a:moveTo>
                <a:lnTo>
                  <a:pt x="3428" y="1981"/>
                </a:lnTo>
                <a:lnTo>
                  <a:pt x="7975" y="1981"/>
                </a:lnTo>
                <a:lnTo>
                  <a:pt x="7975" y="1130"/>
                </a:lnTo>
                <a:lnTo>
                  <a:pt x="4571" y="1130"/>
                </a:lnTo>
                <a:lnTo>
                  <a:pt x="3428" y="0"/>
                </a:lnTo>
                <a:close/>
              </a:path>
              <a:path w="11430" h="10794">
                <a:moveTo>
                  <a:pt x="9969" y="1130"/>
                </a:moveTo>
                <a:lnTo>
                  <a:pt x="7975" y="1981"/>
                </a:lnTo>
                <a:lnTo>
                  <a:pt x="9606" y="1981"/>
                </a:lnTo>
                <a:lnTo>
                  <a:pt x="9969" y="1130"/>
                </a:lnTo>
                <a:close/>
              </a:path>
              <a:path w="11430" h="10794">
                <a:moveTo>
                  <a:pt x="5702" y="0"/>
                </a:moveTo>
                <a:lnTo>
                  <a:pt x="4571" y="1130"/>
                </a:lnTo>
                <a:lnTo>
                  <a:pt x="6845" y="1130"/>
                </a:lnTo>
                <a:lnTo>
                  <a:pt x="5702" y="0"/>
                </a:lnTo>
                <a:close/>
              </a:path>
              <a:path w="11430" h="10794">
                <a:moveTo>
                  <a:pt x="7975" y="0"/>
                </a:moveTo>
                <a:lnTo>
                  <a:pt x="6845" y="1130"/>
                </a:lnTo>
                <a:lnTo>
                  <a:pt x="7975" y="1130"/>
                </a:lnTo>
                <a:lnTo>
                  <a:pt x="7975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1562633" y="2629344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11112" y="5118"/>
                </a:moveTo>
                <a:lnTo>
                  <a:pt x="9969" y="3975"/>
                </a:lnTo>
                <a:lnTo>
                  <a:pt x="11112" y="3124"/>
                </a:lnTo>
                <a:lnTo>
                  <a:pt x="9118" y="3124"/>
                </a:lnTo>
                <a:lnTo>
                  <a:pt x="9969" y="1130"/>
                </a:lnTo>
                <a:lnTo>
                  <a:pt x="7975" y="1981"/>
                </a:lnTo>
                <a:lnTo>
                  <a:pt x="7975" y="0"/>
                </a:lnTo>
                <a:lnTo>
                  <a:pt x="6845" y="1130"/>
                </a:lnTo>
                <a:lnTo>
                  <a:pt x="5702" y="0"/>
                </a:lnTo>
                <a:lnTo>
                  <a:pt x="4571" y="1130"/>
                </a:lnTo>
                <a:lnTo>
                  <a:pt x="3428" y="0"/>
                </a:lnTo>
                <a:lnTo>
                  <a:pt x="3428" y="1981"/>
                </a:lnTo>
                <a:lnTo>
                  <a:pt x="1143" y="1130"/>
                </a:lnTo>
                <a:lnTo>
                  <a:pt x="2285" y="3124"/>
                </a:lnTo>
                <a:lnTo>
                  <a:pt x="0" y="3124"/>
                </a:lnTo>
                <a:lnTo>
                  <a:pt x="1143" y="3975"/>
                </a:lnTo>
                <a:lnTo>
                  <a:pt x="0" y="5118"/>
                </a:lnTo>
                <a:lnTo>
                  <a:pt x="1143" y="6261"/>
                </a:lnTo>
                <a:lnTo>
                  <a:pt x="0" y="7112"/>
                </a:lnTo>
                <a:lnTo>
                  <a:pt x="2285" y="7112"/>
                </a:lnTo>
                <a:lnTo>
                  <a:pt x="1143" y="9385"/>
                </a:lnTo>
                <a:lnTo>
                  <a:pt x="3428" y="8242"/>
                </a:lnTo>
                <a:lnTo>
                  <a:pt x="3428" y="10236"/>
                </a:lnTo>
                <a:lnTo>
                  <a:pt x="4571" y="9385"/>
                </a:lnTo>
                <a:lnTo>
                  <a:pt x="5702" y="10236"/>
                </a:lnTo>
                <a:lnTo>
                  <a:pt x="6845" y="9385"/>
                </a:lnTo>
                <a:lnTo>
                  <a:pt x="7975" y="10236"/>
                </a:lnTo>
                <a:lnTo>
                  <a:pt x="7975" y="8242"/>
                </a:lnTo>
                <a:lnTo>
                  <a:pt x="9969" y="9385"/>
                </a:lnTo>
                <a:lnTo>
                  <a:pt x="9118" y="7112"/>
                </a:lnTo>
                <a:lnTo>
                  <a:pt x="11112" y="7112"/>
                </a:lnTo>
                <a:lnTo>
                  <a:pt x="9969" y="6261"/>
                </a:lnTo>
                <a:lnTo>
                  <a:pt x="11112" y="511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1587119" y="2748254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6553" y="8254"/>
                </a:moveTo>
                <a:lnTo>
                  <a:pt x="3403" y="8254"/>
                </a:lnTo>
                <a:lnTo>
                  <a:pt x="3403" y="10515"/>
                </a:lnTo>
                <a:lnTo>
                  <a:pt x="4533" y="9398"/>
                </a:lnTo>
                <a:lnTo>
                  <a:pt x="6553" y="9398"/>
                </a:lnTo>
                <a:lnTo>
                  <a:pt x="6553" y="8254"/>
                </a:lnTo>
                <a:close/>
              </a:path>
              <a:path w="10159" h="10794">
                <a:moveTo>
                  <a:pt x="5410" y="9398"/>
                </a:moveTo>
                <a:lnTo>
                  <a:pt x="4533" y="9398"/>
                </a:lnTo>
                <a:lnTo>
                  <a:pt x="5410" y="10515"/>
                </a:lnTo>
                <a:lnTo>
                  <a:pt x="5410" y="9398"/>
                </a:lnTo>
                <a:close/>
              </a:path>
              <a:path w="10159" h="10794">
                <a:moveTo>
                  <a:pt x="6553" y="9398"/>
                </a:moveTo>
                <a:lnTo>
                  <a:pt x="5410" y="9398"/>
                </a:lnTo>
                <a:lnTo>
                  <a:pt x="6553" y="10515"/>
                </a:lnTo>
                <a:lnTo>
                  <a:pt x="6553" y="9398"/>
                </a:lnTo>
                <a:close/>
              </a:path>
              <a:path w="10159" h="10794">
                <a:moveTo>
                  <a:pt x="7658" y="7391"/>
                </a:moveTo>
                <a:lnTo>
                  <a:pt x="2286" y="7391"/>
                </a:lnTo>
                <a:lnTo>
                  <a:pt x="1143" y="9398"/>
                </a:lnTo>
                <a:lnTo>
                  <a:pt x="3403" y="8254"/>
                </a:lnTo>
                <a:lnTo>
                  <a:pt x="8150" y="8254"/>
                </a:lnTo>
                <a:lnTo>
                  <a:pt x="7658" y="7391"/>
                </a:lnTo>
                <a:close/>
              </a:path>
              <a:path w="10159" h="10794">
                <a:moveTo>
                  <a:pt x="8150" y="8254"/>
                </a:moveTo>
                <a:lnTo>
                  <a:pt x="6553" y="8254"/>
                </a:lnTo>
                <a:lnTo>
                  <a:pt x="8801" y="9398"/>
                </a:lnTo>
                <a:lnTo>
                  <a:pt x="8150" y="8254"/>
                </a:lnTo>
                <a:close/>
              </a:path>
              <a:path w="10159" h="10794">
                <a:moveTo>
                  <a:pt x="9944" y="3124"/>
                </a:moveTo>
                <a:lnTo>
                  <a:pt x="0" y="3124"/>
                </a:lnTo>
                <a:lnTo>
                  <a:pt x="1143" y="4267"/>
                </a:lnTo>
                <a:lnTo>
                  <a:pt x="0" y="5130"/>
                </a:lnTo>
                <a:lnTo>
                  <a:pt x="1143" y="6248"/>
                </a:lnTo>
                <a:lnTo>
                  <a:pt x="0" y="7391"/>
                </a:lnTo>
                <a:lnTo>
                  <a:pt x="9944" y="7391"/>
                </a:lnTo>
                <a:lnTo>
                  <a:pt x="8801" y="6248"/>
                </a:lnTo>
                <a:lnTo>
                  <a:pt x="9944" y="5130"/>
                </a:lnTo>
                <a:lnTo>
                  <a:pt x="8801" y="4267"/>
                </a:lnTo>
                <a:lnTo>
                  <a:pt x="9944" y="3124"/>
                </a:lnTo>
                <a:close/>
              </a:path>
              <a:path w="10159" h="10794">
                <a:moveTo>
                  <a:pt x="1143" y="1130"/>
                </a:moveTo>
                <a:lnTo>
                  <a:pt x="2286" y="3124"/>
                </a:lnTo>
                <a:lnTo>
                  <a:pt x="7658" y="3124"/>
                </a:lnTo>
                <a:lnTo>
                  <a:pt x="8145" y="2273"/>
                </a:lnTo>
                <a:lnTo>
                  <a:pt x="3403" y="2273"/>
                </a:lnTo>
                <a:lnTo>
                  <a:pt x="1143" y="1130"/>
                </a:lnTo>
                <a:close/>
              </a:path>
              <a:path w="10159" h="10794">
                <a:moveTo>
                  <a:pt x="3403" y="0"/>
                </a:moveTo>
                <a:lnTo>
                  <a:pt x="3403" y="2273"/>
                </a:lnTo>
                <a:lnTo>
                  <a:pt x="6553" y="2273"/>
                </a:lnTo>
                <a:lnTo>
                  <a:pt x="6553" y="1130"/>
                </a:lnTo>
                <a:lnTo>
                  <a:pt x="4533" y="1130"/>
                </a:lnTo>
                <a:lnTo>
                  <a:pt x="3403" y="0"/>
                </a:lnTo>
                <a:close/>
              </a:path>
              <a:path w="10159" h="10794">
                <a:moveTo>
                  <a:pt x="8801" y="1130"/>
                </a:moveTo>
                <a:lnTo>
                  <a:pt x="6553" y="2273"/>
                </a:lnTo>
                <a:lnTo>
                  <a:pt x="8145" y="2273"/>
                </a:lnTo>
                <a:lnTo>
                  <a:pt x="8801" y="1130"/>
                </a:lnTo>
                <a:close/>
              </a:path>
              <a:path w="10159" h="10794">
                <a:moveTo>
                  <a:pt x="5410" y="0"/>
                </a:moveTo>
                <a:lnTo>
                  <a:pt x="4533" y="1130"/>
                </a:lnTo>
                <a:lnTo>
                  <a:pt x="5410" y="1130"/>
                </a:lnTo>
                <a:lnTo>
                  <a:pt x="5410" y="0"/>
                </a:lnTo>
                <a:close/>
              </a:path>
              <a:path w="10159" h="10794">
                <a:moveTo>
                  <a:pt x="6553" y="0"/>
                </a:moveTo>
                <a:lnTo>
                  <a:pt x="5410" y="1130"/>
                </a:lnTo>
                <a:lnTo>
                  <a:pt x="6553" y="1130"/>
                </a:lnTo>
                <a:lnTo>
                  <a:pt x="655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1587119" y="2748254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9944" y="5130"/>
                </a:moveTo>
                <a:lnTo>
                  <a:pt x="8801" y="4267"/>
                </a:lnTo>
                <a:lnTo>
                  <a:pt x="9944" y="3124"/>
                </a:lnTo>
                <a:lnTo>
                  <a:pt x="7658" y="3124"/>
                </a:lnTo>
                <a:lnTo>
                  <a:pt x="8801" y="1130"/>
                </a:lnTo>
                <a:lnTo>
                  <a:pt x="6553" y="2273"/>
                </a:lnTo>
                <a:lnTo>
                  <a:pt x="6553" y="0"/>
                </a:lnTo>
                <a:lnTo>
                  <a:pt x="5410" y="1130"/>
                </a:lnTo>
                <a:lnTo>
                  <a:pt x="5410" y="0"/>
                </a:lnTo>
                <a:lnTo>
                  <a:pt x="4533" y="1130"/>
                </a:lnTo>
                <a:lnTo>
                  <a:pt x="3403" y="0"/>
                </a:lnTo>
                <a:lnTo>
                  <a:pt x="3403" y="2273"/>
                </a:lnTo>
                <a:lnTo>
                  <a:pt x="1143" y="1130"/>
                </a:lnTo>
                <a:lnTo>
                  <a:pt x="2286" y="3124"/>
                </a:lnTo>
                <a:lnTo>
                  <a:pt x="0" y="3124"/>
                </a:lnTo>
                <a:lnTo>
                  <a:pt x="1143" y="4267"/>
                </a:lnTo>
                <a:lnTo>
                  <a:pt x="0" y="5130"/>
                </a:lnTo>
                <a:lnTo>
                  <a:pt x="1143" y="6248"/>
                </a:lnTo>
                <a:lnTo>
                  <a:pt x="0" y="7391"/>
                </a:lnTo>
                <a:lnTo>
                  <a:pt x="2286" y="7391"/>
                </a:lnTo>
                <a:lnTo>
                  <a:pt x="1143" y="9398"/>
                </a:lnTo>
                <a:lnTo>
                  <a:pt x="3403" y="8254"/>
                </a:lnTo>
                <a:lnTo>
                  <a:pt x="3403" y="10515"/>
                </a:lnTo>
                <a:lnTo>
                  <a:pt x="4533" y="9398"/>
                </a:lnTo>
                <a:lnTo>
                  <a:pt x="5410" y="10515"/>
                </a:lnTo>
                <a:lnTo>
                  <a:pt x="5410" y="9398"/>
                </a:lnTo>
                <a:lnTo>
                  <a:pt x="6553" y="10515"/>
                </a:lnTo>
                <a:lnTo>
                  <a:pt x="6553" y="8254"/>
                </a:lnTo>
                <a:lnTo>
                  <a:pt x="8801" y="9398"/>
                </a:lnTo>
                <a:lnTo>
                  <a:pt x="7658" y="7391"/>
                </a:lnTo>
                <a:lnTo>
                  <a:pt x="9944" y="7391"/>
                </a:lnTo>
                <a:lnTo>
                  <a:pt x="8801" y="6248"/>
                </a:lnTo>
                <a:lnTo>
                  <a:pt x="9944" y="5130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1547279" y="2668600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6553" y="8242"/>
                </a:moveTo>
                <a:lnTo>
                  <a:pt x="3428" y="8242"/>
                </a:lnTo>
                <a:lnTo>
                  <a:pt x="3428" y="10515"/>
                </a:lnTo>
                <a:lnTo>
                  <a:pt x="4571" y="9385"/>
                </a:lnTo>
                <a:lnTo>
                  <a:pt x="6553" y="9385"/>
                </a:lnTo>
                <a:lnTo>
                  <a:pt x="6553" y="8242"/>
                </a:lnTo>
                <a:close/>
              </a:path>
              <a:path w="10159" h="10794">
                <a:moveTo>
                  <a:pt x="5410" y="9385"/>
                </a:moveTo>
                <a:lnTo>
                  <a:pt x="4571" y="9385"/>
                </a:lnTo>
                <a:lnTo>
                  <a:pt x="5410" y="10515"/>
                </a:lnTo>
                <a:lnTo>
                  <a:pt x="5410" y="9385"/>
                </a:lnTo>
                <a:close/>
              </a:path>
              <a:path w="10159" h="10794">
                <a:moveTo>
                  <a:pt x="6553" y="9385"/>
                </a:moveTo>
                <a:lnTo>
                  <a:pt x="5410" y="9385"/>
                </a:lnTo>
                <a:lnTo>
                  <a:pt x="6553" y="10515"/>
                </a:lnTo>
                <a:lnTo>
                  <a:pt x="6553" y="9385"/>
                </a:lnTo>
                <a:close/>
              </a:path>
              <a:path w="10159" h="10794">
                <a:moveTo>
                  <a:pt x="7696" y="7391"/>
                </a:moveTo>
                <a:lnTo>
                  <a:pt x="2286" y="7391"/>
                </a:lnTo>
                <a:lnTo>
                  <a:pt x="1143" y="9385"/>
                </a:lnTo>
                <a:lnTo>
                  <a:pt x="3428" y="8242"/>
                </a:lnTo>
                <a:lnTo>
                  <a:pt x="8183" y="8242"/>
                </a:lnTo>
                <a:lnTo>
                  <a:pt x="7696" y="7391"/>
                </a:lnTo>
                <a:close/>
              </a:path>
              <a:path w="10159" h="10794">
                <a:moveTo>
                  <a:pt x="8183" y="8242"/>
                </a:moveTo>
                <a:lnTo>
                  <a:pt x="6553" y="8242"/>
                </a:lnTo>
                <a:lnTo>
                  <a:pt x="8839" y="9385"/>
                </a:lnTo>
                <a:lnTo>
                  <a:pt x="8183" y="8242"/>
                </a:lnTo>
                <a:close/>
              </a:path>
              <a:path w="10159" h="10794">
                <a:moveTo>
                  <a:pt x="9969" y="3124"/>
                </a:moveTo>
                <a:lnTo>
                  <a:pt x="0" y="3124"/>
                </a:lnTo>
                <a:lnTo>
                  <a:pt x="1143" y="4267"/>
                </a:lnTo>
                <a:lnTo>
                  <a:pt x="0" y="5118"/>
                </a:lnTo>
                <a:lnTo>
                  <a:pt x="1143" y="6248"/>
                </a:lnTo>
                <a:lnTo>
                  <a:pt x="0" y="7391"/>
                </a:lnTo>
                <a:lnTo>
                  <a:pt x="9969" y="7391"/>
                </a:lnTo>
                <a:lnTo>
                  <a:pt x="8839" y="6248"/>
                </a:lnTo>
                <a:lnTo>
                  <a:pt x="9969" y="5118"/>
                </a:lnTo>
                <a:lnTo>
                  <a:pt x="8839" y="4267"/>
                </a:lnTo>
                <a:lnTo>
                  <a:pt x="9969" y="3124"/>
                </a:lnTo>
                <a:close/>
              </a:path>
              <a:path w="10159" h="10794">
                <a:moveTo>
                  <a:pt x="1143" y="1143"/>
                </a:moveTo>
                <a:lnTo>
                  <a:pt x="2286" y="3124"/>
                </a:lnTo>
                <a:lnTo>
                  <a:pt x="7696" y="3124"/>
                </a:lnTo>
                <a:lnTo>
                  <a:pt x="8355" y="1981"/>
                </a:lnTo>
                <a:lnTo>
                  <a:pt x="3428" y="1981"/>
                </a:lnTo>
                <a:lnTo>
                  <a:pt x="1143" y="1143"/>
                </a:lnTo>
                <a:close/>
              </a:path>
              <a:path w="10159" h="10794">
                <a:moveTo>
                  <a:pt x="3428" y="0"/>
                </a:moveTo>
                <a:lnTo>
                  <a:pt x="3428" y="1981"/>
                </a:lnTo>
                <a:lnTo>
                  <a:pt x="6553" y="1981"/>
                </a:lnTo>
                <a:lnTo>
                  <a:pt x="6553" y="1143"/>
                </a:lnTo>
                <a:lnTo>
                  <a:pt x="4571" y="1143"/>
                </a:lnTo>
                <a:lnTo>
                  <a:pt x="3428" y="0"/>
                </a:lnTo>
                <a:close/>
              </a:path>
              <a:path w="10159" h="10794">
                <a:moveTo>
                  <a:pt x="8839" y="1143"/>
                </a:moveTo>
                <a:lnTo>
                  <a:pt x="6553" y="1981"/>
                </a:lnTo>
                <a:lnTo>
                  <a:pt x="8355" y="1981"/>
                </a:lnTo>
                <a:lnTo>
                  <a:pt x="8839" y="1143"/>
                </a:lnTo>
                <a:close/>
              </a:path>
              <a:path w="10159" h="10794">
                <a:moveTo>
                  <a:pt x="5410" y="0"/>
                </a:moveTo>
                <a:lnTo>
                  <a:pt x="4571" y="1143"/>
                </a:lnTo>
                <a:lnTo>
                  <a:pt x="5410" y="1143"/>
                </a:lnTo>
                <a:lnTo>
                  <a:pt x="5410" y="0"/>
                </a:lnTo>
                <a:close/>
              </a:path>
              <a:path w="10159" h="10794">
                <a:moveTo>
                  <a:pt x="6553" y="0"/>
                </a:moveTo>
                <a:lnTo>
                  <a:pt x="5410" y="1143"/>
                </a:lnTo>
                <a:lnTo>
                  <a:pt x="6553" y="1143"/>
                </a:lnTo>
                <a:lnTo>
                  <a:pt x="655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1547279" y="2668600"/>
            <a:ext cx="10160" cy="10795"/>
          </a:xfrm>
          <a:custGeom>
            <a:avLst/>
            <a:gdLst/>
            <a:ahLst/>
            <a:cxnLst/>
            <a:rect l="l" t="t" r="r" b="b"/>
            <a:pathLst>
              <a:path w="10159" h="10794">
                <a:moveTo>
                  <a:pt x="9969" y="5118"/>
                </a:moveTo>
                <a:lnTo>
                  <a:pt x="8839" y="4267"/>
                </a:lnTo>
                <a:lnTo>
                  <a:pt x="9969" y="3124"/>
                </a:lnTo>
                <a:lnTo>
                  <a:pt x="7696" y="3124"/>
                </a:lnTo>
                <a:lnTo>
                  <a:pt x="8839" y="1143"/>
                </a:lnTo>
                <a:lnTo>
                  <a:pt x="6553" y="1981"/>
                </a:lnTo>
                <a:lnTo>
                  <a:pt x="6553" y="0"/>
                </a:lnTo>
                <a:lnTo>
                  <a:pt x="5410" y="1143"/>
                </a:lnTo>
                <a:lnTo>
                  <a:pt x="5410" y="0"/>
                </a:lnTo>
                <a:lnTo>
                  <a:pt x="4571" y="1143"/>
                </a:lnTo>
                <a:lnTo>
                  <a:pt x="3428" y="0"/>
                </a:lnTo>
                <a:lnTo>
                  <a:pt x="3428" y="1981"/>
                </a:lnTo>
                <a:lnTo>
                  <a:pt x="1143" y="1143"/>
                </a:lnTo>
                <a:lnTo>
                  <a:pt x="2286" y="3124"/>
                </a:lnTo>
                <a:lnTo>
                  <a:pt x="0" y="3124"/>
                </a:lnTo>
                <a:lnTo>
                  <a:pt x="1143" y="4267"/>
                </a:lnTo>
                <a:lnTo>
                  <a:pt x="0" y="5118"/>
                </a:lnTo>
                <a:lnTo>
                  <a:pt x="1143" y="6248"/>
                </a:lnTo>
                <a:lnTo>
                  <a:pt x="0" y="7391"/>
                </a:lnTo>
                <a:lnTo>
                  <a:pt x="2286" y="7391"/>
                </a:lnTo>
                <a:lnTo>
                  <a:pt x="1143" y="9385"/>
                </a:lnTo>
                <a:lnTo>
                  <a:pt x="3428" y="8242"/>
                </a:lnTo>
                <a:lnTo>
                  <a:pt x="3428" y="10515"/>
                </a:lnTo>
                <a:lnTo>
                  <a:pt x="4571" y="9385"/>
                </a:lnTo>
                <a:lnTo>
                  <a:pt x="5410" y="10515"/>
                </a:lnTo>
                <a:lnTo>
                  <a:pt x="5410" y="9385"/>
                </a:lnTo>
                <a:lnTo>
                  <a:pt x="6553" y="10515"/>
                </a:lnTo>
                <a:lnTo>
                  <a:pt x="6553" y="8242"/>
                </a:lnTo>
                <a:lnTo>
                  <a:pt x="8839" y="9385"/>
                </a:lnTo>
                <a:lnTo>
                  <a:pt x="7696" y="7391"/>
                </a:lnTo>
                <a:lnTo>
                  <a:pt x="9969" y="7391"/>
                </a:lnTo>
                <a:lnTo>
                  <a:pt x="8839" y="6248"/>
                </a:lnTo>
                <a:lnTo>
                  <a:pt x="9969" y="511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1650276" y="280629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5397" y="10236"/>
                </a:moveTo>
                <a:lnTo>
                  <a:pt x="3124" y="10236"/>
                </a:lnTo>
                <a:lnTo>
                  <a:pt x="3124" y="12509"/>
                </a:lnTo>
                <a:lnTo>
                  <a:pt x="5397" y="10236"/>
                </a:lnTo>
                <a:close/>
              </a:path>
              <a:path w="12700" h="12700">
                <a:moveTo>
                  <a:pt x="6540" y="10236"/>
                </a:moveTo>
                <a:lnTo>
                  <a:pt x="5397" y="10236"/>
                </a:lnTo>
                <a:lnTo>
                  <a:pt x="6540" y="12509"/>
                </a:lnTo>
                <a:lnTo>
                  <a:pt x="6540" y="10236"/>
                </a:lnTo>
                <a:close/>
              </a:path>
              <a:path w="12700" h="12700">
                <a:moveTo>
                  <a:pt x="8801" y="10236"/>
                </a:moveTo>
                <a:lnTo>
                  <a:pt x="6540" y="10236"/>
                </a:lnTo>
                <a:lnTo>
                  <a:pt x="8801" y="12509"/>
                </a:lnTo>
                <a:lnTo>
                  <a:pt x="8801" y="10236"/>
                </a:lnTo>
                <a:close/>
              </a:path>
              <a:path w="12700" h="12700">
                <a:moveTo>
                  <a:pt x="9944" y="1981"/>
                </a:moveTo>
                <a:lnTo>
                  <a:pt x="2273" y="1981"/>
                </a:lnTo>
                <a:lnTo>
                  <a:pt x="2273" y="3124"/>
                </a:lnTo>
                <a:lnTo>
                  <a:pt x="0" y="4267"/>
                </a:lnTo>
                <a:lnTo>
                  <a:pt x="1130" y="5118"/>
                </a:lnTo>
                <a:lnTo>
                  <a:pt x="0" y="6248"/>
                </a:lnTo>
                <a:lnTo>
                  <a:pt x="1130" y="7391"/>
                </a:lnTo>
                <a:lnTo>
                  <a:pt x="0" y="8242"/>
                </a:lnTo>
                <a:lnTo>
                  <a:pt x="2273" y="9385"/>
                </a:lnTo>
                <a:lnTo>
                  <a:pt x="2273" y="10236"/>
                </a:lnTo>
                <a:lnTo>
                  <a:pt x="9944" y="10236"/>
                </a:lnTo>
                <a:lnTo>
                  <a:pt x="9944" y="9385"/>
                </a:lnTo>
                <a:lnTo>
                  <a:pt x="12217" y="8242"/>
                </a:lnTo>
                <a:lnTo>
                  <a:pt x="11087" y="7391"/>
                </a:lnTo>
                <a:lnTo>
                  <a:pt x="12217" y="6248"/>
                </a:lnTo>
                <a:lnTo>
                  <a:pt x="11087" y="5118"/>
                </a:lnTo>
                <a:lnTo>
                  <a:pt x="12217" y="4267"/>
                </a:lnTo>
                <a:lnTo>
                  <a:pt x="9944" y="3124"/>
                </a:lnTo>
                <a:lnTo>
                  <a:pt x="9944" y="1981"/>
                </a:lnTo>
                <a:close/>
              </a:path>
              <a:path w="12700" h="12700">
                <a:moveTo>
                  <a:pt x="3124" y="0"/>
                </a:moveTo>
                <a:lnTo>
                  <a:pt x="3124" y="1981"/>
                </a:lnTo>
                <a:lnTo>
                  <a:pt x="5397" y="1981"/>
                </a:lnTo>
                <a:lnTo>
                  <a:pt x="3124" y="0"/>
                </a:lnTo>
                <a:close/>
              </a:path>
              <a:path w="12700" h="12700">
                <a:moveTo>
                  <a:pt x="6540" y="0"/>
                </a:moveTo>
                <a:lnTo>
                  <a:pt x="5397" y="1981"/>
                </a:lnTo>
                <a:lnTo>
                  <a:pt x="6540" y="1981"/>
                </a:lnTo>
                <a:lnTo>
                  <a:pt x="6540" y="0"/>
                </a:lnTo>
                <a:close/>
              </a:path>
              <a:path w="12700" h="12700">
                <a:moveTo>
                  <a:pt x="8801" y="0"/>
                </a:moveTo>
                <a:lnTo>
                  <a:pt x="6540" y="1981"/>
                </a:lnTo>
                <a:lnTo>
                  <a:pt x="8801" y="1981"/>
                </a:lnTo>
                <a:lnTo>
                  <a:pt x="8801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1650276" y="280629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217" y="6248"/>
                </a:moveTo>
                <a:lnTo>
                  <a:pt x="11087" y="5118"/>
                </a:lnTo>
                <a:lnTo>
                  <a:pt x="12217" y="4267"/>
                </a:lnTo>
                <a:lnTo>
                  <a:pt x="9944" y="3124"/>
                </a:lnTo>
                <a:lnTo>
                  <a:pt x="9944" y="1981"/>
                </a:lnTo>
                <a:lnTo>
                  <a:pt x="8801" y="1981"/>
                </a:lnTo>
                <a:lnTo>
                  <a:pt x="8801" y="0"/>
                </a:lnTo>
                <a:lnTo>
                  <a:pt x="6540" y="1981"/>
                </a:lnTo>
                <a:lnTo>
                  <a:pt x="6540" y="0"/>
                </a:lnTo>
                <a:lnTo>
                  <a:pt x="5397" y="1981"/>
                </a:lnTo>
                <a:lnTo>
                  <a:pt x="3124" y="0"/>
                </a:lnTo>
                <a:lnTo>
                  <a:pt x="3124" y="1981"/>
                </a:lnTo>
                <a:lnTo>
                  <a:pt x="2273" y="1981"/>
                </a:lnTo>
                <a:lnTo>
                  <a:pt x="2273" y="3124"/>
                </a:lnTo>
                <a:lnTo>
                  <a:pt x="0" y="4267"/>
                </a:lnTo>
                <a:lnTo>
                  <a:pt x="1130" y="5118"/>
                </a:lnTo>
                <a:lnTo>
                  <a:pt x="0" y="6248"/>
                </a:lnTo>
                <a:lnTo>
                  <a:pt x="1130" y="7391"/>
                </a:lnTo>
                <a:lnTo>
                  <a:pt x="0" y="8242"/>
                </a:lnTo>
                <a:lnTo>
                  <a:pt x="2273" y="9385"/>
                </a:lnTo>
                <a:lnTo>
                  <a:pt x="2273" y="10236"/>
                </a:lnTo>
                <a:lnTo>
                  <a:pt x="3124" y="10236"/>
                </a:lnTo>
                <a:lnTo>
                  <a:pt x="3124" y="12509"/>
                </a:lnTo>
                <a:lnTo>
                  <a:pt x="5397" y="10236"/>
                </a:lnTo>
                <a:lnTo>
                  <a:pt x="6540" y="12509"/>
                </a:lnTo>
                <a:lnTo>
                  <a:pt x="6540" y="10236"/>
                </a:lnTo>
                <a:lnTo>
                  <a:pt x="8801" y="12509"/>
                </a:lnTo>
                <a:lnTo>
                  <a:pt x="8801" y="10236"/>
                </a:lnTo>
                <a:lnTo>
                  <a:pt x="9944" y="10236"/>
                </a:lnTo>
                <a:lnTo>
                  <a:pt x="9944" y="9385"/>
                </a:lnTo>
                <a:lnTo>
                  <a:pt x="12217" y="8242"/>
                </a:lnTo>
                <a:lnTo>
                  <a:pt x="11087" y="7391"/>
                </a:lnTo>
                <a:lnTo>
                  <a:pt x="12217" y="624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1650276" y="2510142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7683" y="8534"/>
                </a:moveTo>
                <a:lnTo>
                  <a:pt x="3124" y="8534"/>
                </a:lnTo>
                <a:lnTo>
                  <a:pt x="3124" y="10515"/>
                </a:lnTo>
                <a:lnTo>
                  <a:pt x="4267" y="9385"/>
                </a:lnTo>
                <a:lnTo>
                  <a:pt x="7683" y="9385"/>
                </a:lnTo>
                <a:lnTo>
                  <a:pt x="7683" y="8534"/>
                </a:lnTo>
                <a:close/>
              </a:path>
              <a:path w="11430" h="10794">
                <a:moveTo>
                  <a:pt x="6540" y="9385"/>
                </a:moveTo>
                <a:lnTo>
                  <a:pt x="4267" y="9385"/>
                </a:lnTo>
                <a:lnTo>
                  <a:pt x="5397" y="10515"/>
                </a:lnTo>
                <a:lnTo>
                  <a:pt x="6540" y="9385"/>
                </a:lnTo>
                <a:close/>
              </a:path>
              <a:path w="11430" h="10794">
                <a:moveTo>
                  <a:pt x="7683" y="9385"/>
                </a:moveTo>
                <a:lnTo>
                  <a:pt x="6540" y="9385"/>
                </a:lnTo>
                <a:lnTo>
                  <a:pt x="7683" y="10515"/>
                </a:lnTo>
                <a:lnTo>
                  <a:pt x="7683" y="9385"/>
                </a:lnTo>
                <a:close/>
              </a:path>
              <a:path w="11430" h="10794">
                <a:moveTo>
                  <a:pt x="8801" y="7391"/>
                </a:moveTo>
                <a:lnTo>
                  <a:pt x="2273" y="7391"/>
                </a:lnTo>
                <a:lnTo>
                  <a:pt x="1130" y="9385"/>
                </a:lnTo>
                <a:lnTo>
                  <a:pt x="3124" y="8534"/>
                </a:lnTo>
                <a:lnTo>
                  <a:pt x="9456" y="8534"/>
                </a:lnTo>
                <a:lnTo>
                  <a:pt x="8801" y="7391"/>
                </a:lnTo>
                <a:close/>
              </a:path>
              <a:path w="11430" h="10794">
                <a:moveTo>
                  <a:pt x="9456" y="8534"/>
                </a:moveTo>
                <a:lnTo>
                  <a:pt x="7683" y="8534"/>
                </a:lnTo>
                <a:lnTo>
                  <a:pt x="9944" y="9385"/>
                </a:lnTo>
                <a:lnTo>
                  <a:pt x="9456" y="8534"/>
                </a:lnTo>
                <a:close/>
              </a:path>
              <a:path w="11430" h="10794">
                <a:moveTo>
                  <a:pt x="11087" y="3124"/>
                </a:moveTo>
                <a:lnTo>
                  <a:pt x="0" y="3124"/>
                </a:lnTo>
                <a:lnTo>
                  <a:pt x="1130" y="4267"/>
                </a:lnTo>
                <a:lnTo>
                  <a:pt x="0" y="5410"/>
                </a:lnTo>
                <a:lnTo>
                  <a:pt x="1130" y="6248"/>
                </a:lnTo>
                <a:lnTo>
                  <a:pt x="0" y="7391"/>
                </a:lnTo>
                <a:lnTo>
                  <a:pt x="11087" y="7391"/>
                </a:lnTo>
                <a:lnTo>
                  <a:pt x="9944" y="6248"/>
                </a:lnTo>
                <a:lnTo>
                  <a:pt x="11087" y="5410"/>
                </a:lnTo>
                <a:lnTo>
                  <a:pt x="9944" y="4267"/>
                </a:lnTo>
                <a:lnTo>
                  <a:pt x="11087" y="3124"/>
                </a:lnTo>
                <a:close/>
              </a:path>
              <a:path w="11430" h="10794">
                <a:moveTo>
                  <a:pt x="1130" y="1143"/>
                </a:moveTo>
                <a:lnTo>
                  <a:pt x="2273" y="3124"/>
                </a:lnTo>
                <a:lnTo>
                  <a:pt x="8801" y="3124"/>
                </a:lnTo>
                <a:lnTo>
                  <a:pt x="9284" y="2285"/>
                </a:lnTo>
                <a:lnTo>
                  <a:pt x="3124" y="2285"/>
                </a:lnTo>
                <a:lnTo>
                  <a:pt x="1130" y="1143"/>
                </a:lnTo>
                <a:close/>
              </a:path>
              <a:path w="11430" h="10794">
                <a:moveTo>
                  <a:pt x="3124" y="0"/>
                </a:moveTo>
                <a:lnTo>
                  <a:pt x="3124" y="2285"/>
                </a:lnTo>
                <a:lnTo>
                  <a:pt x="7683" y="2285"/>
                </a:lnTo>
                <a:lnTo>
                  <a:pt x="7683" y="1143"/>
                </a:lnTo>
                <a:lnTo>
                  <a:pt x="4267" y="1143"/>
                </a:lnTo>
                <a:lnTo>
                  <a:pt x="3124" y="0"/>
                </a:lnTo>
                <a:close/>
              </a:path>
              <a:path w="11430" h="10794">
                <a:moveTo>
                  <a:pt x="9944" y="1143"/>
                </a:moveTo>
                <a:lnTo>
                  <a:pt x="7683" y="2285"/>
                </a:lnTo>
                <a:lnTo>
                  <a:pt x="9284" y="2285"/>
                </a:lnTo>
                <a:lnTo>
                  <a:pt x="9944" y="1143"/>
                </a:lnTo>
                <a:close/>
              </a:path>
              <a:path w="11430" h="10794">
                <a:moveTo>
                  <a:pt x="5397" y="0"/>
                </a:moveTo>
                <a:lnTo>
                  <a:pt x="4267" y="1143"/>
                </a:lnTo>
                <a:lnTo>
                  <a:pt x="6540" y="1143"/>
                </a:lnTo>
                <a:lnTo>
                  <a:pt x="5397" y="0"/>
                </a:lnTo>
                <a:close/>
              </a:path>
              <a:path w="11430" h="10794">
                <a:moveTo>
                  <a:pt x="7683" y="0"/>
                </a:moveTo>
                <a:lnTo>
                  <a:pt x="6540" y="1143"/>
                </a:lnTo>
                <a:lnTo>
                  <a:pt x="7683" y="1143"/>
                </a:lnTo>
                <a:lnTo>
                  <a:pt x="768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1650276" y="2510142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11087" y="5410"/>
                </a:moveTo>
                <a:lnTo>
                  <a:pt x="9944" y="4267"/>
                </a:lnTo>
                <a:lnTo>
                  <a:pt x="11087" y="3124"/>
                </a:lnTo>
                <a:lnTo>
                  <a:pt x="8801" y="3124"/>
                </a:lnTo>
                <a:lnTo>
                  <a:pt x="9944" y="1143"/>
                </a:lnTo>
                <a:lnTo>
                  <a:pt x="7683" y="2285"/>
                </a:lnTo>
                <a:lnTo>
                  <a:pt x="7683" y="0"/>
                </a:lnTo>
                <a:lnTo>
                  <a:pt x="6540" y="1143"/>
                </a:lnTo>
                <a:lnTo>
                  <a:pt x="5397" y="0"/>
                </a:lnTo>
                <a:lnTo>
                  <a:pt x="4267" y="1143"/>
                </a:lnTo>
                <a:lnTo>
                  <a:pt x="3124" y="0"/>
                </a:lnTo>
                <a:lnTo>
                  <a:pt x="3124" y="2285"/>
                </a:lnTo>
                <a:lnTo>
                  <a:pt x="1130" y="1143"/>
                </a:lnTo>
                <a:lnTo>
                  <a:pt x="2273" y="3124"/>
                </a:lnTo>
                <a:lnTo>
                  <a:pt x="0" y="3124"/>
                </a:lnTo>
                <a:lnTo>
                  <a:pt x="1130" y="4267"/>
                </a:lnTo>
                <a:lnTo>
                  <a:pt x="0" y="5410"/>
                </a:lnTo>
                <a:lnTo>
                  <a:pt x="1130" y="6248"/>
                </a:lnTo>
                <a:lnTo>
                  <a:pt x="0" y="7391"/>
                </a:lnTo>
                <a:lnTo>
                  <a:pt x="2273" y="7391"/>
                </a:lnTo>
                <a:lnTo>
                  <a:pt x="1130" y="9385"/>
                </a:lnTo>
                <a:lnTo>
                  <a:pt x="3124" y="8534"/>
                </a:lnTo>
                <a:lnTo>
                  <a:pt x="3124" y="10515"/>
                </a:lnTo>
                <a:lnTo>
                  <a:pt x="4267" y="9385"/>
                </a:lnTo>
                <a:lnTo>
                  <a:pt x="5397" y="10515"/>
                </a:lnTo>
                <a:lnTo>
                  <a:pt x="6540" y="9385"/>
                </a:lnTo>
                <a:lnTo>
                  <a:pt x="7683" y="10515"/>
                </a:lnTo>
                <a:lnTo>
                  <a:pt x="7683" y="8534"/>
                </a:lnTo>
                <a:lnTo>
                  <a:pt x="9944" y="9385"/>
                </a:lnTo>
                <a:lnTo>
                  <a:pt x="8801" y="7391"/>
                </a:lnTo>
                <a:lnTo>
                  <a:pt x="11087" y="7391"/>
                </a:lnTo>
                <a:lnTo>
                  <a:pt x="9944" y="6248"/>
                </a:lnTo>
                <a:lnTo>
                  <a:pt x="11087" y="5410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1682419" y="2718384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7683" y="8254"/>
                </a:moveTo>
                <a:lnTo>
                  <a:pt x="3124" y="8254"/>
                </a:lnTo>
                <a:lnTo>
                  <a:pt x="3124" y="10236"/>
                </a:lnTo>
                <a:lnTo>
                  <a:pt x="4267" y="9385"/>
                </a:lnTo>
                <a:lnTo>
                  <a:pt x="7683" y="9385"/>
                </a:lnTo>
                <a:lnTo>
                  <a:pt x="7683" y="8254"/>
                </a:lnTo>
                <a:close/>
              </a:path>
              <a:path w="11430" h="10794">
                <a:moveTo>
                  <a:pt x="6540" y="9385"/>
                </a:moveTo>
                <a:lnTo>
                  <a:pt x="4267" y="9385"/>
                </a:lnTo>
                <a:lnTo>
                  <a:pt x="5410" y="10236"/>
                </a:lnTo>
                <a:lnTo>
                  <a:pt x="6540" y="9385"/>
                </a:lnTo>
                <a:close/>
              </a:path>
              <a:path w="11430" h="10794">
                <a:moveTo>
                  <a:pt x="7683" y="9385"/>
                </a:moveTo>
                <a:lnTo>
                  <a:pt x="6540" y="9385"/>
                </a:lnTo>
                <a:lnTo>
                  <a:pt x="7683" y="10236"/>
                </a:lnTo>
                <a:lnTo>
                  <a:pt x="7683" y="9385"/>
                </a:lnTo>
                <a:close/>
              </a:path>
              <a:path w="11430" h="10794">
                <a:moveTo>
                  <a:pt x="8801" y="7111"/>
                </a:moveTo>
                <a:lnTo>
                  <a:pt x="1981" y="7111"/>
                </a:lnTo>
                <a:lnTo>
                  <a:pt x="1143" y="9385"/>
                </a:lnTo>
                <a:lnTo>
                  <a:pt x="3124" y="8254"/>
                </a:lnTo>
                <a:lnTo>
                  <a:pt x="9375" y="8254"/>
                </a:lnTo>
                <a:lnTo>
                  <a:pt x="8801" y="7111"/>
                </a:lnTo>
                <a:close/>
              </a:path>
              <a:path w="11430" h="10794">
                <a:moveTo>
                  <a:pt x="9375" y="8254"/>
                </a:moveTo>
                <a:lnTo>
                  <a:pt x="7683" y="8254"/>
                </a:lnTo>
                <a:lnTo>
                  <a:pt x="9944" y="9385"/>
                </a:lnTo>
                <a:lnTo>
                  <a:pt x="9375" y="8254"/>
                </a:lnTo>
                <a:close/>
              </a:path>
              <a:path w="11430" h="10794">
                <a:moveTo>
                  <a:pt x="11087" y="3124"/>
                </a:moveTo>
                <a:lnTo>
                  <a:pt x="0" y="3124"/>
                </a:lnTo>
                <a:lnTo>
                  <a:pt x="1143" y="3975"/>
                </a:lnTo>
                <a:lnTo>
                  <a:pt x="0" y="5118"/>
                </a:lnTo>
                <a:lnTo>
                  <a:pt x="1143" y="6261"/>
                </a:lnTo>
                <a:lnTo>
                  <a:pt x="0" y="7111"/>
                </a:lnTo>
                <a:lnTo>
                  <a:pt x="11087" y="7111"/>
                </a:lnTo>
                <a:lnTo>
                  <a:pt x="9944" y="6261"/>
                </a:lnTo>
                <a:lnTo>
                  <a:pt x="11087" y="5118"/>
                </a:lnTo>
                <a:lnTo>
                  <a:pt x="9944" y="3975"/>
                </a:lnTo>
                <a:lnTo>
                  <a:pt x="11087" y="3124"/>
                </a:lnTo>
                <a:close/>
              </a:path>
              <a:path w="11430" h="10794">
                <a:moveTo>
                  <a:pt x="1143" y="850"/>
                </a:moveTo>
                <a:lnTo>
                  <a:pt x="1981" y="3124"/>
                </a:lnTo>
                <a:lnTo>
                  <a:pt x="8801" y="3124"/>
                </a:lnTo>
                <a:lnTo>
                  <a:pt x="9369" y="1993"/>
                </a:lnTo>
                <a:lnTo>
                  <a:pt x="3124" y="1993"/>
                </a:lnTo>
                <a:lnTo>
                  <a:pt x="1143" y="850"/>
                </a:lnTo>
                <a:close/>
              </a:path>
              <a:path w="11430" h="10794">
                <a:moveTo>
                  <a:pt x="3124" y="0"/>
                </a:moveTo>
                <a:lnTo>
                  <a:pt x="3124" y="1993"/>
                </a:lnTo>
                <a:lnTo>
                  <a:pt x="7683" y="1993"/>
                </a:lnTo>
                <a:lnTo>
                  <a:pt x="7683" y="850"/>
                </a:lnTo>
                <a:lnTo>
                  <a:pt x="4267" y="850"/>
                </a:lnTo>
                <a:lnTo>
                  <a:pt x="3124" y="0"/>
                </a:lnTo>
                <a:close/>
              </a:path>
              <a:path w="11430" h="10794">
                <a:moveTo>
                  <a:pt x="9944" y="850"/>
                </a:moveTo>
                <a:lnTo>
                  <a:pt x="7683" y="1993"/>
                </a:lnTo>
                <a:lnTo>
                  <a:pt x="9369" y="1993"/>
                </a:lnTo>
                <a:lnTo>
                  <a:pt x="9944" y="850"/>
                </a:lnTo>
                <a:close/>
              </a:path>
              <a:path w="11430" h="10794">
                <a:moveTo>
                  <a:pt x="5410" y="0"/>
                </a:moveTo>
                <a:lnTo>
                  <a:pt x="4267" y="850"/>
                </a:lnTo>
                <a:lnTo>
                  <a:pt x="6540" y="850"/>
                </a:lnTo>
                <a:lnTo>
                  <a:pt x="5410" y="0"/>
                </a:lnTo>
                <a:close/>
              </a:path>
              <a:path w="11430" h="10794">
                <a:moveTo>
                  <a:pt x="7683" y="0"/>
                </a:moveTo>
                <a:lnTo>
                  <a:pt x="6540" y="850"/>
                </a:lnTo>
                <a:lnTo>
                  <a:pt x="7683" y="850"/>
                </a:lnTo>
                <a:lnTo>
                  <a:pt x="7683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1682419" y="2718384"/>
            <a:ext cx="11430" cy="10795"/>
          </a:xfrm>
          <a:custGeom>
            <a:avLst/>
            <a:gdLst/>
            <a:ahLst/>
            <a:cxnLst/>
            <a:rect l="l" t="t" r="r" b="b"/>
            <a:pathLst>
              <a:path w="11430" h="10794">
                <a:moveTo>
                  <a:pt x="11087" y="5118"/>
                </a:moveTo>
                <a:lnTo>
                  <a:pt x="9944" y="3975"/>
                </a:lnTo>
                <a:lnTo>
                  <a:pt x="11087" y="3124"/>
                </a:lnTo>
                <a:lnTo>
                  <a:pt x="8801" y="3124"/>
                </a:lnTo>
                <a:lnTo>
                  <a:pt x="9944" y="850"/>
                </a:lnTo>
                <a:lnTo>
                  <a:pt x="7683" y="1993"/>
                </a:lnTo>
                <a:lnTo>
                  <a:pt x="7683" y="0"/>
                </a:lnTo>
                <a:lnTo>
                  <a:pt x="6540" y="850"/>
                </a:lnTo>
                <a:lnTo>
                  <a:pt x="5410" y="0"/>
                </a:lnTo>
                <a:lnTo>
                  <a:pt x="4267" y="850"/>
                </a:lnTo>
                <a:lnTo>
                  <a:pt x="3124" y="0"/>
                </a:lnTo>
                <a:lnTo>
                  <a:pt x="3124" y="1993"/>
                </a:lnTo>
                <a:lnTo>
                  <a:pt x="1143" y="850"/>
                </a:lnTo>
                <a:lnTo>
                  <a:pt x="1981" y="3124"/>
                </a:lnTo>
                <a:lnTo>
                  <a:pt x="0" y="3124"/>
                </a:lnTo>
                <a:lnTo>
                  <a:pt x="1143" y="3975"/>
                </a:lnTo>
                <a:lnTo>
                  <a:pt x="0" y="5118"/>
                </a:lnTo>
                <a:lnTo>
                  <a:pt x="1143" y="6261"/>
                </a:lnTo>
                <a:lnTo>
                  <a:pt x="0" y="7111"/>
                </a:lnTo>
                <a:lnTo>
                  <a:pt x="1981" y="7111"/>
                </a:lnTo>
                <a:lnTo>
                  <a:pt x="1143" y="9385"/>
                </a:lnTo>
                <a:lnTo>
                  <a:pt x="3124" y="8254"/>
                </a:lnTo>
                <a:lnTo>
                  <a:pt x="3124" y="10236"/>
                </a:lnTo>
                <a:lnTo>
                  <a:pt x="4267" y="9385"/>
                </a:lnTo>
                <a:lnTo>
                  <a:pt x="5410" y="10236"/>
                </a:lnTo>
                <a:lnTo>
                  <a:pt x="6540" y="9385"/>
                </a:lnTo>
                <a:lnTo>
                  <a:pt x="7683" y="10236"/>
                </a:lnTo>
                <a:lnTo>
                  <a:pt x="7683" y="8254"/>
                </a:lnTo>
                <a:lnTo>
                  <a:pt x="9944" y="9385"/>
                </a:lnTo>
                <a:lnTo>
                  <a:pt x="8801" y="7111"/>
                </a:lnTo>
                <a:lnTo>
                  <a:pt x="11087" y="7111"/>
                </a:lnTo>
                <a:lnTo>
                  <a:pt x="9944" y="6261"/>
                </a:lnTo>
                <a:lnTo>
                  <a:pt x="11087" y="5118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2051951" y="2559926"/>
            <a:ext cx="0" cy="83185"/>
          </a:xfrm>
          <a:custGeom>
            <a:avLst/>
            <a:gdLst/>
            <a:ahLst/>
            <a:cxnLst/>
            <a:rect l="l" t="t" r="r" b="b"/>
            <a:pathLst>
              <a:path w="0" h="83185">
                <a:moveTo>
                  <a:pt x="0" y="0"/>
                </a:moveTo>
                <a:lnTo>
                  <a:pt x="0" y="82778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1931327" y="2623083"/>
            <a:ext cx="50165" cy="53340"/>
          </a:xfrm>
          <a:custGeom>
            <a:avLst/>
            <a:gdLst/>
            <a:ahLst/>
            <a:cxnLst/>
            <a:rect l="l" t="t" r="r" b="b"/>
            <a:pathLst>
              <a:path w="50164" h="53339">
                <a:moveTo>
                  <a:pt x="35280" y="0"/>
                </a:moveTo>
                <a:lnTo>
                  <a:pt x="0" y="44373"/>
                </a:lnTo>
                <a:lnTo>
                  <a:pt x="14516" y="52908"/>
                </a:lnTo>
                <a:lnTo>
                  <a:pt x="49783" y="8242"/>
                </a:lnTo>
                <a:lnTo>
                  <a:pt x="35280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2143836" y="1985568"/>
            <a:ext cx="369570" cy="970915"/>
          </a:xfrm>
          <a:custGeom>
            <a:avLst/>
            <a:gdLst/>
            <a:ahLst/>
            <a:cxnLst/>
            <a:rect l="l" t="t" r="r" b="b"/>
            <a:pathLst>
              <a:path w="369569" h="970914">
                <a:moveTo>
                  <a:pt x="193911" y="715175"/>
                </a:moveTo>
                <a:lnTo>
                  <a:pt x="135991" y="715175"/>
                </a:lnTo>
                <a:lnTo>
                  <a:pt x="357593" y="970927"/>
                </a:lnTo>
                <a:lnTo>
                  <a:pt x="369531" y="968641"/>
                </a:lnTo>
                <a:lnTo>
                  <a:pt x="193911" y="715175"/>
                </a:lnTo>
                <a:close/>
              </a:path>
              <a:path w="369569" h="970914">
                <a:moveTo>
                  <a:pt x="48875" y="60020"/>
                </a:moveTo>
                <a:lnTo>
                  <a:pt x="24460" y="60020"/>
                </a:lnTo>
                <a:lnTo>
                  <a:pt x="24460" y="115785"/>
                </a:lnTo>
                <a:lnTo>
                  <a:pt x="1130" y="115785"/>
                </a:lnTo>
                <a:lnTo>
                  <a:pt x="1130" y="575487"/>
                </a:lnTo>
                <a:lnTo>
                  <a:pt x="116077" y="689279"/>
                </a:lnTo>
                <a:lnTo>
                  <a:pt x="45237" y="728548"/>
                </a:lnTo>
                <a:lnTo>
                  <a:pt x="62014" y="761834"/>
                </a:lnTo>
                <a:lnTo>
                  <a:pt x="135991" y="715175"/>
                </a:lnTo>
                <a:lnTo>
                  <a:pt x="193911" y="715175"/>
                </a:lnTo>
                <a:lnTo>
                  <a:pt x="173804" y="686155"/>
                </a:lnTo>
                <a:lnTo>
                  <a:pt x="131724" y="686155"/>
                </a:lnTo>
                <a:lnTo>
                  <a:pt x="91884" y="635520"/>
                </a:lnTo>
                <a:lnTo>
                  <a:pt x="111785" y="621855"/>
                </a:lnTo>
                <a:lnTo>
                  <a:pt x="69697" y="560984"/>
                </a:lnTo>
                <a:lnTo>
                  <a:pt x="48875" y="60020"/>
                </a:lnTo>
                <a:close/>
              </a:path>
              <a:path w="369569" h="970914">
                <a:moveTo>
                  <a:pt x="161582" y="668515"/>
                </a:moveTo>
                <a:lnTo>
                  <a:pt x="131724" y="686155"/>
                </a:lnTo>
                <a:lnTo>
                  <a:pt x="173804" y="686155"/>
                </a:lnTo>
                <a:lnTo>
                  <a:pt x="161582" y="668515"/>
                </a:lnTo>
                <a:close/>
              </a:path>
              <a:path w="369569" h="970914">
                <a:moveTo>
                  <a:pt x="46380" y="0"/>
                </a:moveTo>
                <a:lnTo>
                  <a:pt x="26466" y="0"/>
                </a:lnTo>
                <a:lnTo>
                  <a:pt x="26466" y="23609"/>
                </a:lnTo>
                <a:lnTo>
                  <a:pt x="0" y="24739"/>
                </a:lnTo>
                <a:lnTo>
                  <a:pt x="0" y="60883"/>
                </a:lnTo>
                <a:lnTo>
                  <a:pt x="24460" y="60020"/>
                </a:lnTo>
                <a:lnTo>
                  <a:pt x="48875" y="60020"/>
                </a:lnTo>
                <a:lnTo>
                  <a:pt x="4638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2143836" y="1985568"/>
            <a:ext cx="369570" cy="970915"/>
          </a:xfrm>
          <a:custGeom>
            <a:avLst/>
            <a:gdLst/>
            <a:ahLst/>
            <a:cxnLst/>
            <a:rect l="l" t="t" r="r" b="b"/>
            <a:pathLst>
              <a:path w="369569" h="970914">
                <a:moveTo>
                  <a:pt x="369531" y="968641"/>
                </a:moveTo>
                <a:lnTo>
                  <a:pt x="161582" y="668515"/>
                </a:lnTo>
                <a:lnTo>
                  <a:pt x="131724" y="686155"/>
                </a:lnTo>
                <a:lnTo>
                  <a:pt x="91884" y="635520"/>
                </a:lnTo>
                <a:lnTo>
                  <a:pt x="111785" y="621855"/>
                </a:lnTo>
                <a:lnTo>
                  <a:pt x="69697" y="560984"/>
                </a:lnTo>
                <a:lnTo>
                  <a:pt x="46380" y="0"/>
                </a:lnTo>
                <a:lnTo>
                  <a:pt x="26466" y="0"/>
                </a:lnTo>
                <a:lnTo>
                  <a:pt x="26466" y="23609"/>
                </a:lnTo>
                <a:lnTo>
                  <a:pt x="0" y="24739"/>
                </a:lnTo>
                <a:lnTo>
                  <a:pt x="0" y="60883"/>
                </a:lnTo>
                <a:lnTo>
                  <a:pt x="24460" y="60020"/>
                </a:lnTo>
                <a:lnTo>
                  <a:pt x="24460" y="115785"/>
                </a:lnTo>
                <a:lnTo>
                  <a:pt x="1130" y="115785"/>
                </a:lnTo>
                <a:lnTo>
                  <a:pt x="1130" y="575487"/>
                </a:lnTo>
                <a:lnTo>
                  <a:pt x="116077" y="689279"/>
                </a:lnTo>
                <a:lnTo>
                  <a:pt x="45237" y="728548"/>
                </a:lnTo>
                <a:lnTo>
                  <a:pt x="62014" y="761834"/>
                </a:lnTo>
                <a:lnTo>
                  <a:pt x="135991" y="715175"/>
                </a:lnTo>
                <a:lnTo>
                  <a:pt x="357593" y="970927"/>
                </a:lnTo>
                <a:lnTo>
                  <a:pt x="369531" y="968641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2218093" y="2621089"/>
            <a:ext cx="50165" cy="48895"/>
          </a:xfrm>
          <a:custGeom>
            <a:avLst/>
            <a:gdLst/>
            <a:ahLst/>
            <a:cxnLst/>
            <a:rect l="l" t="t" r="r" b="b"/>
            <a:pathLst>
              <a:path w="50164" h="48894">
                <a:moveTo>
                  <a:pt x="11937" y="0"/>
                </a:moveTo>
                <a:lnTo>
                  <a:pt x="0" y="10236"/>
                </a:lnTo>
                <a:lnTo>
                  <a:pt x="37528" y="48653"/>
                </a:lnTo>
                <a:lnTo>
                  <a:pt x="49771" y="38125"/>
                </a:lnTo>
                <a:lnTo>
                  <a:pt x="11937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2142705" y="2549690"/>
            <a:ext cx="0" cy="83185"/>
          </a:xfrm>
          <a:custGeom>
            <a:avLst/>
            <a:gdLst/>
            <a:ahLst/>
            <a:cxnLst/>
            <a:rect l="l" t="t" r="r" b="b"/>
            <a:pathLst>
              <a:path w="0" h="83185">
                <a:moveTo>
                  <a:pt x="0" y="0"/>
                </a:moveTo>
                <a:lnTo>
                  <a:pt x="0" y="82778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2442540" y="2689377"/>
            <a:ext cx="287020" cy="321945"/>
          </a:xfrm>
          <a:custGeom>
            <a:avLst/>
            <a:gdLst/>
            <a:ahLst/>
            <a:cxnLst/>
            <a:rect l="l" t="t" r="r" b="b"/>
            <a:pathLst>
              <a:path w="287019" h="321944">
                <a:moveTo>
                  <a:pt x="0" y="260858"/>
                </a:moveTo>
                <a:lnTo>
                  <a:pt x="0" y="321741"/>
                </a:lnTo>
                <a:lnTo>
                  <a:pt x="100711" y="321741"/>
                </a:lnTo>
                <a:lnTo>
                  <a:pt x="113840" y="296125"/>
                </a:lnTo>
                <a:lnTo>
                  <a:pt x="27876" y="296125"/>
                </a:lnTo>
                <a:lnTo>
                  <a:pt x="27876" y="261708"/>
                </a:lnTo>
                <a:lnTo>
                  <a:pt x="0" y="260858"/>
                </a:lnTo>
                <a:close/>
              </a:path>
              <a:path w="287019" h="321944">
                <a:moveTo>
                  <a:pt x="253466" y="0"/>
                </a:moveTo>
                <a:lnTo>
                  <a:pt x="215912" y="1117"/>
                </a:lnTo>
                <a:lnTo>
                  <a:pt x="181508" y="76504"/>
                </a:lnTo>
                <a:lnTo>
                  <a:pt x="89890" y="296125"/>
                </a:lnTo>
                <a:lnTo>
                  <a:pt x="113840" y="296125"/>
                </a:lnTo>
                <a:lnTo>
                  <a:pt x="124040" y="276225"/>
                </a:lnTo>
                <a:lnTo>
                  <a:pt x="181508" y="135686"/>
                </a:lnTo>
                <a:lnTo>
                  <a:pt x="281343" y="78498"/>
                </a:lnTo>
                <a:lnTo>
                  <a:pt x="286593" y="13347"/>
                </a:lnTo>
                <a:lnTo>
                  <a:pt x="253466" y="13347"/>
                </a:lnTo>
                <a:lnTo>
                  <a:pt x="253466" y="0"/>
                </a:lnTo>
                <a:close/>
              </a:path>
              <a:path w="287019" h="321944">
                <a:moveTo>
                  <a:pt x="286753" y="11366"/>
                </a:moveTo>
                <a:lnTo>
                  <a:pt x="253466" y="13347"/>
                </a:lnTo>
                <a:lnTo>
                  <a:pt x="286593" y="13347"/>
                </a:lnTo>
                <a:lnTo>
                  <a:pt x="286753" y="11366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2442540" y="2689377"/>
            <a:ext cx="287020" cy="321945"/>
          </a:xfrm>
          <a:custGeom>
            <a:avLst/>
            <a:gdLst/>
            <a:ahLst/>
            <a:cxnLst/>
            <a:rect l="l" t="t" r="r" b="b"/>
            <a:pathLst>
              <a:path w="287019" h="321944">
                <a:moveTo>
                  <a:pt x="253466" y="13347"/>
                </a:moveTo>
                <a:lnTo>
                  <a:pt x="253466" y="0"/>
                </a:lnTo>
                <a:lnTo>
                  <a:pt x="215912" y="1117"/>
                </a:lnTo>
                <a:lnTo>
                  <a:pt x="181508" y="76504"/>
                </a:lnTo>
                <a:lnTo>
                  <a:pt x="89890" y="296125"/>
                </a:lnTo>
                <a:lnTo>
                  <a:pt x="27876" y="296125"/>
                </a:lnTo>
                <a:lnTo>
                  <a:pt x="27876" y="261708"/>
                </a:lnTo>
                <a:lnTo>
                  <a:pt x="0" y="260858"/>
                </a:lnTo>
                <a:lnTo>
                  <a:pt x="0" y="321741"/>
                </a:lnTo>
                <a:lnTo>
                  <a:pt x="100711" y="321741"/>
                </a:lnTo>
                <a:lnTo>
                  <a:pt x="124040" y="276225"/>
                </a:lnTo>
                <a:lnTo>
                  <a:pt x="181508" y="135686"/>
                </a:lnTo>
                <a:lnTo>
                  <a:pt x="281343" y="78498"/>
                </a:lnTo>
                <a:lnTo>
                  <a:pt x="286753" y="11366"/>
                </a:lnTo>
                <a:lnTo>
                  <a:pt x="253466" y="13347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1950110" y="2093086"/>
            <a:ext cx="78740" cy="520700"/>
          </a:xfrm>
          <a:custGeom>
            <a:avLst/>
            <a:gdLst/>
            <a:ahLst/>
            <a:cxnLst/>
            <a:rect l="l" t="t" r="r" b="b"/>
            <a:pathLst>
              <a:path w="78739" h="520700">
                <a:moveTo>
                  <a:pt x="0" y="520611"/>
                </a:moveTo>
                <a:lnTo>
                  <a:pt x="57454" y="460578"/>
                </a:lnTo>
                <a:lnTo>
                  <a:pt x="78498" y="0"/>
                </a:lnTo>
              </a:path>
            </a:pathLst>
          </a:custGeom>
          <a:ln w="11023">
            <a:solidFill>
              <a:srgbClr val="F1F1F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2295461" y="3014243"/>
            <a:ext cx="207010" cy="112395"/>
          </a:xfrm>
          <a:custGeom>
            <a:avLst/>
            <a:gdLst/>
            <a:ahLst/>
            <a:cxnLst/>
            <a:rect l="l" t="t" r="r" b="b"/>
            <a:pathLst>
              <a:path w="207010" h="112394">
                <a:moveTo>
                  <a:pt x="0" y="111798"/>
                </a:moveTo>
                <a:lnTo>
                  <a:pt x="71983" y="67411"/>
                </a:lnTo>
                <a:lnTo>
                  <a:pt x="142811" y="111798"/>
                </a:lnTo>
                <a:lnTo>
                  <a:pt x="206819" y="111798"/>
                </a:lnTo>
                <a:lnTo>
                  <a:pt x="206819" y="0"/>
                </a:lnTo>
              </a:path>
            </a:pathLst>
          </a:custGeom>
          <a:ln w="22047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2173706" y="1885149"/>
            <a:ext cx="372110" cy="554990"/>
          </a:xfrm>
          <a:custGeom>
            <a:avLst/>
            <a:gdLst/>
            <a:ahLst/>
            <a:cxnLst/>
            <a:rect l="l" t="t" r="r" b="b"/>
            <a:pathLst>
              <a:path w="372110" h="554989">
                <a:moveTo>
                  <a:pt x="127165" y="18478"/>
                </a:moveTo>
                <a:lnTo>
                  <a:pt x="102984" y="18478"/>
                </a:lnTo>
                <a:lnTo>
                  <a:pt x="102984" y="97281"/>
                </a:lnTo>
                <a:lnTo>
                  <a:pt x="56324" y="97281"/>
                </a:lnTo>
                <a:lnTo>
                  <a:pt x="56324" y="139661"/>
                </a:lnTo>
                <a:lnTo>
                  <a:pt x="357593" y="550456"/>
                </a:lnTo>
                <a:lnTo>
                  <a:pt x="371817" y="554723"/>
                </a:lnTo>
                <a:lnTo>
                  <a:pt x="127165" y="195427"/>
                </a:lnTo>
                <a:lnTo>
                  <a:pt x="127165" y="18478"/>
                </a:lnTo>
                <a:close/>
              </a:path>
              <a:path w="372110" h="554989">
                <a:moveTo>
                  <a:pt x="127165" y="0"/>
                </a:moveTo>
                <a:lnTo>
                  <a:pt x="0" y="0"/>
                </a:lnTo>
                <a:lnTo>
                  <a:pt x="0" y="22745"/>
                </a:lnTo>
                <a:lnTo>
                  <a:pt x="102984" y="18478"/>
                </a:lnTo>
                <a:lnTo>
                  <a:pt x="127165" y="18478"/>
                </a:lnTo>
                <a:lnTo>
                  <a:pt x="12716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2173706" y="1885149"/>
            <a:ext cx="372110" cy="554990"/>
          </a:xfrm>
          <a:custGeom>
            <a:avLst/>
            <a:gdLst/>
            <a:ahLst/>
            <a:cxnLst/>
            <a:rect l="l" t="t" r="r" b="b"/>
            <a:pathLst>
              <a:path w="372110" h="554989">
                <a:moveTo>
                  <a:pt x="0" y="0"/>
                </a:moveTo>
                <a:lnTo>
                  <a:pt x="127165" y="0"/>
                </a:lnTo>
                <a:lnTo>
                  <a:pt x="127165" y="195427"/>
                </a:lnTo>
                <a:lnTo>
                  <a:pt x="371817" y="554723"/>
                </a:lnTo>
                <a:lnTo>
                  <a:pt x="357593" y="550456"/>
                </a:lnTo>
                <a:lnTo>
                  <a:pt x="56324" y="139661"/>
                </a:lnTo>
                <a:lnTo>
                  <a:pt x="56324" y="97281"/>
                </a:lnTo>
                <a:lnTo>
                  <a:pt x="102984" y="97281"/>
                </a:lnTo>
                <a:lnTo>
                  <a:pt x="102984" y="18478"/>
                </a:lnTo>
                <a:lnTo>
                  <a:pt x="0" y="22745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1765185" y="1676907"/>
            <a:ext cx="247015" cy="154940"/>
          </a:xfrm>
          <a:custGeom>
            <a:avLst/>
            <a:gdLst/>
            <a:ahLst/>
            <a:cxnLst/>
            <a:rect l="l" t="t" r="r" b="b"/>
            <a:pathLst>
              <a:path w="247014" h="154939">
                <a:moveTo>
                  <a:pt x="246938" y="0"/>
                </a:moveTo>
                <a:lnTo>
                  <a:pt x="0" y="0"/>
                </a:lnTo>
                <a:lnTo>
                  <a:pt x="1142" y="154470"/>
                </a:lnTo>
                <a:lnTo>
                  <a:pt x="33286" y="154470"/>
                </a:lnTo>
                <a:lnTo>
                  <a:pt x="96443" y="32143"/>
                </a:lnTo>
                <a:lnTo>
                  <a:pt x="244867" y="32143"/>
                </a:lnTo>
                <a:lnTo>
                  <a:pt x="246938" y="0"/>
                </a:lnTo>
                <a:close/>
              </a:path>
              <a:path w="247014" h="154939">
                <a:moveTo>
                  <a:pt x="244867" y="32143"/>
                </a:moveTo>
                <a:lnTo>
                  <a:pt x="96443" y="32143"/>
                </a:lnTo>
                <a:lnTo>
                  <a:pt x="244665" y="35280"/>
                </a:lnTo>
                <a:lnTo>
                  <a:pt x="244867" y="3214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1765185" y="1676907"/>
            <a:ext cx="247015" cy="154940"/>
          </a:xfrm>
          <a:custGeom>
            <a:avLst/>
            <a:gdLst/>
            <a:ahLst/>
            <a:cxnLst/>
            <a:rect l="l" t="t" r="r" b="b"/>
            <a:pathLst>
              <a:path w="247014" h="154939">
                <a:moveTo>
                  <a:pt x="0" y="0"/>
                </a:moveTo>
                <a:lnTo>
                  <a:pt x="246938" y="0"/>
                </a:lnTo>
                <a:lnTo>
                  <a:pt x="244665" y="35280"/>
                </a:lnTo>
                <a:lnTo>
                  <a:pt x="96443" y="32143"/>
                </a:lnTo>
                <a:lnTo>
                  <a:pt x="33286" y="154470"/>
                </a:lnTo>
                <a:lnTo>
                  <a:pt x="1142" y="154470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2061895" y="1276350"/>
            <a:ext cx="0" cy="865505"/>
          </a:xfrm>
          <a:custGeom>
            <a:avLst/>
            <a:gdLst/>
            <a:ahLst/>
            <a:cxnLst/>
            <a:rect l="l" t="t" r="r" b="b"/>
            <a:pathLst>
              <a:path w="0" h="865505">
                <a:moveTo>
                  <a:pt x="0" y="0"/>
                </a:moveTo>
                <a:lnTo>
                  <a:pt x="0" y="86539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2133879" y="1277492"/>
            <a:ext cx="0" cy="860425"/>
          </a:xfrm>
          <a:custGeom>
            <a:avLst/>
            <a:gdLst/>
            <a:ahLst/>
            <a:cxnLst/>
            <a:rect l="l" t="t" r="r" b="b"/>
            <a:pathLst>
              <a:path w="0" h="860425">
                <a:moveTo>
                  <a:pt x="0" y="0"/>
                </a:moveTo>
                <a:lnTo>
                  <a:pt x="0" y="860272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2136152" y="1410068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 h="0">
                <a:moveTo>
                  <a:pt x="0" y="0"/>
                </a:moveTo>
                <a:lnTo>
                  <a:pt x="295287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2167178" y="1676907"/>
            <a:ext cx="248920" cy="151765"/>
          </a:xfrm>
          <a:custGeom>
            <a:avLst/>
            <a:gdLst/>
            <a:ahLst/>
            <a:cxnLst/>
            <a:rect l="l" t="t" r="r" b="b"/>
            <a:pathLst>
              <a:path w="248919" h="151764">
                <a:moveTo>
                  <a:pt x="248907" y="0"/>
                </a:moveTo>
                <a:lnTo>
                  <a:pt x="0" y="0"/>
                </a:lnTo>
                <a:lnTo>
                  <a:pt x="0" y="35280"/>
                </a:lnTo>
                <a:lnTo>
                  <a:pt x="180352" y="37261"/>
                </a:lnTo>
                <a:lnTo>
                  <a:pt x="216763" y="150202"/>
                </a:lnTo>
                <a:lnTo>
                  <a:pt x="248907" y="151333"/>
                </a:lnTo>
                <a:lnTo>
                  <a:pt x="24890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2167178" y="1676907"/>
            <a:ext cx="248920" cy="151765"/>
          </a:xfrm>
          <a:custGeom>
            <a:avLst/>
            <a:gdLst/>
            <a:ahLst/>
            <a:cxnLst/>
            <a:rect l="l" t="t" r="r" b="b"/>
            <a:pathLst>
              <a:path w="248919" h="151764">
                <a:moveTo>
                  <a:pt x="0" y="0"/>
                </a:moveTo>
                <a:lnTo>
                  <a:pt x="248907" y="0"/>
                </a:lnTo>
                <a:lnTo>
                  <a:pt x="248907" y="151333"/>
                </a:lnTo>
                <a:lnTo>
                  <a:pt x="216763" y="150202"/>
                </a:lnTo>
                <a:lnTo>
                  <a:pt x="180352" y="37261"/>
                </a:lnTo>
                <a:lnTo>
                  <a:pt x="0" y="35280"/>
                </a:lnTo>
                <a:lnTo>
                  <a:pt x="0" y="0"/>
                </a:lnTo>
                <a:close/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2452497" y="1439925"/>
            <a:ext cx="111125" cy="0"/>
          </a:xfrm>
          <a:custGeom>
            <a:avLst/>
            <a:gdLst/>
            <a:ahLst/>
            <a:cxnLst/>
            <a:rect l="l" t="t" r="r" b="b"/>
            <a:pathLst>
              <a:path w="111125" h="0">
                <a:moveTo>
                  <a:pt x="0" y="0"/>
                </a:moveTo>
                <a:lnTo>
                  <a:pt x="110655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2483510" y="1395552"/>
            <a:ext cx="160020" cy="88265"/>
          </a:xfrm>
          <a:custGeom>
            <a:avLst/>
            <a:gdLst/>
            <a:ahLst/>
            <a:cxnLst/>
            <a:rect l="l" t="t" r="r" b="b"/>
            <a:pathLst>
              <a:path w="160019" h="88265">
                <a:moveTo>
                  <a:pt x="0" y="0"/>
                </a:moveTo>
                <a:lnTo>
                  <a:pt x="0" y="87909"/>
                </a:lnTo>
                <a:lnTo>
                  <a:pt x="159588" y="44373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1937880" y="1406944"/>
            <a:ext cx="120014" cy="521970"/>
          </a:xfrm>
          <a:custGeom>
            <a:avLst/>
            <a:gdLst/>
            <a:ahLst/>
            <a:cxnLst/>
            <a:rect l="l" t="t" r="r" b="b"/>
            <a:pathLst>
              <a:path w="120014" h="521969">
                <a:moveTo>
                  <a:pt x="0" y="521728"/>
                </a:moveTo>
                <a:lnTo>
                  <a:pt x="99568" y="521728"/>
                </a:lnTo>
                <a:lnTo>
                  <a:pt x="98704" y="0"/>
                </a:lnTo>
                <a:lnTo>
                  <a:pt x="119481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1936737" y="1954384"/>
            <a:ext cx="133985" cy="1270"/>
          </a:xfrm>
          <a:custGeom>
            <a:avLst/>
            <a:gdLst/>
            <a:ahLst/>
            <a:cxnLst/>
            <a:rect l="l" t="t" r="r" b="b"/>
            <a:pathLst>
              <a:path w="133985" h="1269">
                <a:moveTo>
                  <a:pt x="0" y="1120"/>
                </a:moveTo>
                <a:lnTo>
                  <a:pt x="133997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1701190" y="1561122"/>
            <a:ext cx="335915" cy="298450"/>
          </a:xfrm>
          <a:custGeom>
            <a:avLst/>
            <a:gdLst/>
            <a:ahLst/>
            <a:cxnLst/>
            <a:rect l="l" t="t" r="r" b="b"/>
            <a:pathLst>
              <a:path w="335914" h="298450">
                <a:moveTo>
                  <a:pt x="0" y="0"/>
                </a:moveTo>
                <a:lnTo>
                  <a:pt x="335394" y="0"/>
                </a:lnTo>
                <a:lnTo>
                  <a:pt x="335394" y="298145"/>
                </a:lnTo>
                <a:lnTo>
                  <a:pt x="201409" y="298145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1693506" y="1620011"/>
            <a:ext cx="318770" cy="209550"/>
          </a:xfrm>
          <a:custGeom>
            <a:avLst/>
            <a:gdLst/>
            <a:ahLst/>
            <a:cxnLst/>
            <a:rect l="l" t="t" r="r" b="b"/>
            <a:pathLst>
              <a:path w="318769" h="209550">
                <a:moveTo>
                  <a:pt x="0" y="0"/>
                </a:moveTo>
                <a:lnTo>
                  <a:pt x="318617" y="0"/>
                </a:lnTo>
                <a:lnTo>
                  <a:pt x="318617" y="209092"/>
                </a:lnTo>
                <a:lnTo>
                  <a:pt x="206819" y="209092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2135022" y="1953412"/>
            <a:ext cx="130810" cy="0"/>
          </a:xfrm>
          <a:custGeom>
            <a:avLst/>
            <a:gdLst/>
            <a:ahLst/>
            <a:cxnLst/>
            <a:rect l="l" t="t" r="r" b="b"/>
            <a:pathLst>
              <a:path w="130810" h="0">
                <a:moveTo>
                  <a:pt x="0" y="0"/>
                </a:moveTo>
                <a:lnTo>
                  <a:pt x="130581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2150376" y="1561122"/>
            <a:ext cx="157480" cy="267970"/>
          </a:xfrm>
          <a:custGeom>
            <a:avLst/>
            <a:gdLst/>
            <a:ahLst/>
            <a:cxnLst/>
            <a:rect l="l" t="t" r="r" b="b"/>
            <a:pathLst>
              <a:path w="157480" h="267969">
                <a:moveTo>
                  <a:pt x="0" y="0"/>
                </a:moveTo>
                <a:lnTo>
                  <a:pt x="15659" y="0"/>
                </a:lnTo>
                <a:lnTo>
                  <a:pt x="15659" y="267982"/>
                </a:lnTo>
                <a:lnTo>
                  <a:pt x="157314" y="267982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2148395" y="1859267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 h="0">
                <a:moveTo>
                  <a:pt x="0" y="0"/>
                </a:moveTo>
                <a:lnTo>
                  <a:pt x="168122" y="0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1964624" y="2036203"/>
            <a:ext cx="10160" cy="528320"/>
          </a:xfrm>
          <a:custGeom>
            <a:avLst/>
            <a:gdLst/>
            <a:ahLst/>
            <a:cxnLst/>
            <a:rect l="l" t="t" r="r" b="b"/>
            <a:pathLst>
              <a:path w="10160" h="528319">
                <a:moveTo>
                  <a:pt x="0" y="0"/>
                </a:moveTo>
                <a:lnTo>
                  <a:pt x="10118" y="527989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1926793" y="2514409"/>
            <a:ext cx="48895" cy="45720"/>
          </a:xfrm>
          <a:custGeom>
            <a:avLst/>
            <a:gdLst/>
            <a:ahLst/>
            <a:cxnLst/>
            <a:rect l="l" t="t" r="r" b="b"/>
            <a:pathLst>
              <a:path w="48894" h="45719">
                <a:moveTo>
                  <a:pt x="48907" y="0"/>
                </a:moveTo>
                <a:lnTo>
                  <a:pt x="28994" y="0"/>
                </a:lnTo>
                <a:lnTo>
                  <a:pt x="0" y="45516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1920239" y="2425357"/>
            <a:ext cx="48895" cy="45085"/>
          </a:xfrm>
          <a:custGeom>
            <a:avLst/>
            <a:gdLst/>
            <a:ahLst/>
            <a:cxnLst/>
            <a:rect l="l" t="t" r="r" b="b"/>
            <a:pathLst>
              <a:path w="48894" h="45085">
                <a:moveTo>
                  <a:pt x="48641" y="0"/>
                </a:moveTo>
                <a:lnTo>
                  <a:pt x="28727" y="0"/>
                </a:lnTo>
                <a:lnTo>
                  <a:pt x="0" y="44665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1920239" y="2336330"/>
            <a:ext cx="48895" cy="45085"/>
          </a:xfrm>
          <a:custGeom>
            <a:avLst/>
            <a:gdLst/>
            <a:ahLst/>
            <a:cxnLst/>
            <a:rect l="l" t="t" r="r" b="b"/>
            <a:pathLst>
              <a:path w="48894" h="45085">
                <a:moveTo>
                  <a:pt x="48641" y="0"/>
                </a:moveTo>
                <a:lnTo>
                  <a:pt x="28727" y="0"/>
                </a:lnTo>
                <a:lnTo>
                  <a:pt x="0" y="4465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1916823" y="2244153"/>
            <a:ext cx="48260" cy="45720"/>
          </a:xfrm>
          <a:custGeom>
            <a:avLst/>
            <a:gdLst/>
            <a:ahLst/>
            <a:cxnLst/>
            <a:rect l="l" t="t" r="r" b="b"/>
            <a:pathLst>
              <a:path w="48260" h="45719">
                <a:moveTo>
                  <a:pt x="47790" y="0"/>
                </a:moveTo>
                <a:lnTo>
                  <a:pt x="27876" y="0"/>
                </a:lnTo>
                <a:lnTo>
                  <a:pt x="0" y="45529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1916823" y="2153119"/>
            <a:ext cx="48260" cy="45085"/>
          </a:xfrm>
          <a:custGeom>
            <a:avLst/>
            <a:gdLst/>
            <a:ahLst/>
            <a:cxnLst/>
            <a:rect l="l" t="t" r="r" b="b"/>
            <a:pathLst>
              <a:path w="48260" h="45085">
                <a:moveTo>
                  <a:pt x="47790" y="0"/>
                </a:moveTo>
                <a:lnTo>
                  <a:pt x="27876" y="0"/>
                </a:lnTo>
                <a:lnTo>
                  <a:pt x="0" y="44678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2217792" y="2031936"/>
            <a:ext cx="12700" cy="518159"/>
          </a:xfrm>
          <a:custGeom>
            <a:avLst/>
            <a:gdLst/>
            <a:ahLst/>
            <a:cxnLst/>
            <a:rect l="l" t="t" r="r" b="b"/>
            <a:pathLst>
              <a:path w="12700" h="518160">
                <a:moveTo>
                  <a:pt x="12342" y="0"/>
                </a:moveTo>
                <a:lnTo>
                  <a:pt x="0" y="51775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2224620" y="2511285"/>
            <a:ext cx="48895" cy="45085"/>
          </a:xfrm>
          <a:custGeom>
            <a:avLst/>
            <a:gdLst/>
            <a:ahLst/>
            <a:cxnLst/>
            <a:rect l="l" t="t" r="r" b="b"/>
            <a:pathLst>
              <a:path w="48894" h="45085">
                <a:moveTo>
                  <a:pt x="0" y="0"/>
                </a:moveTo>
                <a:lnTo>
                  <a:pt x="19913" y="0"/>
                </a:lnTo>
                <a:lnTo>
                  <a:pt x="48653" y="4465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2222360" y="2421382"/>
            <a:ext cx="47625" cy="45720"/>
          </a:xfrm>
          <a:custGeom>
            <a:avLst/>
            <a:gdLst/>
            <a:ahLst/>
            <a:cxnLst/>
            <a:rect l="l" t="t" r="r" b="b"/>
            <a:pathLst>
              <a:path w="47625" h="45719">
                <a:moveTo>
                  <a:pt x="0" y="0"/>
                </a:moveTo>
                <a:lnTo>
                  <a:pt x="19913" y="0"/>
                </a:lnTo>
                <a:lnTo>
                  <a:pt x="47498" y="45516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2228037" y="2332342"/>
            <a:ext cx="48895" cy="44450"/>
          </a:xfrm>
          <a:custGeom>
            <a:avLst/>
            <a:gdLst/>
            <a:ahLst/>
            <a:cxnLst/>
            <a:rect l="l" t="t" r="r" b="b"/>
            <a:pathLst>
              <a:path w="48894" h="44450">
                <a:moveTo>
                  <a:pt x="0" y="0"/>
                </a:moveTo>
                <a:lnTo>
                  <a:pt x="19926" y="0"/>
                </a:lnTo>
                <a:lnTo>
                  <a:pt x="48653" y="4437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2230031" y="2243302"/>
            <a:ext cx="48260" cy="44450"/>
          </a:xfrm>
          <a:custGeom>
            <a:avLst/>
            <a:gdLst/>
            <a:ahLst/>
            <a:cxnLst/>
            <a:rect l="l" t="t" r="r" b="b"/>
            <a:pathLst>
              <a:path w="48260" h="44450">
                <a:moveTo>
                  <a:pt x="0" y="0"/>
                </a:moveTo>
                <a:lnTo>
                  <a:pt x="19913" y="0"/>
                </a:lnTo>
                <a:lnTo>
                  <a:pt x="47790" y="4437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2232304" y="2151126"/>
            <a:ext cx="47625" cy="45720"/>
          </a:xfrm>
          <a:custGeom>
            <a:avLst/>
            <a:gdLst/>
            <a:ahLst/>
            <a:cxnLst/>
            <a:rect l="l" t="t" r="r" b="b"/>
            <a:pathLst>
              <a:path w="47625" h="45719">
                <a:moveTo>
                  <a:pt x="0" y="0"/>
                </a:moveTo>
                <a:lnTo>
                  <a:pt x="19926" y="0"/>
                </a:lnTo>
                <a:lnTo>
                  <a:pt x="47523" y="45516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2323240" y="2239035"/>
            <a:ext cx="170815" cy="243840"/>
          </a:xfrm>
          <a:custGeom>
            <a:avLst/>
            <a:gdLst/>
            <a:ahLst/>
            <a:cxnLst/>
            <a:rect l="l" t="t" r="r" b="b"/>
            <a:pathLst>
              <a:path w="170814" h="243839">
                <a:moveTo>
                  <a:pt x="170694" y="243230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2314388" y="2309571"/>
            <a:ext cx="184785" cy="254635"/>
          </a:xfrm>
          <a:custGeom>
            <a:avLst/>
            <a:gdLst/>
            <a:ahLst/>
            <a:cxnLst/>
            <a:rect l="l" t="t" r="r" b="b"/>
            <a:pathLst>
              <a:path w="184785" h="254635">
                <a:moveTo>
                  <a:pt x="184227" y="254622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2314364" y="2406865"/>
            <a:ext cx="180340" cy="245745"/>
          </a:xfrm>
          <a:custGeom>
            <a:avLst/>
            <a:gdLst/>
            <a:ahLst/>
            <a:cxnLst/>
            <a:rect l="l" t="t" r="r" b="b"/>
            <a:pathLst>
              <a:path w="180339" h="245744">
                <a:moveTo>
                  <a:pt x="179801" y="245224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2318804" y="2511389"/>
            <a:ext cx="177800" cy="239395"/>
          </a:xfrm>
          <a:custGeom>
            <a:avLst/>
            <a:gdLst/>
            <a:ahLst/>
            <a:cxnLst/>
            <a:rect l="l" t="t" r="r" b="b"/>
            <a:pathLst>
              <a:path w="177800" h="239394">
                <a:moveTo>
                  <a:pt x="177729" y="239138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2314246" y="2597200"/>
            <a:ext cx="177800" cy="237490"/>
          </a:xfrm>
          <a:custGeom>
            <a:avLst/>
            <a:gdLst/>
            <a:ahLst/>
            <a:cxnLst/>
            <a:rect l="l" t="t" r="r" b="b"/>
            <a:pathLst>
              <a:path w="177800" h="237489">
                <a:moveTo>
                  <a:pt x="177722" y="236969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2084108" y="1024013"/>
            <a:ext cx="0" cy="134620"/>
          </a:xfrm>
          <a:custGeom>
            <a:avLst/>
            <a:gdLst/>
            <a:ahLst/>
            <a:cxnLst/>
            <a:rect l="l" t="t" r="r" b="b"/>
            <a:pathLst>
              <a:path w="0" h="134619">
                <a:moveTo>
                  <a:pt x="0" y="0"/>
                </a:moveTo>
                <a:lnTo>
                  <a:pt x="0" y="134569"/>
                </a:lnTo>
              </a:path>
            </a:pathLst>
          </a:custGeom>
          <a:ln w="22047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2037448" y="1086040"/>
            <a:ext cx="93345" cy="147955"/>
          </a:xfrm>
          <a:custGeom>
            <a:avLst/>
            <a:gdLst/>
            <a:ahLst/>
            <a:cxnLst/>
            <a:rect l="l" t="t" r="r" b="b"/>
            <a:pathLst>
              <a:path w="93344" h="147955">
                <a:moveTo>
                  <a:pt x="93014" y="0"/>
                </a:moveTo>
                <a:lnTo>
                  <a:pt x="0" y="0"/>
                </a:lnTo>
                <a:lnTo>
                  <a:pt x="46659" y="147929"/>
                </a:lnTo>
                <a:lnTo>
                  <a:pt x="9301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 txBox="1"/>
          <p:nvPr/>
        </p:nvSpPr>
        <p:spPr>
          <a:xfrm>
            <a:off x="708545" y="647090"/>
            <a:ext cx="2863215" cy="2831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6731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8"/>
              </a:spcBef>
            </a:pPr>
            <a:endParaRPr sz="950">
              <a:latin typeface="Times New Roman"/>
              <a:cs typeface="Times New Roman"/>
            </a:endParaRPr>
          </a:p>
          <a:p>
            <a:pPr marL="1439545">
              <a:lnSpc>
                <a:spcPts val="869"/>
              </a:lnSpc>
              <a:tabLst>
                <a:tab pos="1712595" algn="l"/>
                <a:tab pos="2002789" algn="l"/>
              </a:tabLst>
            </a:pPr>
            <a:r>
              <a:rPr dirty="0" sz="800" u="heavy">
                <a:solidFill>
                  <a:srgbClr val="231F20"/>
                </a:solidFill>
                <a:latin typeface="Times New Roman"/>
                <a:cs typeface="Times New Roman"/>
              </a:rPr>
              <a:t> 	</a:t>
            </a:r>
            <a:r>
              <a:rPr dirty="0" sz="800">
                <a:solidFill>
                  <a:srgbClr val="231F20"/>
                </a:solidFill>
                <a:latin typeface="Times New Roman"/>
                <a:cs typeface="Times New Roman"/>
              </a:rPr>
              <a:t>	</a:t>
            </a: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  <a:p>
            <a:pPr marL="621665">
              <a:lnSpc>
                <a:spcPts val="869"/>
              </a:lnSpc>
              <a:tabLst>
                <a:tab pos="822960" algn="l"/>
                <a:tab pos="943610" algn="l"/>
              </a:tabLst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3	</a:t>
            </a:r>
            <a:r>
              <a:rPr dirty="0" sz="800" u="heavy">
                <a:solidFill>
                  <a:srgbClr val="231F20"/>
                </a:solidFill>
                <a:latin typeface="Times New Roman"/>
                <a:cs typeface="Times New Roman"/>
              </a:rPr>
              <a:t> 	</a:t>
            </a:r>
            <a:endParaRPr sz="800">
              <a:latin typeface="Times New Roman"/>
              <a:cs typeface="Times New Roman"/>
            </a:endParaRPr>
          </a:p>
          <a:p>
            <a:pPr algn="r" marR="636270">
              <a:lnSpc>
                <a:spcPct val="100000"/>
              </a:lnSpc>
              <a:spcBef>
                <a:spcPts val="210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4</a:t>
            </a:r>
            <a:endParaRPr sz="800">
              <a:latin typeface="Arial"/>
              <a:cs typeface="Arial"/>
            </a:endParaRPr>
          </a:p>
          <a:p>
            <a:pPr algn="r" marR="530225">
              <a:lnSpc>
                <a:spcPct val="100000"/>
              </a:lnSpc>
              <a:spcBef>
                <a:spcPts val="60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5</a:t>
            </a:r>
            <a:endParaRPr sz="800">
              <a:latin typeface="Arial"/>
              <a:cs typeface="Arial"/>
            </a:endParaRPr>
          </a:p>
          <a:p>
            <a:pPr algn="r" marR="423545">
              <a:lnSpc>
                <a:spcPts val="869"/>
              </a:lnSpc>
              <a:spcBef>
                <a:spcPts val="60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6</a:t>
            </a:r>
            <a:endParaRPr sz="800">
              <a:latin typeface="Arial"/>
              <a:cs typeface="Arial"/>
            </a:endParaRPr>
          </a:p>
          <a:p>
            <a:pPr marL="408940">
              <a:lnSpc>
                <a:spcPts val="869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7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700">
              <a:latin typeface="Times New Roman"/>
              <a:cs typeface="Times New Roman"/>
            </a:endParaRPr>
          </a:p>
          <a:p>
            <a:pPr algn="r" marR="317500">
              <a:lnSpc>
                <a:spcPct val="100000"/>
              </a:lnSpc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  <a:p>
            <a:pPr algn="ctr" marL="836294">
              <a:lnSpc>
                <a:spcPct val="100000"/>
              </a:lnSpc>
              <a:spcBef>
                <a:spcPts val="165"/>
              </a:spcBef>
            </a:pPr>
            <a:r>
              <a:rPr dirty="0" sz="800">
                <a:solidFill>
                  <a:srgbClr val="231F20"/>
                </a:solidFill>
                <a:latin typeface="Arial"/>
                <a:cs typeface="Arial"/>
              </a:rPr>
              <a:t>8</a:t>
            </a:r>
            <a:endParaRPr sz="800">
              <a:latin typeface="Arial"/>
              <a:cs typeface="Arial"/>
            </a:endParaRPr>
          </a:p>
        </p:txBody>
      </p:sp>
      <p:sp>
        <p:nvSpPr>
          <p:cNvPr id="709" name="object 709"/>
          <p:cNvSpPr/>
          <p:nvPr/>
        </p:nvSpPr>
        <p:spPr>
          <a:xfrm>
            <a:off x="2764853" y="2582388"/>
            <a:ext cx="381000" cy="102235"/>
          </a:xfrm>
          <a:custGeom>
            <a:avLst/>
            <a:gdLst/>
            <a:ahLst/>
            <a:cxnLst/>
            <a:rect l="l" t="t" r="r" b="b"/>
            <a:pathLst>
              <a:path w="381000" h="102235">
                <a:moveTo>
                  <a:pt x="0" y="101712"/>
                </a:moveTo>
                <a:lnTo>
                  <a:pt x="380631" y="0"/>
                </a:lnTo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2764853" y="2582388"/>
            <a:ext cx="381000" cy="102235"/>
          </a:xfrm>
          <a:custGeom>
            <a:avLst/>
            <a:gdLst/>
            <a:ahLst/>
            <a:cxnLst/>
            <a:rect l="l" t="t" r="r" b="b"/>
            <a:pathLst>
              <a:path w="381000" h="102235">
                <a:moveTo>
                  <a:pt x="0" y="101712"/>
                </a:moveTo>
                <a:lnTo>
                  <a:pt x="380631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2286660" y="1738525"/>
            <a:ext cx="540385" cy="101600"/>
          </a:xfrm>
          <a:custGeom>
            <a:avLst/>
            <a:gdLst/>
            <a:ahLst/>
            <a:cxnLst/>
            <a:rect l="l" t="t" r="r" b="b"/>
            <a:pathLst>
              <a:path w="540385" h="101600">
                <a:moveTo>
                  <a:pt x="0" y="100986"/>
                </a:moveTo>
                <a:lnTo>
                  <a:pt x="539915" y="0"/>
                </a:lnTo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2286660" y="1738525"/>
            <a:ext cx="540385" cy="101600"/>
          </a:xfrm>
          <a:custGeom>
            <a:avLst/>
            <a:gdLst/>
            <a:ahLst/>
            <a:cxnLst/>
            <a:rect l="l" t="t" r="r" b="b"/>
            <a:pathLst>
              <a:path w="540385" h="101600">
                <a:moveTo>
                  <a:pt x="0" y="100986"/>
                </a:moveTo>
                <a:lnTo>
                  <a:pt x="539915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1005065" y="3014243"/>
            <a:ext cx="243840" cy="180340"/>
          </a:xfrm>
          <a:custGeom>
            <a:avLst/>
            <a:gdLst/>
            <a:ahLst/>
            <a:cxnLst/>
            <a:rect l="l" t="t" r="r" b="b"/>
            <a:pathLst>
              <a:path w="243840" h="180339">
                <a:moveTo>
                  <a:pt x="0" y="32143"/>
                </a:moveTo>
                <a:lnTo>
                  <a:pt x="0" y="180060"/>
                </a:lnTo>
                <a:lnTo>
                  <a:pt x="243522" y="180060"/>
                </a:lnTo>
                <a:lnTo>
                  <a:pt x="243522" y="110947"/>
                </a:lnTo>
                <a:lnTo>
                  <a:pt x="86207" y="110947"/>
                </a:lnTo>
                <a:lnTo>
                  <a:pt x="67437" y="105829"/>
                </a:lnTo>
                <a:lnTo>
                  <a:pt x="55206" y="101561"/>
                </a:lnTo>
                <a:lnTo>
                  <a:pt x="46367" y="99555"/>
                </a:lnTo>
                <a:lnTo>
                  <a:pt x="37553" y="94157"/>
                </a:lnTo>
                <a:lnTo>
                  <a:pt x="26454" y="87045"/>
                </a:lnTo>
                <a:lnTo>
                  <a:pt x="21043" y="72542"/>
                </a:lnTo>
                <a:lnTo>
                  <a:pt x="15367" y="56883"/>
                </a:lnTo>
                <a:lnTo>
                  <a:pt x="11099" y="42672"/>
                </a:lnTo>
                <a:lnTo>
                  <a:pt x="0" y="32143"/>
                </a:lnTo>
                <a:close/>
              </a:path>
              <a:path w="243840" h="180339">
                <a:moveTo>
                  <a:pt x="243522" y="0"/>
                </a:moveTo>
                <a:lnTo>
                  <a:pt x="234416" y="13652"/>
                </a:lnTo>
                <a:lnTo>
                  <a:pt x="230149" y="22758"/>
                </a:lnTo>
                <a:lnTo>
                  <a:pt x="225590" y="35267"/>
                </a:lnTo>
                <a:lnTo>
                  <a:pt x="221322" y="49796"/>
                </a:lnTo>
                <a:lnTo>
                  <a:pt x="210235" y="64287"/>
                </a:lnTo>
                <a:lnTo>
                  <a:pt x="163576" y="98425"/>
                </a:lnTo>
                <a:lnTo>
                  <a:pt x="124879" y="109804"/>
                </a:lnTo>
                <a:lnTo>
                  <a:pt x="106121" y="110947"/>
                </a:lnTo>
                <a:lnTo>
                  <a:pt x="243522" y="110947"/>
                </a:lnTo>
                <a:lnTo>
                  <a:pt x="243522" y="0"/>
                </a:lnTo>
                <a:close/>
              </a:path>
            </a:pathLst>
          </a:custGeom>
          <a:solidFill>
            <a:srgbClr val="5F606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1005065" y="3014243"/>
            <a:ext cx="243840" cy="180340"/>
          </a:xfrm>
          <a:custGeom>
            <a:avLst/>
            <a:gdLst/>
            <a:ahLst/>
            <a:cxnLst/>
            <a:rect l="l" t="t" r="r" b="b"/>
            <a:pathLst>
              <a:path w="243840" h="180339">
                <a:moveTo>
                  <a:pt x="0" y="32143"/>
                </a:moveTo>
                <a:lnTo>
                  <a:pt x="11099" y="42672"/>
                </a:lnTo>
                <a:lnTo>
                  <a:pt x="15367" y="56883"/>
                </a:lnTo>
                <a:lnTo>
                  <a:pt x="21043" y="72542"/>
                </a:lnTo>
                <a:lnTo>
                  <a:pt x="26454" y="87045"/>
                </a:lnTo>
                <a:lnTo>
                  <a:pt x="37553" y="94157"/>
                </a:lnTo>
                <a:lnTo>
                  <a:pt x="46367" y="99555"/>
                </a:lnTo>
                <a:lnTo>
                  <a:pt x="55206" y="101561"/>
                </a:lnTo>
                <a:lnTo>
                  <a:pt x="67437" y="105829"/>
                </a:lnTo>
                <a:lnTo>
                  <a:pt x="86207" y="110947"/>
                </a:lnTo>
                <a:lnTo>
                  <a:pt x="106121" y="110947"/>
                </a:lnTo>
                <a:lnTo>
                  <a:pt x="147078" y="104686"/>
                </a:lnTo>
                <a:lnTo>
                  <a:pt x="185775" y="88188"/>
                </a:lnTo>
                <a:lnTo>
                  <a:pt x="210235" y="64287"/>
                </a:lnTo>
                <a:lnTo>
                  <a:pt x="221322" y="49796"/>
                </a:lnTo>
                <a:lnTo>
                  <a:pt x="225590" y="35267"/>
                </a:lnTo>
                <a:lnTo>
                  <a:pt x="230149" y="22758"/>
                </a:lnTo>
                <a:lnTo>
                  <a:pt x="234416" y="13652"/>
                </a:lnTo>
                <a:lnTo>
                  <a:pt x="243522" y="0"/>
                </a:lnTo>
                <a:lnTo>
                  <a:pt x="243522" y="180060"/>
                </a:lnTo>
                <a:lnTo>
                  <a:pt x="0" y="180060"/>
                </a:lnTo>
                <a:lnTo>
                  <a:pt x="0" y="32143"/>
                </a:lnTo>
                <a:close/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1005065" y="3014243"/>
            <a:ext cx="243840" cy="180340"/>
          </a:xfrm>
          <a:custGeom>
            <a:avLst/>
            <a:gdLst/>
            <a:ahLst/>
            <a:cxnLst/>
            <a:rect l="l" t="t" r="r" b="b"/>
            <a:pathLst>
              <a:path w="243840" h="180339">
                <a:moveTo>
                  <a:pt x="0" y="32143"/>
                </a:moveTo>
                <a:lnTo>
                  <a:pt x="11099" y="42672"/>
                </a:lnTo>
                <a:lnTo>
                  <a:pt x="15367" y="56883"/>
                </a:lnTo>
                <a:lnTo>
                  <a:pt x="21043" y="72542"/>
                </a:lnTo>
                <a:lnTo>
                  <a:pt x="26454" y="87045"/>
                </a:lnTo>
                <a:lnTo>
                  <a:pt x="37553" y="94157"/>
                </a:lnTo>
                <a:lnTo>
                  <a:pt x="46367" y="99555"/>
                </a:lnTo>
                <a:lnTo>
                  <a:pt x="55206" y="101561"/>
                </a:lnTo>
                <a:lnTo>
                  <a:pt x="67437" y="105829"/>
                </a:lnTo>
                <a:lnTo>
                  <a:pt x="86207" y="110947"/>
                </a:lnTo>
                <a:lnTo>
                  <a:pt x="106121" y="110947"/>
                </a:lnTo>
                <a:lnTo>
                  <a:pt x="147078" y="104686"/>
                </a:lnTo>
                <a:lnTo>
                  <a:pt x="185775" y="88188"/>
                </a:lnTo>
                <a:lnTo>
                  <a:pt x="210235" y="64287"/>
                </a:lnTo>
                <a:lnTo>
                  <a:pt x="221322" y="49796"/>
                </a:lnTo>
                <a:lnTo>
                  <a:pt x="225590" y="35267"/>
                </a:lnTo>
                <a:lnTo>
                  <a:pt x="230149" y="22758"/>
                </a:lnTo>
                <a:lnTo>
                  <a:pt x="234416" y="13652"/>
                </a:lnTo>
                <a:lnTo>
                  <a:pt x="243522" y="0"/>
                </a:lnTo>
                <a:lnTo>
                  <a:pt x="243522" y="180060"/>
                </a:lnTo>
                <a:lnTo>
                  <a:pt x="0" y="180060"/>
                </a:lnTo>
                <a:lnTo>
                  <a:pt x="0" y="32143"/>
                </a:lnTo>
                <a:close/>
              </a:path>
            </a:pathLst>
          </a:custGeom>
          <a:ln w="11023">
            <a:solidFill>
              <a:srgbClr val="5F606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998232" y="2786659"/>
            <a:ext cx="266065" cy="416559"/>
          </a:xfrm>
          <a:custGeom>
            <a:avLst/>
            <a:gdLst/>
            <a:ahLst/>
            <a:cxnLst/>
            <a:rect l="l" t="t" r="r" b="b"/>
            <a:pathLst>
              <a:path w="266065" h="416560">
                <a:moveTo>
                  <a:pt x="0" y="68275"/>
                </a:moveTo>
                <a:lnTo>
                  <a:pt x="0" y="416178"/>
                </a:lnTo>
                <a:lnTo>
                  <a:pt x="265709" y="416178"/>
                </a:lnTo>
                <a:lnTo>
                  <a:pt x="265709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998232" y="2786659"/>
            <a:ext cx="266065" cy="416559"/>
          </a:xfrm>
          <a:custGeom>
            <a:avLst/>
            <a:gdLst/>
            <a:ahLst/>
            <a:cxnLst/>
            <a:rect l="l" t="t" r="r" b="b"/>
            <a:pathLst>
              <a:path w="266065" h="416560">
                <a:moveTo>
                  <a:pt x="0" y="68275"/>
                </a:moveTo>
                <a:lnTo>
                  <a:pt x="0" y="416178"/>
                </a:lnTo>
                <a:lnTo>
                  <a:pt x="265709" y="416178"/>
                </a:lnTo>
                <a:lnTo>
                  <a:pt x="265709" y="0"/>
                </a:lnTo>
              </a:path>
            </a:pathLst>
          </a:custGeom>
          <a:ln w="254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2964002" y="2780410"/>
            <a:ext cx="266065" cy="416559"/>
          </a:xfrm>
          <a:custGeom>
            <a:avLst/>
            <a:gdLst/>
            <a:ahLst/>
            <a:cxnLst/>
            <a:rect l="l" t="t" r="r" b="b"/>
            <a:pathLst>
              <a:path w="266064" h="416560">
                <a:moveTo>
                  <a:pt x="265696" y="68262"/>
                </a:moveTo>
                <a:lnTo>
                  <a:pt x="265696" y="416179"/>
                </a:lnTo>
                <a:lnTo>
                  <a:pt x="0" y="416179"/>
                </a:lnTo>
                <a:lnTo>
                  <a:pt x="0" y="0"/>
                </a:lnTo>
              </a:path>
            </a:pathLst>
          </a:custGeom>
          <a:ln w="254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2964002" y="2780410"/>
            <a:ext cx="266065" cy="416559"/>
          </a:xfrm>
          <a:custGeom>
            <a:avLst/>
            <a:gdLst/>
            <a:ahLst/>
            <a:cxnLst/>
            <a:rect l="l" t="t" r="r" b="b"/>
            <a:pathLst>
              <a:path w="266064" h="416560">
                <a:moveTo>
                  <a:pt x="265696" y="68262"/>
                </a:moveTo>
                <a:lnTo>
                  <a:pt x="265696" y="416179"/>
                </a:lnTo>
                <a:lnTo>
                  <a:pt x="0" y="416179"/>
                </a:lnTo>
                <a:lnTo>
                  <a:pt x="0" y="0"/>
                </a:lnTo>
              </a:path>
            </a:pathLst>
          </a:custGeom>
          <a:ln w="254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2213457" y="1923935"/>
            <a:ext cx="725170" cy="12065"/>
          </a:xfrm>
          <a:custGeom>
            <a:avLst/>
            <a:gdLst/>
            <a:ahLst/>
            <a:cxnLst/>
            <a:rect l="l" t="t" r="r" b="b"/>
            <a:pathLst>
              <a:path w="725169" h="12064">
                <a:moveTo>
                  <a:pt x="725157" y="0"/>
                </a:moveTo>
                <a:lnTo>
                  <a:pt x="0" y="11633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2387955" y="2106193"/>
            <a:ext cx="643890" cy="225425"/>
          </a:xfrm>
          <a:custGeom>
            <a:avLst/>
            <a:gdLst/>
            <a:ahLst/>
            <a:cxnLst/>
            <a:rect l="l" t="t" r="r" b="b"/>
            <a:pathLst>
              <a:path w="643889" h="225425">
                <a:moveTo>
                  <a:pt x="643724" y="0"/>
                </a:moveTo>
                <a:lnTo>
                  <a:pt x="0" y="224917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1197457" y="2234158"/>
            <a:ext cx="775970" cy="401955"/>
          </a:xfrm>
          <a:custGeom>
            <a:avLst/>
            <a:gdLst/>
            <a:ahLst/>
            <a:cxnLst/>
            <a:rect l="l" t="t" r="r" b="b"/>
            <a:pathLst>
              <a:path w="775969" h="401955">
                <a:moveTo>
                  <a:pt x="0" y="0"/>
                </a:moveTo>
                <a:lnTo>
                  <a:pt x="775842" y="401535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 txBox="1"/>
          <p:nvPr/>
        </p:nvSpPr>
        <p:spPr>
          <a:xfrm>
            <a:off x="695782" y="3622804"/>
            <a:ext cx="2924175" cy="5067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3699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6</a:t>
            </a:r>
            <a:r>
              <a:rPr dirty="0" sz="800">
                <a:latin typeface="Arial"/>
                <a:cs typeface="Arial"/>
              </a:rPr>
              <a:t>   </a:t>
            </a:r>
            <a:r>
              <a:rPr dirty="0" sz="800" spc="-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Cross-se</a:t>
            </a:r>
            <a:r>
              <a:rPr dirty="0" sz="800" spc="-20">
                <a:latin typeface="Arial"/>
                <a:cs typeface="Arial"/>
              </a:rPr>
              <a:t>c</a:t>
            </a:r>
            <a:r>
              <a:rPr dirty="0" sz="800" spc="-5">
                <a:latin typeface="Arial"/>
                <a:cs typeface="Arial"/>
              </a:rPr>
              <a:t>tion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bowl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a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cream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concentr</a:t>
            </a:r>
            <a:r>
              <a:rPr dirty="0" sz="800" spc="-20">
                <a:latin typeface="Arial"/>
                <a:cs typeface="Arial"/>
              </a:rPr>
              <a:t>a</a:t>
            </a:r>
            <a:r>
              <a:rPr dirty="0" sz="800" spc="-5">
                <a:latin typeface="Arial"/>
                <a:cs typeface="Arial"/>
              </a:rPr>
              <a:t>tor.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1,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Feed;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2,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cream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discharge;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3,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skim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milk</a:t>
            </a:r>
            <a:r>
              <a:rPr dirty="0" sz="800" spc="9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discharge;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4,</a:t>
            </a:r>
            <a:r>
              <a:rPr dirty="0" sz="800" spc="1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skim</a:t>
            </a:r>
            <a:r>
              <a:rPr dirty="0" sz="800" spc="9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milk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pump;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5,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cream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pump;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6,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discs;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7,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soft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stream</a:t>
            </a:r>
            <a:r>
              <a:rPr dirty="0" sz="800" spc="1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inlet;</a:t>
            </a:r>
            <a:r>
              <a:rPr dirty="0" sz="800" spc="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8,</a:t>
            </a:r>
            <a:r>
              <a:rPr dirty="0" sz="800" spc="2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sediment-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holding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space;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9,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sedim</a:t>
            </a:r>
            <a:r>
              <a:rPr dirty="0" sz="800" spc="-20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nt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ejection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ports.</a:t>
            </a:r>
            <a:endParaRPr sz="800">
              <a:latin typeface="Arial"/>
              <a:cs typeface="Arial"/>
            </a:endParaRPr>
          </a:p>
        </p:txBody>
      </p:sp>
      <p:sp>
        <p:nvSpPr>
          <p:cNvPr id="724" name="object 724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 txBox="1"/>
          <p:nvPr/>
        </p:nvSpPr>
        <p:spPr>
          <a:xfrm>
            <a:off x="695782" y="313916"/>
            <a:ext cx="11779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248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0">
                <a:latin typeface="Arial"/>
                <a:cs typeface="Arial"/>
              </a:rPr>
              <a:t>CENTRIFUGES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692" y="686681"/>
            <a:ext cx="2910840" cy="27343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quality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standa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requ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red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further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sing,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op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70">
                <a:latin typeface="PMingLiU"/>
                <a:cs typeface="PMingLiU"/>
              </a:rPr>
              <a:t>imum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ess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ntial.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There</a:t>
            </a:r>
            <a:r>
              <a:rPr dirty="0" sz="1000" spc="45">
                <a:latin typeface="PMingLiU"/>
                <a:cs typeface="PMingLiU"/>
              </a:rPr>
              <a:t>f</a:t>
            </a:r>
            <a:r>
              <a:rPr dirty="0" sz="1000" spc="55">
                <a:latin typeface="PMingLiU"/>
                <a:cs typeface="PMingLiU"/>
              </a:rPr>
              <a:t>ore,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view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to</a:t>
            </a:r>
            <a:r>
              <a:rPr dirty="0" sz="1000" spc="9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ay's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large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volumes,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processes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gned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obtai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effic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ently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poss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ble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contained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ocess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witho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holding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times.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semi-</a:t>
            </a:r>
            <a:r>
              <a:rPr dirty="0" sz="1000" spc="50">
                <a:latin typeface="PMingLiU"/>
                <a:cs typeface="PMingLiU"/>
              </a:rPr>
              <a:t>h</a:t>
            </a:r>
            <a:r>
              <a:rPr dirty="0" sz="1000" spc="75">
                <a:latin typeface="PMingLiU"/>
                <a:cs typeface="PMingLiU"/>
              </a:rPr>
              <a:t>ard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hard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cheeses,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suspend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raw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0.05%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0.2%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and,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ft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1.0%.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ntities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sed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ment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handled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skimmi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limited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y,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even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interspa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es.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Due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grea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distance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smaller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number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effectiv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lower.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fur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her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affect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behav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our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k.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Cheese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no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mally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two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unplea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75">
                <a:latin typeface="PMingLiU"/>
                <a:cs typeface="PMingLiU"/>
              </a:rPr>
              <a:t>ant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chara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45">
                <a:latin typeface="PMingLiU"/>
                <a:cs typeface="PMingLiU"/>
              </a:rPr>
              <a:t>teris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18" y="3546518"/>
            <a:ext cx="2910205" cy="607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4780" indent="-132080">
              <a:lnSpc>
                <a:spcPts val="1195"/>
              </a:lnSpc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show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tenden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st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ck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metal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surfaces</a:t>
            </a:r>
            <a:endParaRPr sz="1000">
              <a:latin typeface="PMingLiU"/>
              <a:cs typeface="PMingLiU"/>
            </a:endParaRPr>
          </a:p>
          <a:p>
            <a:pPr algn="just" marL="144780" marR="5080" indent="-132080">
              <a:lnSpc>
                <a:spcPts val="1200"/>
              </a:lnSpc>
              <a:spcBef>
                <a:spcPts val="35"/>
              </a:spcBef>
              <a:buSzPct val="110000"/>
              <a:buFont typeface="Arial"/>
              <a:buChar char="•"/>
              <a:tabLst>
                <a:tab pos="145415" algn="l"/>
              </a:tabLst>
            </a:pP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port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they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under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</a:t>
            </a:r>
            <a:r>
              <a:rPr dirty="0" sz="1000" spc="50">
                <a:latin typeface="PMingLiU"/>
                <a:cs typeface="PMingLiU"/>
              </a:rPr>
              <a:t>f</a:t>
            </a:r>
            <a:r>
              <a:rPr dirty="0" sz="1000" spc="50">
                <a:latin typeface="PMingLiU"/>
                <a:cs typeface="PMingLiU"/>
              </a:rPr>
              <a:t>ugal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forc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6663" y="4280268"/>
            <a:ext cx="2910840" cy="34925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126364">
              <a:lnSpc>
                <a:spcPct val="1000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aining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ra</a:t>
            </a:r>
            <a:r>
              <a:rPr dirty="0" sz="1000" spc="9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buil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-up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depos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discs,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resulti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dras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reduc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y.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past,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major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ty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lines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were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equipp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scr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en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prote</a:t>
            </a:r>
            <a:r>
              <a:rPr dirty="0" sz="1000" spc="70">
                <a:latin typeface="PMingLiU"/>
                <a:cs typeface="PMingLiU"/>
              </a:rPr>
              <a:t>c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tor.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screening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techniq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still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factories,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capab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rem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ving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30-6</a:t>
            </a:r>
            <a:r>
              <a:rPr dirty="0" sz="1000" spc="110">
                <a:latin typeface="PMingLiU"/>
                <a:cs typeface="PMingLiU"/>
              </a:rPr>
              <a:t>0</a:t>
            </a:r>
            <a:r>
              <a:rPr dirty="0" sz="1000" spc="210">
                <a:latin typeface="PMingLiU"/>
                <a:cs typeface="PMingLiU"/>
              </a:rPr>
              <a:t>%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raw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500"/>
              </a:lnSpc>
            </a:pP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install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tion,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quite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nece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sary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incor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orate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rmittent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cleaning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cyc</a:t>
            </a:r>
            <a:r>
              <a:rPr dirty="0" sz="1000" spc="2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du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run.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mode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stallat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ons,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rep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aces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scree</a:t>
            </a:r>
            <a:r>
              <a:rPr dirty="0" sz="1000" spc="50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raw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silo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equipp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spe-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cially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designed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agitato</a:t>
            </a:r>
            <a:r>
              <a:rPr dirty="0" sz="1000" spc="5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helps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keep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sus</a:t>
            </a:r>
            <a:r>
              <a:rPr dirty="0" sz="1000" spc="65">
                <a:latin typeface="PMingLiU"/>
                <a:cs typeface="PMingLiU"/>
              </a:rPr>
              <a:t>p</a:t>
            </a:r>
            <a:r>
              <a:rPr dirty="0" sz="1000" spc="50">
                <a:latin typeface="PMingLiU"/>
                <a:cs typeface="PMingLiU"/>
              </a:rPr>
              <a:t>ension,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ifuge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nt.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ifugal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pum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indicated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meter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kept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regu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55">
                <a:latin typeface="PMingLiU"/>
                <a:cs typeface="PMingLiU"/>
              </a:rPr>
              <a:t>ating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devi</a:t>
            </a:r>
            <a:r>
              <a:rPr dirty="0" sz="1000" spc="40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e.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cla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ifier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fines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valu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smaller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30-50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mg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k</a:t>
            </a:r>
            <a:r>
              <a:rPr dirty="0" sz="1000" spc="45">
                <a:latin typeface="PMingLiU"/>
                <a:cs typeface="PMingLiU"/>
              </a:rPr>
              <a:t>g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1</a:t>
            </a:r>
            <a:r>
              <a:rPr dirty="0" baseline="38461" sz="975">
                <a:latin typeface="PMingLiU"/>
                <a:cs typeface="PMingLiU"/>
              </a:rPr>
              <a:t> </a:t>
            </a:r>
            <a:r>
              <a:rPr dirty="0" baseline="38461" sz="975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finish</a:t>
            </a:r>
            <a:r>
              <a:rPr dirty="0" sz="1000" spc="3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whey.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Wi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installa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const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whole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run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guaran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56818" y="8056788"/>
            <a:ext cx="2910205" cy="82994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</a:pPr>
            <a:r>
              <a:rPr dirty="0" sz="900" spc="45">
                <a:latin typeface="Arial"/>
                <a:cs typeface="Arial"/>
              </a:rPr>
              <a:t>Fresh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45">
                <a:latin typeface="Arial"/>
                <a:cs typeface="Arial"/>
              </a:rPr>
              <a:t>Cheese</a:t>
            </a:r>
            <a:endParaRPr sz="900">
              <a:latin typeface="Arial"/>
              <a:cs typeface="Arial"/>
            </a:endParaRPr>
          </a:p>
          <a:p>
            <a:pPr algn="just" marL="12700" marR="5080" indent="-635">
              <a:lnSpc>
                <a:spcPct val="100000"/>
              </a:lnSpc>
              <a:spcBef>
                <a:spcPts val="640"/>
              </a:spcBef>
            </a:pPr>
            <a:r>
              <a:rPr dirty="0" sz="1000" spc="40">
                <a:latin typeface="PMingLiU"/>
                <a:cs typeface="PMingLiU"/>
              </a:rPr>
              <a:t>Large-sca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fre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made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possi</a:t>
            </a:r>
            <a:r>
              <a:rPr dirty="0" sz="1000" spc="60">
                <a:latin typeface="PMingLiU"/>
                <a:cs typeface="PMingLiU"/>
              </a:rPr>
              <a:t>b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aid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30">
                <a:latin typeface="PMingLiU"/>
                <a:cs typeface="PMingLiU"/>
              </a:rPr>
              <a:t>ges.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Both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tor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opment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equally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important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eco</a:t>
            </a:r>
            <a:r>
              <a:rPr dirty="0" sz="1000" spc="6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omical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3414" y="686554"/>
            <a:ext cx="2911475" cy="2886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-635">
              <a:lnSpc>
                <a:spcPct val="100000"/>
              </a:lnSpc>
            </a:pP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duction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fresh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e.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Fresh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precipi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rated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curd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season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ot</a:t>
            </a:r>
            <a:r>
              <a:rPr dirty="0" sz="1000" spc="95">
                <a:latin typeface="PMingLiU"/>
                <a:cs typeface="PMingLiU"/>
              </a:rPr>
              <a:t>h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addi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ives.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Fresh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subject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rip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30">
                <a:latin typeface="PMingLiU"/>
                <a:cs typeface="PMingLiU"/>
              </a:rPr>
              <a:t>ocess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after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pro-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du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Typical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ducts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(petit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sui</a:t>
            </a:r>
            <a:r>
              <a:rPr dirty="0" sz="1000" spc="35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se,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fro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age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frais</a:t>
            </a:r>
            <a:r>
              <a:rPr dirty="0" sz="1000" spc="40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double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Fresh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espe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ially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sign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these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ducts.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g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PMingLiU"/>
                <a:cs typeface="PMingLiU"/>
              </a:rPr>
              <a:t>force,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acco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plished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special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</a:t>
            </a:r>
            <a:r>
              <a:rPr dirty="0" sz="1000" spc="60">
                <a:latin typeface="PMingLiU"/>
                <a:cs typeface="PMingLiU"/>
              </a:rPr>
              <a:t>z</a:t>
            </a:r>
            <a:r>
              <a:rPr dirty="0" sz="1000" spc="35">
                <a:latin typeface="PMingLiU"/>
                <a:cs typeface="PMingLiU"/>
              </a:rPr>
              <a:t>zle-type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30">
                <a:latin typeface="PMingLiU"/>
                <a:cs typeface="PMingLiU"/>
              </a:rPr>
              <a:t>ges,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denatu</a:t>
            </a:r>
            <a:r>
              <a:rPr dirty="0" sz="1000" spc="55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(thermo-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process)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protei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</a:t>
            </a:r>
            <a:r>
              <a:rPr dirty="0" sz="1000" spc="35">
                <a:latin typeface="PMingLiU"/>
                <a:cs typeface="PMingLiU"/>
              </a:rPr>
              <a:t>n</a:t>
            </a:r>
            <a:r>
              <a:rPr dirty="0" sz="1000" spc="35">
                <a:latin typeface="PMingLiU"/>
                <a:cs typeface="PMingLiU"/>
              </a:rPr>
              <a:t>tly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high</a:t>
            </a:r>
            <a:r>
              <a:rPr dirty="0" sz="1000" spc="40">
                <a:latin typeface="PMingLiU"/>
                <a:cs typeface="PMingLiU"/>
              </a:rPr>
              <a:t>-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</a:t>
            </a:r>
            <a:r>
              <a:rPr dirty="0" sz="1000" spc="25">
                <a:latin typeface="PMingLiU"/>
                <a:cs typeface="PMingLiU"/>
              </a:rPr>
              <a:t>eese,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like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doub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specia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designed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30">
                <a:latin typeface="PMingLiU"/>
                <a:cs typeface="PMingLiU"/>
              </a:rPr>
              <a:t>ge,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tes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towar</a:t>
            </a:r>
            <a:r>
              <a:rPr dirty="0" sz="1000" spc="9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per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phery.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lig</a:t>
            </a:r>
            <a:r>
              <a:rPr dirty="0" sz="1000" spc="50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ter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level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arged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centrip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tal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pum</a:t>
            </a:r>
            <a:r>
              <a:rPr dirty="0" sz="1000" spc="75">
                <a:latin typeface="PMingLiU"/>
                <a:cs typeface="PMingLiU"/>
              </a:rPr>
              <a:t>p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3667" y="3870281"/>
            <a:ext cx="2910840" cy="167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baseline="2777" sz="1500" spc="89">
                <a:latin typeface="Times New Roman"/>
                <a:cs typeface="Times New Roman"/>
              </a:rPr>
              <a:t>Quark</a:t>
            </a:r>
            <a:r>
              <a:rPr dirty="0" baseline="2777" sz="1500" spc="135">
                <a:latin typeface="Times New Roman"/>
                <a:cs typeface="Times New Roman"/>
              </a:rPr>
              <a:t> </a:t>
            </a:r>
            <a:r>
              <a:rPr dirty="0" baseline="2777" sz="1500" spc="44">
                <a:latin typeface="Times New Roman"/>
                <a:cs typeface="Times New Roman"/>
              </a:rPr>
              <a:t>separ</a:t>
            </a:r>
            <a:r>
              <a:rPr dirty="0" baseline="2777" sz="1500" spc="60">
                <a:latin typeface="Times New Roman"/>
                <a:cs typeface="Times New Roman"/>
              </a:rPr>
              <a:t>a</a:t>
            </a:r>
            <a:r>
              <a:rPr dirty="0" baseline="2777" sz="1500" spc="52">
                <a:latin typeface="Times New Roman"/>
                <a:cs typeface="Times New Roman"/>
              </a:rPr>
              <a:t>tors</a:t>
            </a:r>
            <a:r>
              <a:rPr dirty="0" baseline="2777" sz="1500">
                <a:latin typeface="Times New Roman"/>
                <a:cs typeface="Times New Roman"/>
              </a:rPr>
              <a:t> </a:t>
            </a:r>
            <a:r>
              <a:rPr dirty="0" baseline="2777" sz="1500" spc="89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types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KD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KDB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KDC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equipp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disc-t</a:t>
            </a:r>
            <a:r>
              <a:rPr dirty="0" sz="1000" spc="50">
                <a:latin typeface="PMingLiU"/>
                <a:cs typeface="PMingLiU"/>
              </a:rPr>
              <a:t>y</a:t>
            </a:r>
            <a:r>
              <a:rPr dirty="0" sz="1000" spc="50">
                <a:latin typeface="PMingLiU"/>
                <a:cs typeface="PMingLiU"/>
              </a:rPr>
              <a:t>pe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</a:t>
            </a:r>
            <a:r>
              <a:rPr dirty="0" sz="1000" spc="60">
                <a:latin typeface="PMingLiU"/>
                <a:cs typeface="PMingLiU"/>
              </a:rPr>
              <a:t>z</a:t>
            </a:r>
            <a:r>
              <a:rPr dirty="0" sz="1000" spc="20">
                <a:latin typeface="PMingLiU"/>
                <a:cs typeface="PMingLiU"/>
              </a:rPr>
              <a:t>zles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outer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rim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discharge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ate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(quark</a:t>
            </a:r>
            <a:r>
              <a:rPr dirty="0" sz="1000" spc="50">
                <a:latin typeface="PMingLiU"/>
                <a:cs typeface="PMingLiU"/>
              </a:rPr>
              <a:t>)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segment</a:t>
            </a:r>
            <a:r>
              <a:rPr dirty="0" sz="1000" spc="40">
                <a:latin typeface="PMingLiU"/>
                <a:cs typeface="PMingLiU"/>
              </a:rPr>
              <a:t>-</a:t>
            </a:r>
            <a:r>
              <a:rPr dirty="0" sz="1000" spc="55">
                <a:latin typeface="PMingLiU"/>
                <a:cs typeface="PMingLiU"/>
              </a:rPr>
              <a:t>holdi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insert,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shown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 spc="-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seale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agains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cove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bottom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rt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bow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less-ste</a:t>
            </a:r>
            <a:r>
              <a:rPr dirty="0" sz="1000" spc="4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segments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prevent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60">
                <a:latin typeface="PMingLiU"/>
                <a:cs typeface="PMingLiU"/>
              </a:rPr>
              <a:t>ulation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protein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rticles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inside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1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dirty="0" sz="100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dirty="0" sz="1000" spc="5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dirty="0" sz="1000" spc="55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dirty="0" sz="1000" spc="3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ts val="1200"/>
              </a:lnSpc>
              <a:spcBef>
                <a:spcPts val="30"/>
              </a:spcBef>
            </a:pPr>
            <a:r>
              <a:rPr dirty="0" sz="1000" spc="25">
                <a:latin typeface="PMingLiU"/>
                <a:cs typeface="PMingLiU"/>
              </a:rPr>
              <a:t>All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protein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rticles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</a:t>
            </a:r>
            <a:r>
              <a:rPr dirty="0" sz="1000" spc="55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ided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nozzles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discharged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quark.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preven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losses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for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residues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745153" y="5861773"/>
            <a:ext cx="2565946" cy="25715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3593058" y="8619594"/>
            <a:ext cx="2911475" cy="254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3899"/>
              </a:lnSpc>
            </a:pPr>
            <a:r>
              <a:rPr dirty="0" sz="800" spc="45">
                <a:latin typeface="Arial"/>
                <a:cs typeface="Arial"/>
              </a:rPr>
              <a:t>Figure</a:t>
            </a:r>
            <a:r>
              <a:rPr dirty="0" sz="800" spc="45">
                <a:latin typeface="Arial"/>
                <a:cs typeface="Arial"/>
              </a:rPr>
              <a:t> </a:t>
            </a:r>
            <a:r>
              <a:rPr dirty="0" sz="800" spc="50">
                <a:latin typeface="Arial"/>
                <a:cs typeface="Arial"/>
              </a:rPr>
              <a:t>7</a:t>
            </a:r>
            <a:r>
              <a:rPr dirty="0" sz="800" spc="50">
                <a:latin typeface="Arial"/>
                <a:cs typeface="Arial"/>
              </a:rPr>
              <a:t>   </a:t>
            </a:r>
            <a:r>
              <a:rPr dirty="0" sz="800" spc="-10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Stainless-ste</a:t>
            </a:r>
            <a:r>
              <a:rPr dirty="0" sz="800" spc="-15">
                <a:latin typeface="Arial"/>
                <a:cs typeface="Arial"/>
              </a:rPr>
              <a:t>e</a:t>
            </a:r>
            <a:r>
              <a:rPr dirty="0" sz="800" spc="-5">
                <a:latin typeface="Arial"/>
                <a:cs typeface="Arial"/>
              </a:rPr>
              <a:t>l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segment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holding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insert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in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bowl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bottom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to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prevent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format</a:t>
            </a:r>
            <a:r>
              <a:rPr dirty="0" sz="800" spc="-20">
                <a:latin typeface="Arial"/>
                <a:cs typeface="Arial"/>
              </a:rPr>
              <a:t>i</a:t>
            </a:r>
            <a:r>
              <a:rPr dirty="0" sz="800" spc="-5">
                <a:latin typeface="Arial"/>
                <a:cs typeface="Arial"/>
              </a:rPr>
              <a:t>on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of</a:t>
            </a:r>
            <a:r>
              <a:rPr dirty="0" sz="800" spc="40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protein</a:t>
            </a:r>
            <a:r>
              <a:rPr dirty="0" sz="800" spc="35">
                <a:latin typeface="Arial"/>
                <a:cs typeface="Arial"/>
              </a:rPr>
              <a:t> </a:t>
            </a:r>
            <a:r>
              <a:rPr dirty="0" sz="800" spc="-5">
                <a:latin typeface="Arial"/>
                <a:cs typeface="Arial"/>
              </a:rPr>
              <a:t>segments.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338343" y="313916"/>
            <a:ext cx="11652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0">
                <a:latin typeface="Arial"/>
                <a:cs typeface="Arial"/>
              </a:rPr>
              <a:t>CENTRIFUGES</a:t>
            </a:r>
            <a:r>
              <a:rPr dirty="0" sz="900" spc="1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249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782" y="686681"/>
            <a:ext cx="2910840" cy="39490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715" indent="-635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bow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all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ws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longer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sing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times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between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clea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40">
                <a:latin typeface="PMingLiU"/>
                <a:cs typeface="PMingLiU"/>
              </a:rPr>
              <a:t>-in-place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(CIP)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cl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anings.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coagu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skim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enters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tu</a:t>
            </a:r>
            <a:r>
              <a:rPr dirty="0" sz="1000" spc="95">
                <a:latin typeface="PMingLiU"/>
                <a:cs typeface="PMingLiU"/>
              </a:rPr>
              <a:t>b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distr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butor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ri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channe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stack,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whe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</a:t>
            </a:r>
            <a:r>
              <a:rPr dirty="0" sz="1000" spc="55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60">
                <a:latin typeface="PMingLiU"/>
                <a:cs typeface="PMingLiU"/>
              </a:rPr>
              <a:t>ards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interspa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es,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while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same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resi</a:t>
            </a:r>
            <a:r>
              <a:rPr dirty="0" sz="1000" spc="65">
                <a:latin typeface="PMingLiU"/>
                <a:cs typeface="PMingLiU"/>
              </a:rPr>
              <a:t>d</a:t>
            </a:r>
            <a:r>
              <a:rPr dirty="0" sz="1000" spc="60">
                <a:latin typeface="PMingLiU"/>
                <a:cs typeface="PMingLiU"/>
              </a:rPr>
              <a:t>ual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prote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rticles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out.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harged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ipetal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top.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sight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gla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fitted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harge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mon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tored.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beco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turbi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para-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meters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90">
                <a:latin typeface="PMingLiU"/>
                <a:cs typeface="PMingLiU"/>
              </a:rPr>
              <a:t>m</a:t>
            </a:r>
            <a:r>
              <a:rPr dirty="0" sz="1000" spc="75">
                <a:latin typeface="PMingLiU"/>
                <a:cs typeface="PMingLiU"/>
              </a:rPr>
              <a:t>portant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ut,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tment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matter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check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discharged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conti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50">
                <a:latin typeface="PMingLiU"/>
                <a:cs typeface="PMingLiU"/>
              </a:rPr>
              <a:t>uously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</a:t>
            </a:r>
            <a:r>
              <a:rPr dirty="0" sz="1000" spc="60">
                <a:latin typeface="PMingLiU"/>
                <a:cs typeface="PMingLiU"/>
              </a:rPr>
              <a:t>z</a:t>
            </a:r>
            <a:r>
              <a:rPr dirty="0" sz="1000" spc="20">
                <a:latin typeface="PMingLiU"/>
                <a:cs typeface="PMingLiU"/>
              </a:rPr>
              <a:t>zles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cat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her.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Once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stand</a:t>
            </a:r>
            <a:r>
              <a:rPr dirty="0" sz="1000" spc="55">
                <a:latin typeface="PMingLiU"/>
                <a:cs typeface="PMingLiU"/>
              </a:rPr>
              <a:t>s</a:t>
            </a:r>
            <a:r>
              <a:rPr dirty="0" sz="1000" spc="30">
                <a:latin typeface="PMingLiU"/>
                <a:cs typeface="PMingLiU"/>
              </a:rPr>
              <a:t>till,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no</a:t>
            </a:r>
            <a:r>
              <a:rPr dirty="0" sz="1000" spc="60">
                <a:latin typeface="PMingLiU"/>
                <a:cs typeface="PMingLiU"/>
              </a:rPr>
              <a:t>z</a:t>
            </a:r>
            <a:r>
              <a:rPr dirty="0" sz="1000" spc="20">
                <a:latin typeface="PMingLiU"/>
                <a:cs typeface="PMingLiU"/>
              </a:rPr>
              <a:t>zles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ged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after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oval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locki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piece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hood.</a:t>
            </a:r>
            <a:endParaRPr sz="1000">
              <a:latin typeface="PMingLiU"/>
              <a:cs typeface="PMingLiU"/>
            </a:endParaRPr>
          </a:p>
          <a:p>
            <a:pPr algn="just" marL="12700" indent="126364">
              <a:lnSpc>
                <a:spcPts val="115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quark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flowing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nozz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runs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down</a:t>
            </a:r>
            <a:endParaRPr sz="1000">
              <a:latin typeface="PMingLiU"/>
              <a:cs typeface="PMingLiU"/>
            </a:endParaRPr>
          </a:p>
          <a:p>
            <a:pPr algn="just" marL="12700" marR="5080">
              <a:lnSpc>
                <a:spcPts val="1200"/>
              </a:lnSpc>
              <a:spcBef>
                <a:spcPts val="35"/>
              </a:spcBef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chilled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water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cool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hood,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v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ch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hopp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tor.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Level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senso</a:t>
            </a:r>
            <a:r>
              <a:rPr dirty="0" sz="1000" spc="40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hopper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60">
                <a:latin typeface="PMingLiU"/>
                <a:cs typeface="PMingLiU"/>
              </a:rPr>
              <a:t>trol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operation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rk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6035" y="4939231"/>
            <a:ext cx="2912110" cy="4100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6350" indent="-635">
              <a:lnSpc>
                <a:spcPct val="100000"/>
              </a:lnSpc>
            </a:pPr>
            <a:r>
              <a:rPr dirty="0" sz="1000" spc="30">
                <a:latin typeface="Times New Roman"/>
                <a:cs typeface="Times New Roman"/>
              </a:rPr>
              <a:t>Separa</a:t>
            </a:r>
            <a:r>
              <a:rPr dirty="0" sz="1000" spc="25">
                <a:latin typeface="Times New Roman"/>
                <a:cs typeface="Times New Roman"/>
              </a:rPr>
              <a:t>t</a:t>
            </a:r>
            <a:r>
              <a:rPr dirty="0" sz="1000" spc="50">
                <a:latin typeface="Times New Roman"/>
                <a:cs typeface="Times New Roman"/>
              </a:rPr>
              <a:t>or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type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KSA</a:t>
            </a:r>
            <a:r>
              <a:rPr dirty="0" sz="1000">
                <a:latin typeface="Times New Roman"/>
                <a:cs typeface="Times New Roman"/>
              </a:rPr>
              <a:t>     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double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cream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e,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coagu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60">
                <a:latin typeface="PMingLiU"/>
                <a:cs typeface="PMingLiU"/>
              </a:rPr>
              <a:t>ated,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standar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35">
                <a:latin typeface="PMingLiU"/>
                <a:cs typeface="PMingLiU"/>
              </a:rPr>
              <a:t>ized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tube.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there,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guided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distr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butor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ri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channe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</a:t>
            </a:r>
            <a:r>
              <a:rPr dirty="0" sz="1000" spc="6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k,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</a:t>
            </a:r>
            <a:r>
              <a:rPr dirty="0" sz="1000" spc="55">
                <a:latin typeface="PMingLiU"/>
                <a:cs typeface="PMingLiU"/>
              </a:rPr>
              <a:t>y</a:t>
            </a:r>
            <a:r>
              <a:rPr dirty="0" sz="1000" spc="45">
                <a:latin typeface="PMingLiU"/>
                <a:cs typeface="PMingLiU"/>
              </a:rPr>
              <a:t>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out</a:t>
            </a:r>
            <a:r>
              <a:rPr dirty="0" sz="1000" spc="120">
                <a:latin typeface="PMingLiU"/>
                <a:cs typeface="PMingLiU"/>
              </a:rPr>
              <a:t>w</a:t>
            </a:r>
            <a:r>
              <a:rPr dirty="0" sz="1000" spc="60">
                <a:latin typeface="PMingLiU"/>
                <a:cs typeface="PMingLiU"/>
              </a:rPr>
              <a:t>ards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interspa</a:t>
            </a:r>
            <a:r>
              <a:rPr dirty="0" sz="1000" spc="6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resid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protein-</a:t>
            </a:r>
            <a:r>
              <a:rPr dirty="0" sz="1000" spc="65">
                <a:latin typeface="PMingLiU"/>
                <a:cs typeface="PMingLiU"/>
              </a:rPr>
              <a:t>f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partic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sim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ltaneous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ou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6350" indent="126364">
              <a:lnSpc>
                <a:spcPct val="995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ting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upp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chamb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arged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foa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30">
                <a:latin typeface="PMingLiU"/>
                <a:cs typeface="PMingLiU"/>
              </a:rPr>
              <a:t>-free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und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pres</a:t>
            </a:r>
            <a:r>
              <a:rPr dirty="0" sz="1000" spc="45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centrip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tal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pump.</a:t>
            </a:r>
            <a:endParaRPr sz="1000">
              <a:latin typeface="PMingLiU"/>
              <a:cs typeface="PMingLiU"/>
            </a:endParaRPr>
          </a:p>
          <a:p>
            <a:pPr algn="just" marL="12700" marR="5715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35">
                <a:latin typeface="PMingLiU"/>
                <a:cs typeface="PMingLiU"/>
              </a:rPr>
              <a:t>Because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conten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for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ght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ph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55">
                <a:latin typeface="PMingLiU"/>
                <a:cs typeface="PMingLiU"/>
              </a:rPr>
              <a:t>ards,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ated.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over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weir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(re</a:t>
            </a:r>
            <a:r>
              <a:rPr dirty="0" sz="1000" spc="50">
                <a:latin typeface="PMingLiU"/>
                <a:cs typeface="PMingLiU"/>
              </a:rPr>
              <a:t>g</a:t>
            </a:r>
            <a:r>
              <a:rPr dirty="0" sz="1000" spc="50">
                <a:latin typeface="PMingLiU"/>
                <a:cs typeface="PMingLiU"/>
              </a:rPr>
              <a:t>ulating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disc)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lower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pu</a:t>
            </a:r>
            <a:r>
              <a:rPr dirty="0" sz="1000" spc="114">
                <a:latin typeface="PMingLiU"/>
                <a:cs typeface="PMingLiU"/>
              </a:rPr>
              <a:t>m</a:t>
            </a:r>
            <a:r>
              <a:rPr dirty="0" sz="1000" spc="80">
                <a:latin typeface="PMingLiU"/>
                <a:cs typeface="PMingLiU"/>
              </a:rPr>
              <a:t>p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chamb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r.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centrate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ipetal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conveys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</a:t>
            </a:r>
            <a:r>
              <a:rPr dirty="0" sz="1000" spc="25">
                <a:latin typeface="PMingLiU"/>
                <a:cs typeface="PMingLiU"/>
              </a:rPr>
              <a:t>eese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outlet.</a:t>
            </a:r>
            <a:endParaRPr sz="1000">
              <a:latin typeface="PMingLiU"/>
              <a:cs typeface="PMingLiU"/>
            </a:endParaRPr>
          </a:p>
          <a:p>
            <a:pPr algn="just" marL="12700" marR="5715" indent="126364">
              <a:lnSpc>
                <a:spcPts val="1190"/>
              </a:lnSpc>
              <a:spcBef>
                <a:spcPts val="5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ma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adjus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valve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0">
                <a:latin typeface="PMingLiU"/>
                <a:cs typeface="PMingLiU"/>
              </a:rPr>
              <a:t>arge.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  <a:p>
            <a:pPr algn="just" marL="12700" marR="5715">
              <a:lnSpc>
                <a:spcPts val="1200"/>
              </a:lnSpc>
            </a:pP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harge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pressure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inc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eased,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forc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matter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algn="just" marL="12700" marR="5715" indent="126364">
              <a:lnSpc>
                <a:spcPts val="1200"/>
              </a:lnSpc>
            </a:pP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matter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65">
                <a:latin typeface="PMingLiU"/>
                <a:cs typeface="PMingLiU"/>
              </a:rPr>
              <a:t>ntent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in-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crea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50">
                <a:latin typeface="PMingLiU"/>
                <a:cs typeface="PMingLiU"/>
              </a:rPr>
              <a:t>ed,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harge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algn="just" marL="13335" marR="5080" indent="125730">
              <a:lnSpc>
                <a:spcPts val="1190"/>
              </a:lnSpc>
              <a:spcBef>
                <a:spcPts val="5"/>
              </a:spcBef>
            </a:pPr>
            <a:r>
              <a:rPr dirty="0" sz="1000" spc="60">
                <a:latin typeface="PMingLiU"/>
                <a:cs typeface="PMingLiU"/>
              </a:rPr>
              <a:t>During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ductio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sma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amo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free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prote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(in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dequat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weigh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fat)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ted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out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4275" y="688325"/>
            <a:ext cx="2910205" cy="15189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sed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60">
                <a:latin typeface="PMingLiU"/>
                <a:cs typeface="PMingLiU"/>
              </a:rPr>
              <a:t>ment-ho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50">
                <a:latin typeface="PMingLiU"/>
                <a:cs typeface="PMingLiU"/>
              </a:rPr>
              <a:t>ding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space.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protein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ej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cted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partial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udgings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rvals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approxi</a:t>
            </a:r>
            <a:r>
              <a:rPr dirty="0" sz="1000" spc="12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ately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h.</a:t>
            </a:r>
            <a:endParaRPr sz="1000">
              <a:latin typeface="PMingLiU"/>
              <a:cs typeface="PMingLiU"/>
            </a:endParaRPr>
          </a:p>
          <a:p>
            <a:pPr algn="just" marL="12700" marR="5080" indent="125730">
              <a:lnSpc>
                <a:spcPct val="99600"/>
              </a:lnSpc>
            </a:pP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sight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glass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fitt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55">
                <a:latin typeface="PMingLiU"/>
                <a:cs typeface="PMingLiU"/>
              </a:rPr>
              <a:t>harge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monitor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tion.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whey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beco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cloudy,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partial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desl</a:t>
            </a:r>
            <a:r>
              <a:rPr dirty="0" sz="1000" spc="5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dging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sho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ld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carried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out.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If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does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improve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situat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then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paramet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rs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55">
                <a:latin typeface="PMingLiU"/>
                <a:cs typeface="PMingLiU"/>
              </a:rPr>
              <a:t>erature,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tment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ma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ter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content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</a:t>
            </a:r>
            <a:r>
              <a:rPr dirty="0" sz="1000" spc="25">
                <a:latin typeface="PMingLiU"/>
                <a:cs typeface="PMingLiU"/>
              </a:rPr>
              <a:t>eese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h</a:t>
            </a:r>
            <a:r>
              <a:rPr dirty="0" sz="1000" spc="60">
                <a:latin typeface="PMingLiU"/>
                <a:cs typeface="PMingLiU"/>
              </a:rPr>
              <a:t>ould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checke</a:t>
            </a:r>
            <a:r>
              <a:rPr dirty="0" sz="1000" spc="60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1974" y="2578313"/>
            <a:ext cx="2911475" cy="64477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3335">
              <a:lnSpc>
                <a:spcPct val="100000"/>
              </a:lnSpc>
            </a:pPr>
            <a:r>
              <a:rPr dirty="0" sz="900" spc="40">
                <a:latin typeface="Arial"/>
                <a:cs typeface="Arial"/>
              </a:rPr>
              <a:t>Removal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of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55">
                <a:latin typeface="Arial"/>
                <a:cs typeface="Arial"/>
              </a:rPr>
              <a:t>Bacteria</a:t>
            </a:r>
            <a:endParaRPr sz="900">
              <a:latin typeface="Arial"/>
              <a:cs typeface="Arial"/>
            </a:endParaRPr>
          </a:p>
          <a:p>
            <a:pPr algn="just" marL="12700" marR="5080" indent="635">
              <a:lnSpc>
                <a:spcPct val="100000"/>
              </a:lnSpc>
              <a:spcBef>
                <a:spcPts val="640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first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steps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60">
                <a:latin typeface="PMingLiU"/>
                <a:cs typeface="PMingLiU"/>
              </a:rPr>
              <a:t>ards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centrifu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0">
                <a:latin typeface="PMingLiU"/>
                <a:cs typeface="PMingLiU"/>
              </a:rPr>
              <a:t>oval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traced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back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1950s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but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suc-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cessful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indus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rial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use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ogy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perf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cted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1970s.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great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technolog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cal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brea</a:t>
            </a:r>
            <a:r>
              <a:rPr dirty="0" sz="1000" spc="85">
                <a:latin typeface="PMingLiU"/>
                <a:cs typeface="PMingLiU"/>
              </a:rPr>
              <a:t>k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made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1980s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increas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efficien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advanced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design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</a:t>
            </a:r>
            <a:r>
              <a:rPr dirty="0" sz="1000" spc="100">
                <a:latin typeface="PMingLiU"/>
                <a:cs typeface="PMingLiU"/>
              </a:rPr>
              <a:t>u</a:t>
            </a:r>
            <a:r>
              <a:rPr dirty="0" sz="1000" spc="65">
                <a:latin typeface="PMingLiU"/>
                <a:cs typeface="PMingLiU"/>
              </a:rPr>
              <a:t>ghput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</a:t>
            </a:r>
            <a:r>
              <a:rPr dirty="0" sz="1000" spc="70">
                <a:latin typeface="PMingLiU"/>
                <a:cs typeface="PMingLiU"/>
              </a:rPr>
              <a:t>p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acities,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we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factors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integra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technology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lines.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fur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</a:t>
            </a:r>
            <a:r>
              <a:rPr dirty="0" sz="1000" spc="25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opment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ogy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1990s,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involving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reduction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volu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centrat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made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suitable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many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iry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process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lines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product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ogies.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ria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centrate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being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55">
                <a:latin typeface="PMingLiU"/>
                <a:cs typeface="PMingLiU"/>
              </a:rPr>
              <a:t>arged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v</a:t>
            </a:r>
            <a:r>
              <a:rPr dirty="0" sz="1000" spc="40">
                <a:latin typeface="PMingLiU"/>
                <a:cs typeface="PMingLiU"/>
              </a:rPr>
              <a:t>ery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level.</a:t>
            </a:r>
            <a:endParaRPr sz="1000">
              <a:latin typeface="PMingLiU"/>
              <a:cs typeface="PMingLiU"/>
            </a:endParaRPr>
          </a:p>
          <a:p>
            <a:pPr algn="just" marL="12700" indent="125730">
              <a:lnSpc>
                <a:spcPts val="119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wel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60">
                <a:latin typeface="PMingLiU"/>
                <a:cs typeface="PMingLiU"/>
              </a:rPr>
              <a:t>-kno</a:t>
            </a:r>
            <a:r>
              <a:rPr dirty="0" sz="1000" spc="105">
                <a:latin typeface="PMingLiU"/>
                <a:cs typeface="PMingLiU"/>
              </a:rPr>
              <a:t>w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paste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rization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(heating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endParaRPr sz="1000">
              <a:latin typeface="PMingLiU"/>
              <a:cs typeface="PMingLiU"/>
            </a:endParaRPr>
          </a:p>
          <a:p>
            <a:pPr algn="just" marL="12700" marR="5715" indent="-635">
              <a:lnSpc>
                <a:spcPct val="99600"/>
              </a:lnSpc>
            </a:pPr>
            <a:r>
              <a:rPr dirty="0" sz="1000" spc="100">
                <a:latin typeface="PMingLiU"/>
                <a:cs typeface="PMingLiU"/>
              </a:rPr>
              <a:t>72-75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baseline="27777" sz="1050">
                <a:latin typeface="Arial"/>
                <a:cs typeface="Arial"/>
              </a:rPr>
              <a:t>o</a:t>
            </a:r>
            <a:r>
              <a:rPr dirty="0" sz="1000" spc="85">
                <a:latin typeface="PMingLiU"/>
                <a:cs typeface="PMingLiU"/>
              </a:rPr>
              <a:t>C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15-30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s)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ki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p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5">
                <a:latin typeface="PMingLiU"/>
                <a:cs typeface="PMingLiU"/>
              </a:rPr>
              <a:t>thogens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many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decades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iry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plan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Unf</a:t>
            </a:r>
            <a:r>
              <a:rPr dirty="0" sz="1000" spc="55">
                <a:latin typeface="PMingLiU"/>
                <a:cs typeface="PMingLiU"/>
              </a:rPr>
              <a:t>o</a:t>
            </a:r>
            <a:r>
              <a:rPr dirty="0" sz="1000" spc="65">
                <a:latin typeface="PMingLiU"/>
                <a:cs typeface="PMingLiU"/>
              </a:rPr>
              <a:t>rtunate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35">
                <a:latin typeface="PMingLiU"/>
                <a:cs typeface="PMingLiU"/>
              </a:rPr>
              <a:t>y,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needed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ki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ther</a:t>
            </a:r>
            <a:r>
              <a:rPr dirty="0" sz="1000" spc="125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ophiles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adversely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aff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cts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flavour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func-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tionality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compon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nts.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Even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use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te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perat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40">
                <a:latin typeface="PMingLiU"/>
                <a:cs typeface="PMingLiU"/>
              </a:rPr>
              <a:t>res,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desc</a:t>
            </a:r>
            <a:r>
              <a:rPr dirty="0" sz="1000" spc="40">
                <a:latin typeface="PMingLiU"/>
                <a:cs typeface="PMingLiU"/>
              </a:rPr>
              <a:t>r</a:t>
            </a:r>
            <a:r>
              <a:rPr dirty="0" sz="1000" spc="50">
                <a:latin typeface="PMingLiU"/>
                <a:cs typeface="PMingLiU"/>
              </a:rPr>
              <a:t>ibed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bove,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heating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does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elimina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undes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rable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2700" marR="5080" indent="125730">
              <a:lnSpc>
                <a:spcPct val="99700"/>
              </a:lnSpc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rem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val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cteria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ucts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seen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imp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70">
                <a:latin typeface="PMingLiU"/>
                <a:cs typeface="PMingLiU"/>
              </a:rPr>
              <a:t>rtant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sing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stage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today's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iry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plan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espe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30">
                <a:latin typeface="PMingLiU"/>
                <a:cs typeface="PMingLiU"/>
              </a:rPr>
              <a:t>ially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taking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account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collec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cessing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distr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bution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procedu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changed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mark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dly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du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last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deca</a:t>
            </a:r>
            <a:r>
              <a:rPr dirty="0" sz="1000" spc="70">
                <a:latin typeface="PMingLiU"/>
                <a:cs typeface="PMingLiU"/>
              </a:rPr>
              <a:t>d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amalga</a:t>
            </a:r>
            <a:r>
              <a:rPr dirty="0" sz="1000" spc="105">
                <a:latin typeface="PMingLiU"/>
                <a:cs typeface="PMingLiU"/>
              </a:rPr>
              <a:t>m</a:t>
            </a:r>
            <a:r>
              <a:rPr dirty="0" sz="1000" spc="65">
                <a:latin typeface="PMingLiU"/>
                <a:cs typeface="PMingLiU"/>
              </a:rPr>
              <a:t>ation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large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companies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w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75">
                <a:latin typeface="PMingLiU"/>
                <a:cs typeface="PMingLiU"/>
              </a:rPr>
              <a:t>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24-h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operations.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No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55">
                <a:latin typeface="PMingLiU"/>
                <a:cs typeface="PMingLiU"/>
              </a:rPr>
              <a:t>adays,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collected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every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second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third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stored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24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ior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cessing.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Also,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consu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ers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demand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expect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prod</a:t>
            </a:r>
            <a:r>
              <a:rPr dirty="0" sz="1000" spc="85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cts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last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longer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without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deteri-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oration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flavour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colou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algn="just" marL="13335" marR="5080" indent="125730">
              <a:lnSpc>
                <a:spcPct val="99600"/>
              </a:lnSpc>
            </a:pPr>
            <a:r>
              <a:rPr dirty="0" sz="1000" spc="35">
                <a:latin typeface="PMingLiU"/>
                <a:cs typeface="PMingLiU"/>
              </a:rPr>
              <a:t>A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fur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her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example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li</a:t>
            </a:r>
            <a:r>
              <a:rPr dirty="0" sz="1000" spc="60">
                <a:latin typeface="PMingLiU"/>
                <a:cs typeface="PMingLiU"/>
              </a:rPr>
              <a:t>q</a:t>
            </a:r>
            <a:r>
              <a:rPr dirty="0" sz="1000" spc="55">
                <a:latin typeface="PMingLiU"/>
                <a:cs typeface="PMingLiU"/>
              </a:rPr>
              <a:t>uid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indus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ry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without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clarificat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remove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ria,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nece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sary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process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every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achieve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shelf-l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up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2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weeks.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ation,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extension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shelf-l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25%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achi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ved,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simplify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sing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dis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ribution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695782" y="313916"/>
            <a:ext cx="11779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-10">
                <a:latin typeface="Arial"/>
                <a:cs typeface="Arial"/>
              </a:rPr>
              <a:t>250</a:t>
            </a:r>
            <a:r>
              <a:rPr dirty="0" sz="900" spc="-10">
                <a:latin typeface="Arial"/>
                <a:cs typeface="Arial"/>
              </a:rPr>
              <a:t>   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10">
                <a:latin typeface="Arial"/>
                <a:cs typeface="Arial"/>
              </a:rPr>
              <a:t>CENTRIFUGES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439" y="686681"/>
            <a:ext cx="2911475" cy="584581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715">
              <a:lnSpc>
                <a:spcPct val="100000"/>
              </a:lnSpc>
            </a:pPr>
            <a:r>
              <a:rPr dirty="0" sz="1000" spc="70">
                <a:latin typeface="PMingLiU"/>
                <a:cs typeface="PMingLiU"/>
              </a:rPr>
              <a:t>product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derably.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important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consu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er.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ct val="99600"/>
              </a:lnSpc>
            </a:pP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5">
                <a:latin typeface="PMingLiU"/>
                <a:cs typeface="PMingLiU"/>
              </a:rPr>
              <a:t>cesses,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cheesem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king,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valuable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able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wh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ch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75">
                <a:latin typeface="PMingLiU"/>
                <a:cs typeface="PMingLiU"/>
              </a:rPr>
              <a:t>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greatly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duced.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me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necessary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numbe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bacteria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or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spores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much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120">
                <a:latin typeface="PMingLiU"/>
                <a:cs typeface="PMingLiU"/>
              </a:rPr>
              <a:t>99%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ensure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with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good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qu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lity.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norma</a:t>
            </a:r>
            <a:r>
              <a:rPr dirty="0" sz="1000" spc="5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possi</a:t>
            </a:r>
            <a:r>
              <a:rPr dirty="0" sz="1000" spc="60">
                <a:latin typeface="PMingLiU"/>
                <a:cs typeface="PMingLiU"/>
              </a:rPr>
              <a:t>b</a:t>
            </a:r>
            <a:r>
              <a:rPr dirty="0" sz="1000" spc="20">
                <a:latin typeface="PMingLiU"/>
                <a:cs typeface="PMingLiU"/>
              </a:rPr>
              <a:t>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heat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degree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sp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35">
                <a:latin typeface="PMingLiU"/>
                <a:cs typeface="PMingLiU"/>
              </a:rPr>
              <a:t>res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killed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beca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0">
                <a:latin typeface="PMingLiU"/>
                <a:cs typeface="PMingLiU"/>
              </a:rPr>
              <a:t>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heat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give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lo</a:t>
            </a:r>
            <a:r>
              <a:rPr dirty="0" sz="1000" spc="100">
                <a:latin typeface="PMingLiU"/>
                <a:cs typeface="PMingLiU"/>
              </a:rPr>
              <a:t>w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yield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cheese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adver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25">
                <a:latin typeface="PMingLiU"/>
                <a:cs typeface="PMingLiU"/>
              </a:rPr>
              <a:t>ely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influ-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ence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rennet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coagulat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time.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Conv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65">
                <a:latin typeface="PMingLiU"/>
                <a:cs typeface="PMingLiU"/>
              </a:rPr>
              <a:t>ntion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lly,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additiv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en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50">
                <a:latin typeface="PMingLiU"/>
                <a:cs typeface="PMingLiU"/>
              </a:rPr>
              <a:t>blem.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Howeve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cases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today,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desirab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v</a:t>
            </a:r>
            <a:r>
              <a:rPr dirty="0" sz="1000" spc="55">
                <a:latin typeface="PMingLiU"/>
                <a:cs typeface="PMingLiU"/>
              </a:rPr>
              <a:t>oid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use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such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35">
                <a:latin typeface="PMingLiU"/>
                <a:cs typeface="PMingLiU"/>
              </a:rPr>
              <a:t>ditives.</a:t>
            </a:r>
            <a:endParaRPr sz="1000">
              <a:latin typeface="PMingLiU"/>
              <a:cs typeface="PMingLiU"/>
            </a:endParaRPr>
          </a:p>
          <a:p>
            <a:pPr algn="just" marL="12700" marR="5080" indent="126364">
              <a:lnSpc>
                <a:spcPct val="99600"/>
              </a:lnSpc>
            </a:pPr>
            <a:r>
              <a:rPr dirty="0" sz="1000" spc="65">
                <a:latin typeface="PMingLiU"/>
                <a:cs typeface="PMingLiU"/>
              </a:rPr>
              <a:t>Summar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0">
                <a:latin typeface="PMingLiU"/>
                <a:cs typeface="PMingLiU"/>
              </a:rPr>
              <a:t>zing,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stated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conven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ional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(pasteur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zation,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cooling,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additiv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30">
                <a:latin typeface="PMingLiU"/>
                <a:cs typeface="PMingLiU"/>
              </a:rPr>
              <a:t>s,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ste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injection,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etc.)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do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comple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ki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spores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-15" i="1">
                <a:latin typeface="Georgia"/>
                <a:cs typeface="Georgia"/>
              </a:rPr>
              <a:t>Clostrid</a:t>
            </a:r>
            <a:r>
              <a:rPr dirty="0" sz="1000" i="1">
                <a:latin typeface="Georgia"/>
                <a:cs typeface="Georgia"/>
              </a:rPr>
              <a:t>i</a:t>
            </a:r>
            <a:r>
              <a:rPr dirty="0" sz="1000" spc="-40" i="1">
                <a:latin typeface="Georgia"/>
                <a:cs typeface="Georgia"/>
              </a:rPr>
              <a:t>um</a:t>
            </a:r>
            <a:r>
              <a:rPr dirty="0" sz="1000" i="1">
                <a:latin typeface="Georgia"/>
                <a:cs typeface="Georgia"/>
              </a:rPr>
              <a:t> </a:t>
            </a:r>
            <a:r>
              <a:rPr dirty="0" sz="1000" spc="25" i="1">
                <a:latin typeface="Georgia"/>
                <a:cs typeface="Georgia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-25" i="1">
                <a:latin typeface="Georgia"/>
                <a:cs typeface="Georgia"/>
              </a:rPr>
              <a:t>Bacillus</a:t>
            </a:r>
            <a:r>
              <a:rPr dirty="0" sz="1000" i="1">
                <a:latin typeface="Georgia"/>
                <a:cs typeface="Georgia"/>
              </a:rPr>
              <a:t> </a:t>
            </a:r>
            <a:r>
              <a:rPr dirty="0" sz="1000" spc="30" i="1">
                <a:latin typeface="Georgia"/>
                <a:cs typeface="Georgia"/>
              </a:rPr>
              <a:t> </a:t>
            </a:r>
            <a:r>
              <a:rPr dirty="0" sz="1000" spc="35">
                <a:latin typeface="PMingLiU"/>
                <a:cs typeface="PMingLiU"/>
              </a:rPr>
              <a:t>spec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and,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dition,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</a:t>
            </a:r>
            <a:r>
              <a:rPr dirty="0" sz="1000" spc="13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ents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have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side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effects.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uld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also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mention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that,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g</a:t>
            </a:r>
            <a:r>
              <a:rPr dirty="0" sz="1000" spc="40">
                <a:latin typeface="PMingLiU"/>
                <a:cs typeface="PMingLiU"/>
              </a:rPr>
              <a:t>enerally,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higher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conten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spores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during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winter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months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when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cows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fed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silage.</a:t>
            </a:r>
            <a:endParaRPr sz="1000">
              <a:latin typeface="PMingLiU"/>
              <a:cs typeface="PMingLiU"/>
            </a:endParaRPr>
          </a:p>
          <a:p>
            <a:pPr algn="just" marL="12700" marR="5080" indent="127000">
              <a:lnSpc>
                <a:spcPts val="1200"/>
              </a:lnSpc>
              <a:spcBef>
                <a:spcPts val="35"/>
              </a:spcBef>
            </a:pPr>
            <a:r>
              <a:rPr dirty="0" sz="1000" spc="-25" i="1">
                <a:latin typeface="Georgia"/>
                <a:cs typeface="Georgia"/>
              </a:rPr>
              <a:t>Bacillus</a:t>
            </a:r>
            <a:r>
              <a:rPr dirty="0" sz="1000" spc="-25" i="1">
                <a:latin typeface="Georgia"/>
                <a:cs typeface="Georgia"/>
              </a:rPr>
              <a:t> </a:t>
            </a:r>
            <a:r>
              <a:rPr dirty="0" sz="1000" spc="-110" i="1">
                <a:latin typeface="Georgia"/>
                <a:cs typeface="Georgia"/>
              </a:rPr>
              <a:t> </a:t>
            </a:r>
            <a:r>
              <a:rPr dirty="0" sz="1000" spc="-35" i="1">
                <a:latin typeface="Georgia"/>
                <a:cs typeface="Georgia"/>
              </a:rPr>
              <a:t>cer</a:t>
            </a:r>
            <a:r>
              <a:rPr dirty="0" sz="1000" spc="-30" i="1">
                <a:latin typeface="Georgia"/>
                <a:cs typeface="Georgia"/>
              </a:rPr>
              <a:t>e</a:t>
            </a:r>
            <a:r>
              <a:rPr dirty="0" sz="1000" spc="-40" i="1">
                <a:latin typeface="Georgia"/>
                <a:cs typeface="Georgia"/>
              </a:rPr>
              <a:t>us</a:t>
            </a:r>
            <a:r>
              <a:rPr dirty="0" sz="1000" i="1">
                <a:latin typeface="Georgia"/>
                <a:cs typeface="Georgia"/>
              </a:rPr>
              <a:t> </a:t>
            </a:r>
            <a:r>
              <a:rPr dirty="0" sz="1000" spc="-120" i="1">
                <a:latin typeface="Georgia"/>
                <a:cs typeface="Georgia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n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pred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70">
                <a:latin typeface="PMingLiU"/>
                <a:cs typeface="PMingLiU"/>
              </a:rPr>
              <a:t>minant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species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nventiona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r</a:t>
            </a:r>
            <a:r>
              <a:rPr dirty="0" sz="1000" spc="40">
                <a:latin typeface="PMingLiU"/>
                <a:cs typeface="PMingLiU"/>
              </a:rPr>
              <a:t>ocessed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advanced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age,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survives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paste</a:t>
            </a:r>
            <a:r>
              <a:rPr dirty="0" sz="1000" spc="75">
                <a:latin typeface="PMingLiU"/>
                <a:cs typeface="PMingLiU"/>
              </a:rPr>
              <a:t>u</a:t>
            </a:r>
            <a:r>
              <a:rPr dirty="0" sz="1000" spc="55">
                <a:latin typeface="PMingLiU"/>
                <a:cs typeface="PMingLiU"/>
              </a:rPr>
              <a:t>rization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grows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tempera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ure,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spoil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milk.</a:t>
            </a:r>
            <a:endParaRPr sz="1000">
              <a:latin typeface="PMingLiU"/>
              <a:cs typeface="PMingLiU"/>
            </a:endParaRPr>
          </a:p>
          <a:p>
            <a:pPr algn="just" marL="12700" marR="6350" indent="126364">
              <a:lnSpc>
                <a:spcPts val="1190"/>
              </a:lnSpc>
              <a:spcBef>
                <a:spcPts val="5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damage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spores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industry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cons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5">
                <a:latin typeface="PMingLiU"/>
                <a:cs typeface="PMingLiU"/>
              </a:rPr>
              <a:t>derable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follo</a:t>
            </a:r>
            <a:r>
              <a:rPr dirty="0" sz="1000" spc="90">
                <a:latin typeface="PMingLiU"/>
                <a:cs typeface="PMingLiU"/>
              </a:rPr>
              <a:t>w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examples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ts val="1160"/>
              </a:lnSpc>
            </a:pPr>
            <a:r>
              <a:rPr dirty="0" sz="1000" spc="40">
                <a:latin typeface="PMingLiU"/>
                <a:cs typeface="PMingLiU"/>
              </a:rPr>
              <a:t>affecte</a:t>
            </a:r>
            <a:r>
              <a:rPr dirty="0" sz="1000" spc="65">
                <a:latin typeface="PMingLiU"/>
                <a:cs typeface="PMingLiU"/>
              </a:rPr>
              <a:t>d</a:t>
            </a:r>
            <a:r>
              <a:rPr dirty="0" sz="1000" spc="15">
                <a:latin typeface="PMingLiU"/>
                <a:cs typeface="PMingLiU"/>
              </a:rPr>
              <a:t>:</a:t>
            </a:r>
            <a:endParaRPr sz="1000">
              <a:latin typeface="PMingLiU"/>
              <a:cs typeface="PMingLiU"/>
            </a:endParaRPr>
          </a:p>
          <a:p>
            <a:pPr algn="just" marL="145415" marR="5715" indent="-132715">
              <a:lnSpc>
                <a:spcPct val="100000"/>
              </a:lnSpc>
              <a:spcBef>
                <a:spcPts val="585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30">
                <a:latin typeface="PMingLiU"/>
                <a:cs typeface="PMingLiU"/>
              </a:rPr>
              <a:t>fluid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milk: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reduc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shelf-l</a:t>
            </a:r>
            <a:r>
              <a:rPr dirty="0" sz="1000" spc="25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fe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due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sweet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(no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acid)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precipi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5">
                <a:latin typeface="PMingLiU"/>
                <a:cs typeface="PMingLiU"/>
              </a:rPr>
              <a:t>ation</a:t>
            </a:r>
            <a:endParaRPr sz="1000">
              <a:latin typeface="PMingLiU"/>
              <a:cs typeface="PMingLiU"/>
            </a:endParaRPr>
          </a:p>
          <a:p>
            <a:pPr algn="just" marL="145415" marR="5715" indent="-132715">
              <a:lnSpc>
                <a:spcPts val="1200"/>
              </a:lnSpc>
              <a:spcBef>
                <a:spcPts val="30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</a:t>
            </a:r>
            <a:r>
              <a:rPr dirty="0" sz="1000" spc="114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powde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15">
                <a:latin typeface="PMingLiU"/>
                <a:cs typeface="PMingLiU"/>
              </a:rPr>
              <a:t>: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aerobic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aerobic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spores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(</a:t>
            </a:r>
            <a:r>
              <a:rPr dirty="0" sz="1000" spc="-20" i="1">
                <a:latin typeface="Georgia"/>
                <a:cs typeface="Georgia"/>
              </a:rPr>
              <a:t>Bac.</a:t>
            </a:r>
            <a:r>
              <a:rPr dirty="0" sz="1000" spc="-10" i="1">
                <a:latin typeface="Georgia"/>
                <a:cs typeface="Georgia"/>
              </a:rPr>
              <a:t> </a:t>
            </a:r>
            <a:r>
              <a:rPr dirty="0" sz="1000" spc="-35" i="1">
                <a:latin typeface="Georgia"/>
                <a:cs typeface="Georgia"/>
              </a:rPr>
              <a:t>cer</a:t>
            </a:r>
            <a:r>
              <a:rPr dirty="0" sz="1000" spc="-30" i="1">
                <a:latin typeface="Georgia"/>
                <a:cs typeface="Georgia"/>
              </a:rPr>
              <a:t>e</a:t>
            </a:r>
            <a:r>
              <a:rPr dirty="0" sz="1000" spc="-40" i="1">
                <a:latin typeface="Georgia"/>
                <a:cs typeface="Georgia"/>
              </a:rPr>
              <a:t>us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-15" i="1">
                <a:latin typeface="Georgia"/>
                <a:cs typeface="Georgia"/>
              </a:rPr>
              <a:t>Clostrid</a:t>
            </a:r>
            <a:r>
              <a:rPr dirty="0" sz="1000" i="1">
                <a:latin typeface="Georgia"/>
                <a:cs typeface="Georgia"/>
              </a:rPr>
              <a:t>i</a:t>
            </a:r>
            <a:r>
              <a:rPr dirty="0" sz="1000" spc="-40" i="1">
                <a:latin typeface="Georgia"/>
                <a:cs typeface="Georgia"/>
              </a:rPr>
              <a:t>um</a:t>
            </a:r>
            <a:r>
              <a:rPr dirty="0" sz="1000" i="1">
                <a:latin typeface="Georgia"/>
                <a:cs typeface="Georgia"/>
              </a:rPr>
              <a:t> </a:t>
            </a:r>
            <a:r>
              <a:rPr dirty="0" sz="1000" spc="-5" i="1">
                <a:latin typeface="Georgia"/>
                <a:cs typeface="Georgia"/>
              </a:rPr>
              <a:t> </a:t>
            </a:r>
            <a:r>
              <a:rPr dirty="0" sz="1000" spc="-45" i="1">
                <a:latin typeface="Georgia"/>
                <a:cs typeface="Georgia"/>
              </a:rPr>
              <a:t>perfring</a:t>
            </a:r>
            <a:r>
              <a:rPr dirty="0" sz="1000" spc="-35" i="1">
                <a:latin typeface="Georgia"/>
                <a:cs typeface="Georgia"/>
              </a:rPr>
              <a:t>e</a:t>
            </a:r>
            <a:r>
              <a:rPr dirty="0" sz="1000" spc="-45" i="1">
                <a:latin typeface="Georgia"/>
                <a:cs typeface="Georgia"/>
              </a:rPr>
              <a:t>ns</a:t>
            </a:r>
            <a:r>
              <a:rPr dirty="0" sz="1000" spc="15">
                <a:latin typeface="PMingLiU"/>
                <a:cs typeface="PMingLiU"/>
              </a:rPr>
              <a:t>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dam-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age,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especia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low-he</a:t>
            </a:r>
            <a:r>
              <a:rPr dirty="0" sz="1000" spc="60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powder</a:t>
            </a:r>
            <a:endParaRPr sz="1000">
              <a:latin typeface="PMingLiU"/>
              <a:cs typeface="PMingLiU"/>
            </a:endParaRPr>
          </a:p>
          <a:p>
            <a:pPr algn="just" marL="145415" indent="-132715">
              <a:lnSpc>
                <a:spcPts val="1155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20">
                <a:latin typeface="PMingLiU"/>
                <a:cs typeface="PMingLiU"/>
              </a:rPr>
              <a:t>e: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lactat</a:t>
            </a:r>
            <a:r>
              <a:rPr dirty="0" sz="1000" spc="7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-ferment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cteria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(anaer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bic</a:t>
            </a:r>
            <a:endParaRPr sz="1000">
              <a:latin typeface="PMingLiU"/>
              <a:cs typeface="PMingLiU"/>
            </a:endParaRPr>
          </a:p>
          <a:p>
            <a:pPr marL="145415">
              <a:lnSpc>
                <a:spcPts val="1200"/>
              </a:lnSpc>
            </a:pPr>
            <a:r>
              <a:rPr dirty="0" sz="1000" spc="55">
                <a:latin typeface="PMingLiU"/>
                <a:cs typeface="PMingLiU"/>
              </a:rPr>
              <a:t>sp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30">
                <a:latin typeface="PMingLiU"/>
                <a:cs typeface="PMingLiU"/>
              </a:rPr>
              <a:t>res)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cause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late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blowing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chee</a:t>
            </a:r>
            <a:r>
              <a:rPr dirty="0" sz="1000" spc="40">
                <a:latin typeface="PMingLiU"/>
                <a:cs typeface="PMingLiU"/>
              </a:rPr>
              <a:t>s</a:t>
            </a:r>
            <a:r>
              <a:rPr dirty="0" sz="1000" spc="35">
                <a:latin typeface="PMingLiU"/>
                <a:cs typeface="PMingLiU"/>
              </a:rPr>
              <a:t>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6828" y="6760553"/>
            <a:ext cx="2910840" cy="22777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50">
                <a:latin typeface="Times New Roman"/>
                <a:cs typeface="Times New Roman"/>
              </a:rPr>
              <a:t>The</a:t>
            </a:r>
            <a:r>
              <a:rPr dirty="0" sz="1000" spc="50">
                <a:latin typeface="Times New Roman"/>
                <a:cs typeface="Times New Roman"/>
              </a:rPr>
              <a:t>  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proce</a:t>
            </a:r>
            <a:r>
              <a:rPr dirty="0" sz="1000" spc="25">
                <a:latin typeface="Times New Roman"/>
                <a:cs typeface="Times New Roman"/>
              </a:rPr>
              <a:t>s</a:t>
            </a:r>
            <a:r>
              <a:rPr dirty="0" sz="1000" spc="-10">
                <a:latin typeface="Times New Roman"/>
                <a:cs typeface="Times New Roman"/>
              </a:rPr>
              <a:t>s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40">
                <a:latin typeface="Times New Roman"/>
                <a:cs typeface="Times New Roman"/>
              </a:rPr>
              <a:t>with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int</a:t>
            </a:r>
            <a:r>
              <a:rPr dirty="0" sz="1000" spc="35">
                <a:latin typeface="Times New Roman"/>
                <a:cs typeface="Times New Roman"/>
              </a:rPr>
              <a:t>e</a:t>
            </a:r>
            <a:r>
              <a:rPr dirty="0" sz="1000" spc="30">
                <a:latin typeface="Times New Roman"/>
                <a:cs typeface="Times New Roman"/>
              </a:rPr>
              <a:t>grated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30">
                <a:latin typeface="Times New Roman"/>
                <a:cs typeface="Times New Roman"/>
              </a:rPr>
              <a:t>bacteri</a:t>
            </a:r>
            <a:r>
              <a:rPr dirty="0" sz="1000" spc="40">
                <a:latin typeface="Times New Roman"/>
                <a:cs typeface="Times New Roman"/>
              </a:rPr>
              <a:t>a</a:t>
            </a:r>
            <a:r>
              <a:rPr dirty="0" sz="1000">
                <a:latin typeface="Times New Roman"/>
                <a:cs typeface="Times New Roman"/>
              </a:rPr>
              <a:t>l</a:t>
            </a:r>
            <a:r>
              <a:rPr dirty="0" sz="1000">
                <a:latin typeface="Times New Roman"/>
                <a:cs typeface="Times New Roman"/>
              </a:rPr>
              <a:t>  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20">
                <a:latin typeface="Times New Roman"/>
                <a:cs typeface="Times New Roman"/>
              </a:rPr>
              <a:t>centrif</a:t>
            </a:r>
            <a:r>
              <a:rPr dirty="0" sz="1000" spc="40">
                <a:latin typeface="Times New Roman"/>
                <a:cs typeface="Times New Roman"/>
              </a:rPr>
              <a:t>u</a:t>
            </a:r>
            <a:r>
              <a:rPr dirty="0" sz="1000" spc="-5">
                <a:latin typeface="Times New Roman"/>
                <a:cs typeface="Times New Roman"/>
              </a:rPr>
              <a:t>ge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25">
                <a:latin typeface="Times New Roman"/>
                <a:cs typeface="Times New Roman"/>
              </a:rPr>
              <a:t>(bactofug</a:t>
            </a:r>
            <a:r>
              <a:rPr dirty="0" sz="1000" spc="30">
                <a:latin typeface="Times New Roman"/>
                <a:cs typeface="Times New Roman"/>
              </a:rPr>
              <a:t>e</a:t>
            </a:r>
            <a:r>
              <a:rPr dirty="0" sz="1000" spc="-5">
                <a:latin typeface="Times New Roman"/>
                <a:cs typeface="Times New Roman"/>
              </a:rPr>
              <a:t>)</a:t>
            </a:r>
            <a:r>
              <a:rPr dirty="0" sz="1000">
                <a:latin typeface="Times New Roman"/>
                <a:cs typeface="Times New Roman"/>
              </a:rPr>
              <a:t>   </a:t>
            </a:r>
            <a:r>
              <a:rPr dirty="0" sz="1000" spc="100">
                <a:latin typeface="Times New Roman"/>
                <a:cs typeface="Times New Roman"/>
              </a:rPr>
              <a:t> </a:t>
            </a:r>
            <a:r>
              <a:rPr dirty="0" sz="1000" spc="5">
                <a:latin typeface="PMingLiU"/>
                <a:cs typeface="PMingLiU"/>
              </a:rPr>
              <a:t>B</a:t>
            </a:r>
            <a:r>
              <a:rPr dirty="0" sz="1000" spc="-10">
                <a:latin typeface="PMingLiU"/>
                <a:cs typeface="PMingLiU"/>
              </a:rPr>
              <a:t>e</a:t>
            </a:r>
            <a:r>
              <a:rPr dirty="0" sz="1000" spc="35">
                <a:latin typeface="PMingLiU"/>
                <a:cs typeface="PMingLiU"/>
              </a:rPr>
              <a:t>f</a:t>
            </a:r>
            <a:r>
              <a:rPr dirty="0" sz="1000" spc="3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he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1</a:t>
            </a:r>
            <a:r>
              <a:rPr dirty="0" sz="1000" spc="60">
                <a:latin typeface="PMingLiU"/>
                <a:cs typeface="PMingLiU"/>
              </a:rPr>
              <a:t>9</a:t>
            </a:r>
            <a:r>
              <a:rPr dirty="0" sz="1000" spc="65">
                <a:latin typeface="PMingLiU"/>
                <a:cs typeface="PMingLiU"/>
              </a:rPr>
              <a:t>8</a:t>
            </a:r>
            <a:r>
              <a:rPr dirty="0" sz="1000" spc="55">
                <a:latin typeface="PMingLiU"/>
                <a:cs typeface="PMingLiU"/>
              </a:rPr>
              <a:t>0</a:t>
            </a:r>
            <a:r>
              <a:rPr dirty="0" sz="1000" spc="25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p</a:t>
            </a:r>
            <a:r>
              <a:rPr dirty="0" sz="1000" spc="65">
                <a:latin typeface="PMingLiU"/>
                <a:cs typeface="PMingLiU"/>
              </a:rPr>
              <a:t>p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65">
                <a:latin typeface="PMingLiU"/>
                <a:cs typeface="PMingLiU"/>
              </a:rPr>
              <a:t>x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65">
                <a:latin typeface="PMingLiU"/>
                <a:cs typeface="PMingLiU"/>
              </a:rPr>
              <a:t>m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145">
                <a:latin typeface="PMingLiU"/>
                <a:cs typeface="PMingLiU"/>
              </a:rPr>
              <a:t>3%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volume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eject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bacteri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l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rate.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order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reduce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loss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product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seconda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stream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sterilized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ad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ck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main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stream.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some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applica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ions,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n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depen</a:t>
            </a:r>
            <a:r>
              <a:rPr dirty="0" sz="1000" spc="75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on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reque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55">
                <a:latin typeface="PMingLiU"/>
                <a:cs typeface="PMingLiU"/>
              </a:rPr>
              <a:t>t,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pr</a:t>
            </a:r>
            <a:r>
              <a:rPr dirty="0" sz="1000" spc="90">
                <a:latin typeface="PMingLiU"/>
                <a:cs typeface="PMingLiU"/>
              </a:rPr>
              <a:t>o</a:t>
            </a:r>
            <a:r>
              <a:rPr dirty="0" sz="1000" spc="20">
                <a:latin typeface="PMingLiU"/>
                <a:cs typeface="PMingLiU"/>
              </a:rPr>
              <a:t>cess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st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15">
                <a:latin typeface="PMingLiU"/>
                <a:cs typeface="PMingLiU"/>
              </a:rPr>
              <a:t>ll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used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today.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At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end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1980</a:t>
            </a:r>
            <a:r>
              <a:rPr dirty="0" sz="1000" spc="60">
                <a:latin typeface="PMingLiU"/>
                <a:cs typeface="PMingLiU"/>
              </a:rPr>
              <a:t>s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met</a:t>
            </a:r>
            <a:r>
              <a:rPr dirty="0" sz="1000" spc="70">
                <a:latin typeface="PMingLiU"/>
                <a:cs typeface="PMingLiU"/>
              </a:rPr>
              <a:t>h</a:t>
            </a:r>
            <a:r>
              <a:rPr dirty="0" sz="1000" spc="80">
                <a:latin typeface="PMingLiU"/>
                <a:cs typeface="PMingLiU"/>
              </a:rPr>
              <a:t>od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recy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35">
                <a:latin typeface="PMingLiU"/>
                <a:cs typeface="PMingLiU"/>
              </a:rPr>
              <a:t>ling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-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part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rial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concen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60">
                <a:latin typeface="PMingLiU"/>
                <a:cs typeface="PMingLiU"/>
              </a:rPr>
              <a:t>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</a:t>
            </a:r>
            <a:r>
              <a:rPr dirty="0" sz="1000" spc="60">
                <a:latin typeface="PMingLiU"/>
                <a:cs typeface="PMingLiU"/>
              </a:rPr>
              <a:t>r</a:t>
            </a:r>
            <a:r>
              <a:rPr dirty="0" sz="1000" spc="60">
                <a:latin typeface="PMingLiU"/>
                <a:cs typeface="PMingLiU"/>
              </a:rPr>
              <a:t>oduced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widely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accep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-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dairy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industry.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Design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25">
                <a:latin typeface="PMingLiU"/>
                <a:cs typeface="PMingLiU"/>
              </a:rPr>
              <a:t>ges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resulted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second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stream,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so-cal</a:t>
            </a:r>
            <a:r>
              <a:rPr dirty="0" sz="1000" spc="30">
                <a:latin typeface="PMingLiU"/>
                <a:cs typeface="PMingLiU"/>
              </a:rPr>
              <a:t>l</a:t>
            </a:r>
            <a:r>
              <a:rPr dirty="0" sz="1000" spc="50">
                <a:latin typeface="PMingLiU"/>
                <a:cs typeface="PMingLiU"/>
              </a:rPr>
              <a:t>ed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'ca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rier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liquid',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via</a:t>
            </a:r>
            <a:r>
              <a:rPr dirty="0" sz="1000" spc="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15">
                <a:latin typeface="PMingLiU"/>
                <a:cs typeface="PMingLiU"/>
              </a:rPr>
              <a:t>-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disc,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through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nozz</a:t>
            </a:r>
            <a:r>
              <a:rPr dirty="0" sz="1000" spc="35">
                <a:latin typeface="PMingLiU"/>
                <a:cs typeface="PMingLiU"/>
              </a:rPr>
              <a:t>l</a:t>
            </a:r>
            <a:r>
              <a:rPr dirty="0" sz="1000" spc="30">
                <a:latin typeface="PMingLiU"/>
                <a:cs typeface="PMingLiU"/>
              </a:rPr>
              <a:t>es,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upp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45">
                <a:latin typeface="PMingLiU"/>
                <a:cs typeface="PMingLiU"/>
              </a:rPr>
              <a:t>ipetal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pump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chamb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70">
                <a:latin typeface="PMingLiU"/>
                <a:cs typeface="PMingLiU"/>
              </a:rPr>
              <a:t>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where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c</a:t>
            </a:r>
            <a:r>
              <a:rPr dirty="0" sz="1000" spc="60">
                <a:latin typeface="PMingLiU"/>
                <a:cs typeface="PMingLiU"/>
              </a:rPr>
              <a:t>harged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foam-f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ee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under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press</a:t>
            </a:r>
            <a:r>
              <a:rPr dirty="0" sz="1000" spc="60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from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5">
                <a:latin typeface="PMingLiU"/>
                <a:cs typeface="PMingLiU"/>
              </a:rPr>
              <a:t>tor.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791" y="687004"/>
            <a:ext cx="2911475" cy="15189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 indent="127000">
              <a:lnSpc>
                <a:spcPct val="100000"/>
              </a:lnSpc>
            </a:pPr>
            <a:r>
              <a:rPr dirty="0" sz="1000" spc="5">
                <a:latin typeface="PMingLiU"/>
                <a:cs typeface="PMingLiU"/>
              </a:rPr>
              <a:t>By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latest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techno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45">
                <a:latin typeface="PMingLiU"/>
                <a:cs typeface="PMingLiU"/>
              </a:rPr>
              <a:t>ogy,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lar</a:t>
            </a:r>
            <a:r>
              <a:rPr dirty="0" sz="1000" spc="65">
                <a:latin typeface="PMingLiU"/>
                <a:cs typeface="PMingLiU"/>
              </a:rPr>
              <a:t>g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con-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tinuous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conveys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ria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into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-5">
                <a:latin typeface="Times New Roman"/>
                <a:cs typeface="Times New Roman"/>
              </a:rPr>
              <a:t>g</a:t>
            </a:r>
            <a:r>
              <a:rPr dirty="0" sz="1000" spc="90">
                <a:latin typeface="Times New Roman"/>
                <a:cs typeface="Times New Roman"/>
              </a:rPr>
              <a:t> </a:t>
            </a:r>
            <a:r>
              <a:rPr dirty="0" sz="1000" spc="45">
                <a:latin typeface="PMingLiU"/>
                <a:cs typeface="PMingLiU"/>
              </a:rPr>
              <a:t>force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area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8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clarifi</a:t>
            </a:r>
            <a:r>
              <a:rPr dirty="0" sz="1000" spc="35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r.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proce</a:t>
            </a:r>
            <a:r>
              <a:rPr dirty="0" sz="1000" spc="50">
                <a:latin typeface="PMingLiU"/>
                <a:cs typeface="PMingLiU"/>
              </a:rPr>
              <a:t>s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was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devel</a:t>
            </a:r>
            <a:r>
              <a:rPr dirty="0" sz="1000" spc="50">
                <a:latin typeface="PMingLiU"/>
                <a:cs typeface="PMingLiU"/>
              </a:rPr>
              <a:t>o</a:t>
            </a:r>
            <a:r>
              <a:rPr dirty="0" sz="1000" spc="60">
                <a:latin typeface="PMingLiU"/>
                <a:cs typeface="PMingLiU"/>
              </a:rPr>
              <a:t>ped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patented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Wes</a:t>
            </a:r>
            <a:r>
              <a:rPr dirty="0" sz="1000" spc="35">
                <a:latin typeface="PMingLiU"/>
                <a:cs typeface="PMingLiU"/>
              </a:rPr>
              <a:t>t</a:t>
            </a:r>
            <a:r>
              <a:rPr dirty="0" sz="1000" spc="40">
                <a:latin typeface="PMingLiU"/>
                <a:cs typeface="PMingLiU"/>
              </a:rPr>
              <a:t>falia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r.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amount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carr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liq</a:t>
            </a:r>
            <a:r>
              <a:rPr dirty="0" sz="1000" spc="65">
                <a:latin typeface="PMingLiU"/>
                <a:cs typeface="PMingLiU"/>
              </a:rPr>
              <a:t>u</a:t>
            </a:r>
            <a:r>
              <a:rPr dirty="0" sz="1000" spc="45">
                <a:latin typeface="PMingLiU"/>
                <a:cs typeface="PMingLiU"/>
              </a:rPr>
              <a:t>id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recircu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65">
                <a:latin typeface="PMingLiU"/>
                <a:cs typeface="PMingLiU"/>
              </a:rPr>
              <a:t>ated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must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regulat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according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comp</a:t>
            </a:r>
            <a:r>
              <a:rPr dirty="0" sz="1000" spc="75">
                <a:latin typeface="PMingLiU"/>
                <a:cs typeface="PMingLiU"/>
              </a:rPr>
              <a:t>o</a:t>
            </a:r>
            <a:r>
              <a:rPr dirty="0" sz="1000" spc="45">
                <a:latin typeface="PMingLiU"/>
                <a:cs typeface="PMingLiU"/>
              </a:rPr>
              <a:t>sition</a:t>
            </a:r>
            <a:r>
              <a:rPr dirty="0" sz="1000" spc="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1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raw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m</a:t>
            </a:r>
            <a:r>
              <a:rPr dirty="0" sz="1000" spc="35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lk.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Our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experience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shown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155">
                <a:latin typeface="PMingLiU"/>
                <a:cs typeface="PMingLiU"/>
              </a:rPr>
              <a:t>3</a:t>
            </a:r>
            <a:r>
              <a:rPr dirty="0" sz="1000" spc="110">
                <a:latin typeface="PMingLiU"/>
                <a:cs typeface="PMingLiU"/>
              </a:rPr>
              <a:t>-</a:t>
            </a:r>
            <a:r>
              <a:rPr dirty="0" sz="1000" spc="145">
                <a:latin typeface="PMingLiU"/>
                <a:cs typeface="PMingLiU"/>
              </a:rPr>
              <a:t>5%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centrif</a:t>
            </a:r>
            <a:r>
              <a:rPr dirty="0" sz="1000" spc="70">
                <a:latin typeface="PMingLiU"/>
                <a:cs typeface="PMingLiU"/>
              </a:rPr>
              <a:t>u</a:t>
            </a:r>
            <a:r>
              <a:rPr dirty="0" sz="1000" spc="25">
                <a:latin typeface="PMingLiU"/>
                <a:cs typeface="PMingLiU"/>
              </a:rPr>
              <a:t>ge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sh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uld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recycl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60">
                <a:latin typeface="PMingLiU"/>
                <a:cs typeface="PMingLiU"/>
              </a:rPr>
              <a:t>d.</a:t>
            </a:r>
            <a:endParaRPr sz="1000">
              <a:latin typeface="PMingLiU"/>
              <a:cs typeface="PMingLiU"/>
            </a:endParaRPr>
          </a:p>
          <a:p>
            <a:pPr algn="just" marL="12700" marR="5715" indent="126364">
              <a:lnSpc>
                <a:spcPts val="1200"/>
              </a:lnSpc>
              <a:spcBef>
                <a:spcPts val="35"/>
              </a:spcBef>
            </a:pP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above-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entioned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has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foll</a:t>
            </a:r>
            <a:r>
              <a:rPr dirty="0" sz="1000" spc="65">
                <a:latin typeface="PMingLiU"/>
                <a:cs typeface="PMingLiU"/>
              </a:rPr>
              <a:t>o</a:t>
            </a:r>
            <a:r>
              <a:rPr dirty="0" sz="1000" spc="55">
                <a:latin typeface="PMingLiU"/>
                <a:cs typeface="PMingLiU"/>
              </a:rPr>
              <a:t>wing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</a:t>
            </a:r>
            <a:r>
              <a:rPr dirty="0" sz="1000" spc="90">
                <a:latin typeface="PMingLiU"/>
                <a:cs typeface="PMingLiU"/>
              </a:rPr>
              <a:t>d</a:t>
            </a:r>
            <a:r>
              <a:rPr dirty="0" sz="1000" spc="45">
                <a:latin typeface="PMingLiU"/>
                <a:cs typeface="PMingLiU"/>
              </a:rPr>
              <a:t>vantages: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3058" y="2331877"/>
            <a:ext cx="2910205" cy="6070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45415" marR="5715" indent="-132715">
              <a:lnSpc>
                <a:spcPct val="100000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40">
                <a:latin typeface="PMingLiU"/>
                <a:cs typeface="PMingLiU"/>
              </a:rPr>
              <a:t>gentle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ha</a:t>
            </a:r>
            <a:r>
              <a:rPr dirty="0" sz="1000" spc="85">
                <a:latin typeface="PMingLiU"/>
                <a:cs typeface="PMingLiU"/>
              </a:rPr>
              <a:t>n</a:t>
            </a:r>
            <a:r>
              <a:rPr dirty="0" sz="1000" spc="45">
                <a:latin typeface="PMingLiU"/>
                <a:cs typeface="PMingLiU"/>
              </a:rPr>
              <a:t>dling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pro</a:t>
            </a:r>
            <a:r>
              <a:rPr dirty="0" sz="1000" spc="85">
                <a:latin typeface="PMingLiU"/>
                <a:cs typeface="PMingLiU"/>
              </a:rPr>
              <a:t>d</a:t>
            </a:r>
            <a:r>
              <a:rPr dirty="0" sz="1000" spc="55">
                <a:latin typeface="PMingLiU"/>
                <a:cs typeface="PMingLiU"/>
              </a:rPr>
              <a:t>uct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via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so-c</a:t>
            </a:r>
            <a:r>
              <a:rPr dirty="0" sz="1000" spc="50">
                <a:latin typeface="PMingLiU"/>
                <a:cs typeface="PMingLiU"/>
              </a:rPr>
              <a:t>a</a:t>
            </a:r>
            <a:r>
              <a:rPr dirty="0" sz="1000" spc="35">
                <a:latin typeface="PMingLiU"/>
                <a:cs typeface="PMingLiU"/>
              </a:rPr>
              <a:t>lled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soft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str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90">
                <a:latin typeface="PMingLiU"/>
                <a:cs typeface="PMingLiU"/>
              </a:rPr>
              <a:t>am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means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10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dis</a:t>
            </a:r>
            <a:r>
              <a:rPr dirty="0" sz="1000" spc="45">
                <a:latin typeface="PMingLiU"/>
                <a:cs typeface="PMingLiU"/>
              </a:rPr>
              <a:t>r</a:t>
            </a:r>
            <a:r>
              <a:rPr dirty="0" sz="1000" spc="65">
                <a:latin typeface="PMingLiU"/>
                <a:cs typeface="PMingLiU"/>
              </a:rPr>
              <a:t>uption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bact</a:t>
            </a:r>
            <a:r>
              <a:rPr dirty="0" sz="1000" spc="65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rial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colon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20">
                <a:latin typeface="PMingLiU"/>
                <a:cs typeface="PMingLiU"/>
              </a:rPr>
              <a:t>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occur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inlet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93058" y="2938835"/>
            <a:ext cx="2909570" cy="2006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45415" indent="-132715">
              <a:lnSpc>
                <a:spcPct val="100000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55">
                <a:latin typeface="PMingLiU"/>
                <a:cs typeface="PMingLiU"/>
              </a:rPr>
              <a:t>stagn</a:t>
            </a:r>
            <a:r>
              <a:rPr dirty="0" sz="1000" spc="65">
                <a:latin typeface="PMingLiU"/>
                <a:cs typeface="PMingLiU"/>
              </a:rPr>
              <a:t>a</a:t>
            </a:r>
            <a:r>
              <a:rPr dirty="0" sz="1000" spc="60">
                <a:latin typeface="PMingLiU"/>
                <a:cs typeface="PMingLiU"/>
              </a:rPr>
              <a:t>tion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points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re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50">
                <a:latin typeface="PMingLiU"/>
                <a:cs typeface="PMingLiU"/>
              </a:rPr>
              <a:t>voided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a</a:t>
            </a:r>
            <a:r>
              <a:rPr dirty="0" sz="1000" spc="70">
                <a:latin typeface="PMingLiU"/>
                <a:cs typeface="PMingLiU"/>
              </a:rPr>
              <a:t>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same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593058" y="3067338"/>
            <a:ext cx="2910840" cy="18459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45415" marR="5080" indent="-635">
              <a:lnSpc>
                <a:spcPct val="100000"/>
              </a:lnSpc>
            </a:pPr>
            <a:r>
              <a:rPr dirty="0" sz="1000" spc="50">
                <a:latin typeface="PMingLiU"/>
                <a:cs typeface="PMingLiU"/>
              </a:rPr>
              <a:t>time</a:t>
            </a:r>
            <a:r>
              <a:rPr dirty="0" sz="1000" spc="5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flow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velociti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15">
                <a:latin typeface="PMingLiU"/>
                <a:cs typeface="PMingLiU"/>
              </a:rPr>
              <a:t>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grea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45">
                <a:latin typeface="PMingLiU"/>
                <a:cs typeface="PMingLiU"/>
              </a:rPr>
              <a:t>er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than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1.5</a:t>
            </a:r>
            <a:r>
              <a:rPr dirty="0" sz="1000" spc="-9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ms</a:t>
            </a:r>
            <a:r>
              <a:rPr dirty="0" baseline="38461" sz="975" spc="532">
                <a:latin typeface="Arial"/>
                <a:cs typeface="Arial"/>
              </a:rPr>
              <a:t>-</a:t>
            </a:r>
            <a:r>
              <a:rPr dirty="0" baseline="38461" sz="975" spc="157">
                <a:latin typeface="PMingLiU"/>
                <a:cs typeface="PMingLiU"/>
              </a:rPr>
              <a:t>1</a:t>
            </a:r>
            <a:r>
              <a:rPr dirty="0" baseline="38461" sz="975">
                <a:latin typeface="PMingLiU"/>
                <a:cs typeface="PMingLiU"/>
              </a:rPr>
              <a:t>   </a:t>
            </a:r>
            <a:r>
              <a:rPr dirty="0" baseline="38461" sz="975" spc="-37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assur</a:t>
            </a:r>
            <a:r>
              <a:rPr dirty="0" sz="1000" spc="5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endParaRPr sz="1000">
              <a:latin typeface="PMingLiU"/>
              <a:cs typeface="PMingLiU"/>
            </a:endParaRPr>
          </a:p>
          <a:p>
            <a:pPr marL="145415" marR="5080" indent="-132715">
              <a:lnSpc>
                <a:spcPts val="1200"/>
              </a:lnSpc>
              <a:spcBef>
                <a:spcPts val="35"/>
              </a:spcBef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separat</a:t>
            </a:r>
            <a:r>
              <a:rPr dirty="0" sz="1000" spc="45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disc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des</a:t>
            </a:r>
            <a:r>
              <a:rPr dirty="0" sz="1000" spc="3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gned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position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sedimen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50">
                <a:latin typeface="PMingLiU"/>
                <a:cs typeface="PMingLiU"/>
              </a:rPr>
              <a:t>-holding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space</a:t>
            </a:r>
            <a:r>
              <a:rPr dirty="0" sz="1000" spc="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150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adjustab</a:t>
            </a:r>
            <a:r>
              <a:rPr dirty="0" sz="1000" spc="45">
                <a:latin typeface="PMingLiU"/>
                <a:cs typeface="PMingLiU"/>
              </a:rPr>
              <a:t>l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volume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carrier</a:t>
            </a:r>
            <a:r>
              <a:rPr dirty="0" sz="1000" spc="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liquid</a:t>
            </a:r>
            <a:r>
              <a:rPr dirty="0" sz="1000" spc="9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can</a:t>
            </a:r>
            <a:r>
              <a:rPr dirty="0" sz="1000" spc="8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endParaRPr sz="1000">
              <a:latin typeface="PMingLiU"/>
              <a:cs typeface="PMingLiU"/>
            </a:endParaRPr>
          </a:p>
          <a:p>
            <a:pPr algn="just" marL="145415" marR="5080">
              <a:lnSpc>
                <a:spcPts val="1200"/>
              </a:lnSpc>
              <a:spcBef>
                <a:spcPts val="35"/>
              </a:spcBef>
            </a:pPr>
            <a:r>
              <a:rPr dirty="0" sz="1000" spc="35">
                <a:latin typeface="PMingLiU"/>
                <a:cs typeface="PMingLiU"/>
              </a:rPr>
              <a:t>set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so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that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85">
                <a:latin typeface="PMingLiU"/>
                <a:cs typeface="PMingLiU"/>
              </a:rPr>
              <a:t>b</a:t>
            </a: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 spc="45">
                <a:latin typeface="PMingLiU"/>
                <a:cs typeface="PMingLiU"/>
              </a:rPr>
              <a:t>cterial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count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70">
                <a:latin typeface="PMingLiU"/>
                <a:cs typeface="PMingLiU"/>
              </a:rPr>
              <a:t>ro</a:t>
            </a:r>
            <a:r>
              <a:rPr dirty="0" sz="1000" spc="90">
                <a:latin typeface="PMingLiU"/>
                <a:cs typeface="PMingLiU"/>
              </a:rPr>
              <a:t>u</a:t>
            </a:r>
            <a:r>
              <a:rPr dirty="0" sz="1000" spc="35">
                <a:latin typeface="PMingLiU"/>
                <a:cs typeface="PMingLiU"/>
              </a:rPr>
              <a:t>ghly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same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un</a:t>
            </a:r>
            <a:r>
              <a:rPr dirty="0" sz="1000" spc="55">
                <a:latin typeface="PMingLiU"/>
                <a:cs typeface="PMingLiU"/>
              </a:rPr>
              <a:t>t</a:t>
            </a:r>
            <a:r>
              <a:rPr dirty="0" sz="1000" spc="55">
                <a:latin typeface="PMingLiU"/>
                <a:cs typeface="PMingLiU"/>
              </a:rPr>
              <a:t>reated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milk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or,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at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maximu</a:t>
            </a:r>
            <a:r>
              <a:rPr dirty="0" sz="1000" spc="110">
                <a:latin typeface="PMingLiU"/>
                <a:cs typeface="PMingLiU"/>
              </a:rPr>
              <a:t>m</a:t>
            </a:r>
            <a:r>
              <a:rPr dirty="0" sz="1000" spc="45">
                <a:latin typeface="PMingLiU"/>
                <a:cs typeface="PMingLiU"/>
              </a:rPr>
              <a:t>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7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</a:t>
            </a:r>
            <a:r>
              <a:rPr dirty="0" sz="1000" spc="125">
                <a:latin typeface="PMingLiU"/>
                <a:cs typeface="PMingLiU"/>
              </a:rPr>
              <a:t>w</a:t>
            </a:r>
            <a:r>
              <a:rPr dirty="0" sz="1000" spc="25">
                <a:latin typeface="PMingLiU"/>
                <a:cs typeface="PMingLiU"/>
              </a:rPr>
              <a:t>ice</a:t>
            </a:r>
            <a:r>
              <a:rPr dirty="0" sz="1000" spc="1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as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high</a:t>
            </a:r>
            <a:endParaRPr sz="1000">
              <a:latin typeface="PMingLiU"/>
              <a:cs typeface="PMingLiU"/>
            </a:endParaRPr>
          </a:p>
          <a:p>
            <a:pPr marL="145415" indent="-132715">
              <a:lnSpc>
                <a:spcPts val="1155"/>
              </a:lnSpc>
              <a:buSzPct val="110000"/>
              <a:buFont typeface="Arial"/>
              <a:buChar char="•"/>
              <a:tabLst>
                <a:tab pos="146050" algn="l"/>
              </a:tabLst>
            </a:pPr>
            <a:r>
              <a:rPr dirty="0" sz="1000" spc="80">
                <a:latin typeface="PMingLiU"/>
                <a:cs typeface="PMingLiU"/>
              </a:rPr>
              <a:t>a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precise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20">
                <a:latin typeface="PMingLiU"/>
                <a:cs typeface="PMingLiU"/>
              </a:rPr>
              <a:t>ej</a:t>
            </a:r>
            <a:r>
              <a:rPr dirty="0" sz="1000" spc="30">
                <a:latin typeface="PMingLiU"/>
                <a:cs typeface="PMingLiU"/>
              </a:rPr>
              <a:t>e</a:t>
            </a:r>
            <a:r>
              <a:rPr dirty="0" sz="1000" spc="55">
                <a:latin typeface="PMingLiU"/>
                <a:cs typeface="PMingLiU"/>
              </a:rPr>
              <a:t>ction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40">
                <a:latin typeface="PMingLiU"/>
                <a:cs typeface="PMingLiU"/>
              </a:rPr>
              <a:t>system</a:t>
            </a:r>
            <a:r>
              <a:rPr dirty="0" sz="1000">
                <a:latin typeface="PMingLiU"/>
                <a:cs typeface="PMingLiU"/>
              </a:rPr>
              <a:t>  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provid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by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</a:t>
            </a:r>
            <a:endParaRPr sz="1000">
              <a:latin typeface="PMingLiU"/>
              <a:cs typeface="PMingLiU"/>
            </a:endParaRPr>
          </a:p>
          <a:p>
            <a:pPr algn="just" marL="145415" marR="5080">
              <a:lnSpc>
                <a:spcPts val="1200"/>
              </a:lnSpc>
              <a:spcBef>
                <a:spcPts val="35"/>
              </a:spcBef>
            </a:pPr>
            <a:r>
              <a:rPr dirty="0" sz="1000" spc="65">
                <a:latin typeface="PMingLiU"/>
                <a:cs typeface="PMingLiU"/>
              </a:rPr>
              <a:t>optim</a:t>
            </a:r>
            <a:r>
              <a:rPr dirty="0" sz="1000" spc="40">
                <a:latin typeface="PMingLiU"/>
                <a:cs typeface="PMingLiU"/>
              </a:rPr>
              <a:t>i</a:t>
            </a:r>
            <a:r>
              <a:rPr dirty="0" sz="1000" spc="45">
                <a:latin typeface="PMingLiU"/>
                <a:cs typeface="PMingLiU"/>
              </a:rPr>
              <a:t>zed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hydrau</a:t>
            </a:r>
            <a:r>
              <a:rPr dirty="0" sz="1000" spc="40">
                <a:latin typeface="PMingLiU"/>
                <a:cs typeface="PMingLiU"/>
              </a:rPr>
              <a:t>l</a:t>
            </a:r>
            <a:r>
              <a:rPr dirty="0" sz="1000" spc="20">
                <a:latin typeface="PMingLiU"/>
                <a:cs typeface="PMingLiU"/>
              </a:rPr>
              <a:t>ic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7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for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fast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6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op</a:t>
            </a:r>
            <a:r>
              <a:rPr dirty="0" sz="1000" spc="60">
                <a:latin typeface="PMingLiU"/>
                <a:cs typeface="PMingLiU"/>
              </a:rPr>
              <a:t>e</a:t>
            </a:r>
            <a:r>
              <a:rPr dirty="0" sz="1000" spc="50">
                <a:latin typeface="PMingLiU"/>
                <a:cs typeface="PMingLiU"/>
              </a:rPr>
              <a:t>ning</a:t>
            </a:r>
            <a:r>
              <a:rPr dirty="0" sz="1000" spc="30">
                <a:latin typeface="PMingLiU"/>
                <a:cs typeface="PMingLiU"/>
              </a:rPr>
              <a:t> </a:t>
            </a:r>
            <a:r>
              <a:rPr dirty="0" sz="1000" spc="80">
                <a:latin typeface="PMingLiU"/>
                <a:cs typeface="PMingLiU"/>
              </a:rPr>
              <a:t>and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closing</a:t>
            </a:r>
            <a:r>
              <a:rPr dirty="0" sz="1000">
                <a:latin typeface="PMingLiU"/>
                <a:cs typeface="PMingLiU"/>
              </a:rPr>
              <a:t> 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bowl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(mo</a:t>
            </a:r>
            <a:r>
              <a:rPr dirty="0" sz="1000" spc="55">
                <a:latin typeface="PMingLiU"/>
                <a:cs typeface="PMingLiU"/>
              </a:rPr>
              <a:t>v</a:t>
            </a:r>
            <a:r>
              <a:rPr dirty="0" sz="1000" spc="40">
                <a:latin typeface="PMingLiU"/>
                <a:cs typeface="PMingLiU"/>
              </a:rPr>
              <a:t>ing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sliding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pisto</a:t>
            </a:r>
            <a:r>
              <a:rPr dirty="0" sz="1000" spc="75">
                <a:latin typeface="PMingLiU"/>
                <a:cs typeface="PMingLiU"/>
              </a:rPr>
              <a:t>n</a:t>
            </a:r>
            <a:r>
              <a:rPr dirty="0" sz="1000" spc="3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92767" y="5064447"/>
            <a:ext cx="2910840" cy="91186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</a:pPr>
            <a:r>
              <a:rPr dirty="0" sz="1000" spc="80">
                <a:latin typeface="PMingLiU"/>
                <a:cs typeface="PMingLiU"/>
              </a:rPr>
              <a:t>Wi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80">
                <a:latin typeface="PMingLiU"/>
                <a:cs typeface="PMingLiU"/>
              </a:rPr>
              <a:t>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4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above-</a:t>
            </a:r>
            <a:r>
              <a:rPr dirty="0" sz="1000" spc="100">
                <a:latin typeface="PMingLiU"/>
                <a:cs typeface="PMingLiU"/>
              </a:rPr>
              <a:t>m</a:t>
            </a:r>
            <a:r>
              <a:rPr dirty="0" sz="1000" spc="55">
                <a:latin typeface="PMingLiU"/>
                <a:cs typeface="PMingLiU"/>
              </a:rPr>
              <a:t>entioned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system,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10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eject</a:t>
            </a:r>
            <a:r>
              <a:rPr dirty="0" sz="1000" spc="45">
                <a:latin typeface="PMingLiU"/>
                <a:cs typeface="PMingLiU"/>
              </a:rPr>
              <a:t>e</a:t>
            </a:r>
            <a:r>
              <a:rPr dirty="0" sz="1000" spc="80">
                <a:latin typeface="PMingLiU"/>
                <a:cs typeface="PMingLiU"/>
              </a:rPr>
              <a:t>d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co</a:t>
            </a:r>
            <a:r>
              <a:rPr dirty="0" sz="1000" spc="70">
                <a:latin typeface="PMingLiU"/>
                <a:cs typeface="PMingLiU"/>
              </a:rPr>
              <a:t>n</a:t>
            </a:r>
            <a:r>
              <a:rPr dirty="0" sz="1000" spc="55">
                <a:latin typeface="PMingLiU"/>
                <a:cs typeface="PMingLiU"/>
              </a:rPr>
              <a:t>centrate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(by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part</a:t>
            </a:r>
            <a:r>
              <a:rPr dirty="0" sz="1000" spc="50">
                <a:latin typeface="PMingLiU"/>
                <a:cs typeface="PMingLiU"/>
              </a:rPr>
              <a:t>i</a:t>
            </a:r>
            <a:r>
              <a:rPr dirty="0" sz="1000" spc="50">
                <a:latin typeface="PMingLiU"/>
                <a:cs typeface="PMingLiU"/>
              </a:rPr>
              <a:t>al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disc</a:t>
            </a:r>
            <a:r>
              <a:rPr dirty="0" sz="1000" spc="55">
                <a:latin typeface="PMingLiU"/>
                <a:cs typeface="PMingLiU"/>
              </a:rPr>
              <a:t>h</a:t>
            </a:r>
            <a:r>
              <a:rPr dirty="0" sz="1000" spc="40">
                <a:latin typeface="PMingLiU"/>
                <a:cs typeface="PMingLiU"/>
              </a:rPr>
              <a:t>arges)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needs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0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3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be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25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sep-</a:t>
            </a:r>
            <a:r>
              <a:rPr dirty="0" sz="1000" spc="2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arat</a:t>
            </a:r>
            <a:r>
              <a:rPr dirty="0" sz="1000" spc="80">
                <a:latin typeface="PMingLiU"/>
                <a:cs typeface="PMingLiU"/>
              </a:rPr>
              <a:t>e</a:t>
            </a:r>
            <a:r>
              <a:rPr dirty="0" sz="1000" spc="20">
                <a:latin typeface="PMingLiU"/>
                <a:cs typeface="PMingLiU"/>
              </a:rPr>
              <a:t>ly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treated.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This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volume</a:t>
            </a:r>
            <a:r>
              <a:rPr dirty="0" sz="1000" spc="5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only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90">
                <a:latin typeface="PMingLiU"/>
                <a:cs typeface="PMingLiU"/>
              </a:rPr>
              <a:t>0.1-0</a:t>
            </a:r>
            <a:r>
              <a:rPr dirty="0" sz="1000" spc="60">
                <a:latin typeface="PMingLiU"/>
                <a:cs typeface="PMingLiU"/>
              </a:rPr>
              <a:t>.</a:t>
            </a:r>
            <a:r>
              <a:rPr dirty="0" sz="1000" spc="145">
                <a:latin typeface="PMingLiU"/>
                <a:cs typeface="PMingLiU"/>
              </a:rPr>
              <a:t>3%</a:t>
            </a:r>
            <a:r>
              <a:rPr dirty="0" sz="1000" spc="4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feed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to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cent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35">
                <a:latin typeface="PMingLiU"/>
                <a:cs typeface="PMingLiU"/>
              </a:rPr>
              <a:t>ifuge,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which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in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most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50">
                <a:latin typeface="PMingLiU"/>
                <a:cs typeface="PMingLiU"/>
              </a:rPr>
              <a:t> </a:t>
            </a:r>
            <a:r>
              <a:rPr dirty="0" sz="1000" spc="35">
                <a:latin typeface="PMingLiU"/>
                <a:cs typeface="PMingLiU"/>
              </a:rPr>
              <a:t>cases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0">
                <a:latin typeface="PMingLiU"/>
                <a:cs typeface="PMingLiU"/>
              </a:rPr>
              <a:t> </a:t>
            </a:r>
            <a:r>
              <a:rPr dirty="0" sz="1000" spc="15">
                <a:latin typeface="PMingLiU"/>
                <a:cs typeface="PMingLiU"/>
              </a:rPr>
              <a:t>is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45">
                <a:latin typeface="PMingLiU"/>
                <a:cs typeface="PMingLiU"/>
              </a:rPr>
              <a:t> </a:t>
            </a:r>
            <a:r>
              <a:rPr dirty="0" sz="1000" spc="30">
                <a:latin typeface="PMingLiU"/>
                <a:cs typeface="PMingLiU"/>
              </a:rPr>
              <a:t>dis-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rega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55">
                <a:latin typeface="PMingLiU"/>
                <a:cs typeface="PMingLiU"/>
              </a:rPr>
              <a:t>ded.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65">
                <a:latin typeface="PMingLiU"/>
                <a:cs typeface="PMingLiU"/>
              </a:rPr>
              <a:t>The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small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volu</a:t>
            </a:r>
            <a:r>
              <a:rPr dirty="0" sz="1000" spc="95">
                <a:latin typeface="PMingLiU"/>
                <a:cs typeface="PMingLiU"/>
              </a:rPr>
              <a:t>m</a:t>
            </a:r>
            <a:r>
              <a:rPr dirty="0" sz="1000" spc="25">
                <a:latin typeface="PMingLiU"/>
                <a:cs typeface="PMingLiU"/>
              </a:rPr>
              <a:t>e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does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95">
                <a:latin typeface="PMingLiU"/>
                <a:cs typeface="PMingLiU"/>
              </a:rPr>
              <a:t> </a:t>
            </a:r>
            <a:r>
              <a:rPr dirty="0" sz="1000" spc="75">
                <a:latin typeface="PMingLiU"/>
                <a:cs typeface="PMingLiU"/>
              </a:rPr>
              <a:t>not</a:t>
            </a:r>
            <a:r>
              <a:rPr dirty="0" sz="1000">
                <a:latin typeface="PMingLiU"/>
                <a:cs typeface="PMingLiU"/>
              </a:rPr>
              <a:t> </a:t>
            </a:r>
            <a:r>
              <a:rPr dirty="0" sz="1000" spc="-10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econ</a:t>
            </a:r>
            <a:r>
              <a:rPr dirty="0" sz="1000" spc="70">
                <a:latin typeface="PMingLiU"/>
                <a:cs typeface="PMingLiU"/>
              </a:rPr>
              <a:t>o</a:t>
            </a:r>
            <a:r>
              <a:rPr dirty="0" sz="1000" spc="40">
                <a:latin typeface="PMingLiU"/>
                <a:cs typeface="PMingLiU"/>
              </a:rPr>
              <a:t>mically</a:t>
            </a:r>
            <a:r>
              <a:rPr dirty="0" sz="1000" spc="25">
                <a:latin typeface="PMingLiU"/>
                <a:cs typeface="PMingLiU"/>
              </a:rPr>
              <a:t> </a:t>
            </a:r>
            <a:r>
              <a:rPr dirty="0" sz="1000" spc="50">
                <a:latin typeface="PMingLiU"/>
                <a:cs typeface="PMingLiU"/>
              </a:rPr>
              <a:t>jus</a:t>
            </a:r>
            <a:r>
              <a:rPr dirty="0" sz="1000" spc="40">
                <a:latin typeface="PMingLiU"/>
                <a:cs typeface="PMingLiU"/>
              </a:rPr>
              <a:t>t</a:t>
            </a:r>
            <a:r>
              <a:rPr dirty="0" sz="1000" spc="20">
                <a:latin typeface="PMingLiU"/>
                <a:cs typeface="PMingLiU"/>
              </a:rPr>
              <a:t>ify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the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0">
                <a:latin typeface="PMingLiU"/>
                <a:cs typeface="PMingLiU"/>
              </a:rPr>
              <a:t>recov</a:t>
            </a:r>
            <a:r>
              <a:rPr dirty="0" sz="1000" spc="50">
                <a:latin typeface="PMingLiU"/>
                <a:cs typeface="PMingLiU"/>
              </a:rPr>
              <a:t>e</a:t>
            </a:r>
            <a:r>
              <a:rPr dirty="0" sz="1000" spc="45">
                <a:latin typeface="PMingLiU"/>
                <a:cs typeface="PMingLiU"/>
              </a:rPr>
              <a:t>ry</a:t>
            </a:r>
            <a:r>
              <a:rPr dirty="0" sz="1000" spc="35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of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45">
                <a:latin typeface="PMingLiU"/>
                <a:cs typeface="PMingLiU"/>
              </a:rPr>
              <a:t>this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60">
                <a:latin typeface="PMingLiU"/>
                <a:cs typeface="PMingLiU"/>
              </a:rPr>
              <a:t>seconda</a:t>
            </a:r>
            <a:r>
              <a:rPr dirty="0" sz="1000" spc="50">
                <a:latin typeface="PMingLiU"/>
                <a:cs typeface="PMingLiU"/>
              </a:rPr>
              <a:t>r</a:t>
            </a:r>
            <a:r>
              <a:rPr dirty="0" sz="1000" spc="25">
                <a:latin typeface="PMingLiU"/>
                <a:cs typeface="PMingLiU"/>
              </a:rPr>
              <a:t>y</a:t>
            </a:r>
            <a:r>
              <a:rPr dirty="0" sz="1000" spc="40">
                <a:latin typeface="PMingLiU"/>
                <a:cs typeface="PMingLiU"/>
              </a:rPr>
              <a:t> </a:t>
            </a:r>
            <a:r>
              <a:rPr dirty="0" sz="1000" spc="55">
                <a:latin typeface="PMingLiU"/>
                <a:cs typeface="PMingLiU"/>
              </a:rPr>
              <a:t>stream.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592830" y="6326230"/>
            <a:ext cx="2910205" cy="41973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5715">
              <a:lnSpc>
                <a:spcPct val="101600"/>
              </a:lnSpc>
            </a:pPr>
            <a:r>
              <a:rPr dirty="0" sz="900" spc="-5" i="1">
                <a:latin typeface="Arial"/>
                <a:cs typeface="Arial"/>
              </a:rPr>
              <a:t>See</a:t>
            </a:r>
            <a:r>
              <a:rPr dirty="0" sz="900" spc="-5" i="1">
                <a:latin typeface="Arial"/>
                <a:cs typeface="Arial"/>
              </a:rPr>
              <a:t>  </a:t>
            </a:r>
            <a:r>
              <a:rPr dirty="0" sz="900" spc="-65" i="1">
                <a:latin typeface="Arial"/>
                <a:cs typeface="Arial"/>
              </a:rPr>
              <a:t> </a:t>
            </a:r>
            <a:r>
              <a:rPr dirty="0" sz="900" spc="-5" i="1">
                <a:latin typeface="Arial"/>
                <a:cs typeface="Arial"/>
              </a:rPr>
              <a:t>also:</a:t>
            </a:r>
            <a:r>
              <a:rPr dirty="0" sz="900" i="1">
                <a:latin typeface="Arial"/>
                <a:cs typeface="Arial"/>
              </a:rPr>
              <a:t>  </a:t>
            </a:r>
            <a:r>
              <a:rPr dirty="0" sz="900" spc="-70" i="1">
                <a:latin typeface="Arial"/>
                <a:cs typeface="Arial"/>
              </a:rPr>
              <a:t> </a:t>
            </a:r>
            <a:r>
              <a:rPr dirty="0" sz="900" spc="45">
                <a:latin typeface="Microsoft Sans Serif"/>
                <a:cs typeface="Microsoft Sans Serif"/>
              </a:rPr>
              <a:t>Liquid</a:t>
            </a:r>
            <a:r>
              <a:rPr dirty="0" sz="900">
                <a:latin typeface="Microsoft Sans Serif"/>
                <a:cs typeface="Microsoft Sans Serif"/>
              </a:rPr>
              <a:t>  </a:t>
            </a:r>
            <a:r>
              <a:rPr dirty="0" sz="900" spc="-35">
                <a:latin typeface="Microsoft Sans Serif"/>
                <a:cs typeface="Microsoft Sans Serif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Milk</a:t>
            </a:r>
            <a:r>
              <a:rPr dirty="0" sz="900">
                <a:latin typeface="Microsoft Sans Serif"/>
                <a:cs typeface="Microsoft Sans Serif"/>
              </a:rPr>
              <a:t>  </a:t>
            </a:r>
            <a:r>
              <a:rPr dirty="0" sz="900" spc="-40">
                <a:latin typeface="Microsoft Sans Serif"/>
                <a:cs typeface="Microsoft Sans Serif"/>
              </a:rPr>
              <a:t> </a:t>
            </a:r>
            <a:r>
              <a:rPr dirty="0" sz="900" spc="40">
                <a:latin typeface="Microsoft Sans Serif"/>
                <a:cs typeface="Microsoft Sans Serif"/>
              </a:rPr>
              <a:t>Products</a:t>
            </a:r>
            <a:r>
              <a:rPr dirty="0" sz="900">
                <a:latin typeface="Arial"/>
                <a:cs typeface="Arial"/>
              </a:rPr>
              <a:t>: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7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Pasteurized</a:t>
            </a:r>
            <a:r>
              <a:rPr dirty="0" sz="900">
                <a:latin typeface="Arial"/>
                <a:cs typeface="Arial"/>
              </a:rPr>
              <a:t>  </a:t>
            </a:r>
            <a:r>
              <a:rPr dirty="0" sz="900" spc="-7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Milk.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20">
                <a:latin typeface="Microsoft Sans Serif"/>
                <a:cs typeface="Microsoft Sans Serif"/>
              </a:rPr>
              <a:t>Membrane</a:t>
            </a:r>
            <a:r>
              <a:rPr dirty="0" sz="900">
                <a:latin typeface="Microsoft Sans Serif"/>
                <a:cs typeface="Microsoft Sans Serif"/>
              </a:rPr>
              <a:t> </a:t>
            </a:r>
            <a:r>
              <a:rPr dirty="0" sz="900" spc="95">
                <a:latin typeface="Microsoft Sans Serif"/>
                <a:cs typeface="Microsoft Sans Serif"/>
              </a:rPr>
              <a:t> </a:t>
            </a:r>
            <a:r>
              <a:rPr dirty="0" sz="900" spc="25">
                <a:latin typeface="Microsoft Sans Serif"/>
                <a:cs typeface="Microsoft Sans Serif"/>
              </a:rPr>
              <a:t>Separation</a:t>
            </a:r>
            <a:r>
              <a:rPr dirty="0" sz="900">
                <a:latin typeface="Arial"/>
                <a:cs typeface="Arial"/>
              </a:rPr>
              <a:t>.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65">
                <a:latin typeface="Arial"/>
                <a:cs typeface="Arial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Process</a:t>
            </a:r>
            <a:r>
              <a:rPr dirty="0" sz="900">
                <a:latin typeface="Microsoft Sans Serif"/>
                <a:cs typeface="Microsoft Sans Serif"/>
              </a:rPr>
              <a:t> </a:t>
            </a:r>
            <a:r>
              <a:rPr dirty="0" sz="900" spc="90">
                <a:latin typeface="Microsoft Sans Serif"/>
                <a:cs typeface="Microsoft Sans Serif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and</a:t>
            </a:r>
            <a:r>
              <a:rPr dirty="0" sz="900">
                <a:latin typeface="Microsoft Sans Serif"/>
                <a:cs typeface="Microsoft Sans Serif"/>
              </a:rPr>
              <a:t> </a:t>
            </a:r>
            <a:r>
              <a:rPr dirty="0" sz="900" spc="90">
                <a:latin typeface="Microsoft Sans Serif"/>
                <a:cs typeface="Microsoft Sans Serif"/>
              </a:rPr>
              <a:t> </a:t>
            </a:r>
            <a:r>
              <a:rPr dirty="0" sz="900" spc="25">
                <a:latin typeface="Microsoft Sans Serif"/>
                <a:cs typeface="Microsoft Sans Serif"/>
              </a:rPr>
              <a:t>Plant</a:t>
            </a:r>
            <a:r>
              <a:rPr dirty="0" sz="900">
                <a:latin typeface="Microsoft Sans Serif"/>
                <a:cs typeface="Microsoft Sans Serif"/>
              </a:rPr>
              <a:t> </a:t>
            </a:r>
            <a:r>
              <a:rPr dirty="0" sz="900" spc="95">
                <a:latin typeface="Microsoft Sans Serif"/>
                <a:cs typeface="Microsoft Sans Serif"/>
              </a:rPr>
              <a:t> </a:t>
            </a:r>
            <a:r>
              <a:rPr dirty="0" sz="900" spc="30">
                <a:latin typeface="Microsoft Sans Serif"/>
                <a:cs typeface="Microsoft Sans Serif"/>
              </a:rPr>
              <a:t>Design</a:t>
            </a:r>
            <a:r>
              <a:rPr dirty="0" sz="900">
                <a:latin typeface="Arial"/>
                <a:cs typeface="Arial"/>
              </a:rPr>
              <a:t>. </a:t>
            </a:r>
            <a:r>
              <a:rPr dirty="0" sz="900" spc="20">
                <a:latin typeface="Microsoft Sans Serif"/>
                <a:cs typeface="Microsoft Sans Serif"/>
              </a:rPr>
              <a:t>Whey</a:t>
            </a:r>
            <a:r>
              <a:rPr dirty="0" sz="900" spc="60">
                <a:latin typeface="Microsoft Sans Serif"/>
                <a:cs typeface="Microsoft Sans Serif"/>
              </a:rPr>
              <a:t> </a:t>
            </a:r>
            <a:r>
              <a:rPr dirty="0" sz="900" spc="35">
                <a:latin typeface="Microsoft Sans Serif"/>
                <a:cs typeface="Microsoft Sans Serif"/>
              </a:rPr>
              <a:t>Processin</a:t>
            </a:r>
            <a:r>
              <a:rPr dirty="0" sz="900" spc="35">
                <a:latin typeface="Microsoft Sans Serif"/>
                <a:cs typeface="Microsoft Sans Serif"/>
              </a:rPr>
              <a:t>g</a:t>
            </a:r>
            <a:r>
              <a:rPr dirty="0" sz="900">
                <a:latin typeface="Arial"/>
                <a:cs typeface="Arial"/>
              </a:rPr>
              <a:t>:</a:t>
            </a:r>
            <a:r>
              <a:rPr dirty="0" sz="900" spc="45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Utilization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and</a:t>
            </a:r>
            <a:r>
              <a:rPr dirty="0" sz="900" spc="50">
                <a:latin typeface="Arial"/>
                <a:cs typeface="Arial"/>
              </a:rPr>
              <a:t> </a:t>
            </a:r>
            <a:r>
              <a:rPr dirty="0" sz="900" spc="-5">
                <a:latin typeface="Arial"/>
                <a:cs typeface="Arial"/>
              </a:rPr>
              <a:t>Products.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3058" y="7265965"/>
            <a:ext cx="2910840" cy="17659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100" spc="75">
                <a:latin typeface="Arial"/>
                <a:cs typeface="Arial"/>
              </a:rPr>
              <a:t>Further</a:t>
            </a:r>
            <a:r>
              <a:rPr dirty="0" sz="1100" spc="60">
                <a:latin typeface="Arial"/>
                <a:cs typeface="Arial"/>
              </a:rPr>
              <a:t> </a:t>
            </a:r>
            <a:r>
              <a:rPr dirty="0" sz="1100" spc="50">
                <a:latin typeface="Arial"/>
                <a:cs typeface="Arial"/>
              </a:rPr>
              <a:t>Reading</a:t>
            </a:r>
            <a:endParaRPr sz="1100">
              <a:latin typeface="Arial"/>
              <a:cs typeface="Arial"/>
            </a:endParaRPr>
          </a:p>
          <a:p>
            <a:pPr algn="just" marL="149225" marR="5080" indent="-137160">
              <a:lnSpc>
                <a:spcPct val="101899"/>
              </a:lnSpc>
              <a:spcBef>
                <a:spcPts val="545"/>
              </a:spcBef>
            </a:pPr>
            <a:r>
              <a:rPr dirty="0" sz="900" spc="55">
                <a:latin typeface="PMingLiU"/>
                <a:cs typeface="PMingLiU"/>
              </a:rPr>
              <a:t>Renner</a:t>
            </a:r>
            <a:r>
              <a:rPr dirty="0" sz="900" spc="55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30">
                <a:latin typeface="PMingLiU"/>
                <a:cs typeface="PMingLiU"/>
              </a:rPr>
              <a:t>E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(1988)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5" i="1">
                <a:latin typeface="Georgia"/>
                <a:cs typeface="Georgia"/>
              </a:rPr>
              <a:t>Lexikon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-50" i="1">
                <a:latin typeface="Georgia"/>
                <a:cs typeface="Georgia"/>
              </a:rPr>
              <a:t> </a:t>
            </a:r>
            <a:r>
              <a:rPr dirty="0" sz="900" spc="-40" i="1">
                <a:latin typeface="Georgia"/>
                <a:cs typeface="Georgia"/>
              </a:rPr>
              <a:t>der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-50" i="1">
                <a:latin typeface="Georgia"/>
                <a:cs typeface="Georgia"/>
              </a:rPr>
              <a:t> </a:t>
            </a:r>
            <a:r>
              <a:rPr dirty="0" sz="900" spc="-5" i="1">
                <a:latin typeface="Georgia"/>
                <a:cs typeface="Georgia"/>
              </a:rPr>
              <a:t>Milch</a:t>
            </a:r>
            <a:r>
              <a:rPr dirty="0" sz="900" spc="40">
                <a:latin typeface="PMingLiU"/>
                <a:cs typeface="PMingLiU"/>
              </a:rPr>
              <a:t>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Munich,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Germany: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VV-GmbH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Volkwirtschaftlicher</a:t>
            </a:r>
            <a:r>
              <a:rPr dirty="0" sz="900" spc="7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Verlag.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299"/>
              </a:lnSpc>
            </a:pPr>
            <a:r>
              <a:rPr dirty="0" sz="900" spc="30">
                <a:latin typeface="PMingLiU"/>
                <a:cs typeface="PMingLiU"/>
              </a:rPr>
              <a:t>Sienkiewicz</a:t>
            </a:r>
            <a:r>
              <a:rPr dirty="0" sz="900" spc="30">
                <a:latin typeface="PMingLiU"/>
                <a:cs typeface="PMingLiU"/>
              </a:rPr>
              <a:t> </a:t>
            </a:r>
            <a:r>
              <a:rPr dirty="0" sz="900" spc="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T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70">
                <a:latin typeface="PMingLiU"/>
                <a:cs typeface="PMingLiU"/>
              </a:rPr>
              <a:t>and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5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Riedel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40">
                <a:latin typeface="PMingLiU"/>
                <a:cs typeface="PMingLiU"/>
              </a:rPr>
              <a:t>C-L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50">
                <a:latin typeface="PMingLiU"/>
                <a:cs typeface="PMingLiU"/>
              </a:rPr>
              <a:t>(1990)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-5">
                <a:latin typeface="PMingLiU"/>
                <a:cs typeface="PMingLiU"/>
              </a:rPr>
              <a:t> </a:t>
            </a:r>
            <a:r>
              <a:rPr dirty="0" sz="900" spc="-20" i="1">
                <a:latin typeface="Georgia"/>
                <a:cs typeface="Georgia"/>
              </a:rPr>
              <a:t>Whey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25" i="1">
                <a:latin typeface="Georgia"/>
                <a:cs typeface="Georgia"/>
              </a:rPr>
              <a:t> </a:t>
            </a:r>
            <a:r>
              <a:rPr dirty="0" sz="900" spc="-45" i="1">
                <a:latin typeface="Georgia"/>
                <a:cs typeface="Georgia"/>
              </a:rPr>
              <a:t>and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35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Whey</a:t>
            </a:r>
            <a:r>
              <a:rPr dirty="0" sz="900" spc="-10" i="1">
                <a:latin typeface="Georgia"/>
                <a:cs typeface="Georgia"/>
              </a:rPr>
              <a:t> </a:t>
            </a:r>
            <a:r>
              <a:rPr dirty="0" sz="900" spc="-15" i="1">
                <a:latin typeface="Georgia"/>
                <a:cs typeface="Georgia"/>
              </a:rPr>
              <a:t>Utilizatio</a:t>
            </a:r>
            <a:r>
              <a:rPr dirty="0" sz="900" spc="-15" i="1">
                <a:latin typeface="Georgia"/>
                <a:cs typeface="Georgia"/>
              </a:rPr>
              <a:t>n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105">
                <a:latin typeface="PMingLiU"/>
                <a:cs typeface="PMingLiU"/>
              </a:rPr>
              <a:t> </a:t>
            </a:r>
            <a:r>
              <a:rPr dirty="0" sz="900" spc="70">
                <a:latin typeface="PMingLiU"/>
                <a:cs typeface="PMingLiU"/>
              </a:rPr>
              <a:t>2nd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rev.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114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45">
                <a:latin typeface="PMingLiU"/>
                <a:cs typeface="PMingLiU"/>
              </a:rPr>
              <a:t>Gelsenkivoken,</a:t>
            </a:r>
            <a:r>
              <a:rPr dirty="0" sz="900">
                <a:latin typeface="PMingLiU"/>
                <a:cs typeface="PMingLiU"/>
              </a:rPr>
              <a:t> </a:t>
            </a:r>
            <a:r>
              <a:rPr dirty="0" sz="900" spc="11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Germany: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20"/>
              </a:spcBef>
            </a:pPr>
            <a:r>
              <a:rPr dirty="0" sz="900" spc="35">
                <a:latin typeface="PMingLiU"/>
                <a:cs typeface="PMingLiU"/>
              </a:rPr>
              <a:t>Verlag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Th.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80">
                <a:latin typeface="PMingLiU"/>
                <a:cs typeface="PMingLiU"/>
              </a:rPr>
              <a:t>Mann.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299"/>
              </a:lnSpc>
            </a:pPr>
            <a:r>
              <a:rPr dirty="0" sz="900" spc="40">
                <a:latin typeface="PMingLiU"/>
                <a:cs typeface="PMingLiU"/>
              </a:rPr>
              <a:t>Westfalia</a:t>
            </a:r>
            <a:r>
              <a:rPr dirty="0" sz="900" spc="40">
                <a:latin typeface="PMingLiU"/>
                <a:cs typeface="PMingLiU"/>
              </a:rPr>
              <a:t>  </a:t>
            </a:r>
            <a:r>
              <a:rPr dirty="0" sz="900" spc="1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Separator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1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(1991)</a:t>
            </a:r>
            <a:r>
              <a:rPr dirty="0" sz="900">
                <a:latin typeface="PMingLiU"/>
                <a:cs typeface="PMingLiU"/>
              </a:rPr>
              <a:t>   </a:t>
            </a:r>
            <a:r>
              <a:rPr dirty="0" sz="900" spc="-30" i="1">
                <a:latin typeface="Georgia"/>
                <a:cs typeface="Georgia"/>
              </a:rPr>
              <a:t>Processing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65" i="1">
                <a:latin typeface="Georgia"/>
                <a:cs typeface="Georgia"/>
              </a:rPr>
              <a:t> </a:t>
            </a:r>
            <a:r>
              <a:rPr dirty="0" sz="900" spc="-15" i="1">
                <a:latin typeface="Georgia"/>
                <a:cs typeface="Georgia"/>
              </a:rPr>
              <a:t>Lines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60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for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55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the</a:t>
            </a:r>
            <a:r>
              <a:rPr dirty="0" sz="900" spc="-10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Production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-100" i="1">
                <a:latin typeface="Georgia"/>
                <a:cs typeface="Georgia"/>
              </a:rPr>
              <a:t> </a:t>
            </a:r>
            <a:r>
              <a:rPr dirty="0" sz="900" spc="5" i="1">
                <a:latin typeface="Georgia"/>
                <a:cs typeface="Georgia"/>
              </a:rPr>
              <a:t>of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-100" i="1">
                <a:latin typeface="Georgia"/>
                <a:cs typeface="Georgia"/>
              </a:rPr>
              <a:t> </a:t>
            </a:r>
            <a:r>
              <a:rPr dirty="0" sz="900" spc="-15" i="1">
                <a:latin typeface="Georgia"/>
                <a:cs typeface="Georgia"/>
              </a:rPr>
              <a:t>Soft</a:t>
            </a:r>
            <a:r>
              <a:rPr dirty="0" sz="900" i="1">
                <a:latin typeface="Georgia"/>
                <a:cs typeface="Georgia"/>
              </a:rPr>
              <a:t> </a:t>
            </a:r>
            <a:r>
              <a:rPr dirty="0" sz="900" spc="-105" i="1">
                <a:latin typeface="Georgia"/>
                <a:cs typeface="Georgia"/>
              </a:rPr>
              <a:t> </a:t>
            </a:r>
            <a:r>
              <a:rPr dirty="0" sz="900" spc="-15" i="1">
                <a:latin typeface="Georgia"/>
                <a:cs typeface="Georgia"/>
              </a:rPr>
              <a:t>Chees</a:t>
            </a:r>
            <a:r>
              <a:rPr dirty="0" sz="900" spc="-5" i="1">
                <a:latin typeface="Georgia"/>
                <a:cs typeface="Georgia"/>
              </a:rPr>
              <a:t>e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 spc="95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3rd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4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Oelde,</a:t>
            </a:r>
            <a:r>
              <a:rPr dirty="0" sz="900" spc="10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Germany: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20"/>
              </a:spcBef>
            </a:pPr>
            <a:r>
              <a:rPr dirty="0" sz="900" spc="40">
                <a:latin typeface="PMingLiU"/>
                <a:cs typeface="PMingLiU"/>
              </a:rPr>
              <a:t>Westfalia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Separator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Co.</a:t>
            </a:r>
            <a:endParaRPr sz="900">
              <a:latin typeface="PMingLiU"/>
              <a:cs typeface="PMingLiU"/>
            </a:endParaRPr>
          </a:p>
          <a:p>
            <a:pPr algn="just" marL="149225" marR="5080" indent="-137160">
              <a:lnSpc>
                <a:spcPct val="101299"/>
              </a:lnSpc>
            </a:pPr>
            <a:r>
              <a:rPr dirty="0" sz="900" spc="40">
                <a:latin typeface="PMingLiU"/>
                <a:cs typeface="PMingLiU"/>
              </a:rPr>
              <a:t>Westfalia</a:t>
            </a:r>
            <a:r>
              <a:rPr dirty="0" sz="900" spc="40">
                <a:latin typeface="PMingLiU"/>
                <a:cs typeface="PMingLiU"/>
              </a:rPr>
              <a:t> 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Separator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20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(2000)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15">
                <a:latin typeface="PMingLiU"/>
                <a:cs typeface="PMingLiU"/>
              </a:rPr>
              <a:t> </a:t>
            </a:r>
            <a:r>
              <a:rPr dirty="0" sz="900" spc="-45" i="1">
                <a:latin typeface="Georgia"/>
                <a:cs typeface="Georgia"/>
              </a:rPr>
              <a:t>Separators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35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for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40" i="1">
                <a:latin typeface="Georgia"/>
                <a:cs typeface="Georgia"/>
              </a:rPr>
              <a:t> </a:t>
            </a:r>
            <a:r>
              <a:rPr dirty="0" sz="900" spc="-20" i="1">
                <a:latin typeface="Georgia"/>
                <a:cs typeface="Georgia"/>
              </a:rPr>
              <a:t>the</a:t>
            </a:r>
            <a:r>
              <a:rPr dirty="0" sz="900" i="1">
                <a:latin typeface="Georgia"/>
                <a:cs typeface="Georgia"/>
              </a:rPr>
              <a:t>  </a:t>
            </a:r>
            <a:r>
              <a:rPr dirty="0" sz="900" spc="35" i="1">
                <a:latin typeface="Georgia"/>
                <a:cs typeface="Georgia"/>
              </a:rPr>
              <a:t> </a:t>
            </a:r>
            <a:r>
              <a:rPr dirty="0" sz="900" spc="-30" i="1">
                <a:latin typeface="Georgia"/>
                <a:cs typeface="Georgia"/>
              </a:rPr>
              <a:t>Dairy</a:t>
            </a:r>
            <a:r>
              <a:rPr dirty="0" sz="900" spc="-15" i="1">
                <a:latin typeface="Georgia"/>
                <a:cs typeface="Georgia"/>
              </a:rPr>
              <a:t> </a:t>
            </a:r>
            <a:r>
              <a:rPr dirty="0" sz="900" spc="-35" i="1">
                <a:latin typeface="Georgia"/>
                <a:cs typeface="Georgia"/>
              </a:rPr>
              <a:t>Industry</a:t>
            </a:r>
            <a:r>
              <a:rPr dirty="0" sz="900" spc="40">
                <a:latin typeface="PMingLiU"/>
                <a:cs typeface="PMingLiU"/>
              </a:rPr>
              <a:t>,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65">
                <a:latin typeface="PMingLiU"/>
                <a:cs typeface="PMingLiU"/>
              </a:rPr>
              <a:t>5th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80">
                <a:latin typeface="PMingLiU"/>
                <a:cs typeface="PMingLiU"/>
              </a:rPr>
              <a:t> </a:t>
            </a:r>
            <a:r>
              <a:rPr dirty="0" sz="900" spc="35">
                <a:latin typeface="PMingLiU"/>
                <a:cs typeface="PMingLiU"/>
              </a:rPr>
              <a:t>rev.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edn.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Oelde,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90">
                <a:latin typeface="PMingLiU"/>
                <a:cs typeface="PMingLiU"/>
              </a:rPr>
              <a:t> </a:t>
            </a:r>
            <a:r>
              <a:rPr dirty="0" sz="900" spc="55">
                <a:latin typeface="PMingLiU"/>
                <a:cs typeface="PMingLiU"/>
              </a:rPr>
              <a:t>Germany:</a:t>
            </a:r>
            <a:r>
              <a:rPr dirty="0" sz="900">
                <a:latin typeface="PMingLiU"/>
                <a:cs typeface="PMingLiU"/>
              </a:rPr>
              <a:t>  </a:t>
            </a:r>
            <a:r>
              <a:rPr dirty="0" sz="900" spc="-85">
                <a:latin typeface="PMingLiU"/>
                <a:cs typeface="PMingLiU"/>
              </a:rPr>
              <a:t> </a:t>
            </a:r>
            <a:r>
              <a:rPr dirty="0" sz="900" spc="40">
                <a:latin typeface="PMingLiU"/>
                <a:cs typeface="PMingLiU"/>
              </a:rPr>
              <a:t>Westfalia</a:t>
            </a:r>
            <a:r>
              <a:rPr dirty="0" sz="900" spc="25">
                <a:latin typeface="PMingLiU"/>
                <a:cs typeface="PMingLiU"/>
              </a:rPr>
              <a:t> </a:t>
            </a:r>
            <a:r>
              <a:rPr dirty="0" sz="900" spc="50">
                <a:latin typeface="PMingLiU"/>
                <a:cs typeface="PMingLiU"/>
              </a:rPr>
              <a:t>Separator</a:t>
            </a:r>
            <a:r>
              <a:rPr dirty="0" sz="900" spc="65">
                <a:latin typeface="PMingLiU"/>
                <a:cs typeface="PMingLiU"/>
              </a:rPr>
              <a:t> </a:t>
            </a:r>
            <a:r>
              <a:rPr dirty="0" sz="900" spc="60">
                <a:latin typeface="PMingLiU"/>
                <a:cs typeface="PMingLiU"/>
              </a:rPr>
              <a:t>Co.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 h="0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 txBox="1"/>
          <p:nvPr/>
        </p:nvSpPr>
        <p:spPr>
          <a:xfrm>
            <a:off x="5338343" y="313916"/>
            <a:ext cx="1165225" cy="1397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900" spc="10">
                <a:latin typeface="Arial"/>
                <a:cs typeface="Arial"/>
              </a:rPr>
              <a:t>CENTRIFUGES</a:t>
            </a:r>
            <a:r>
              <a:rPr dirty="0" sz="900" spc="10">
                <a:latin typeface="Arial"/>
                <a:cs typeface="Arial"/>
              </a:rPr>
              <a:t>   </a:t>
            </a:r>
            <a:r>
              <a:rPr dirty="0" sz="900" spc="-1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251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subject>Elsevier Science</dc:subject>
  <dc:title>PII: B012227235800451X</dc:title>
  <dcterms:created xsi:type="dcterms:W3CDTF">2017-05-14T16:21:29Z</dcterms:created>
  <dcterms:modified xsi:type="dcterms:W3CDTF">2017-05-14T16:21:29Z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