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7200900" cy="9715500"/>
  <p:notesSz cx="7200900" cy="9715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26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0067" y="3011805"/>
            <a:ext cx="6120765" cy="2040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80135" y="5440680"/>
            <a:ext cx="5040629" cy="2428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60045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708463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0045" y="388619"/>
            <a:ext cx="6480809" cy="1554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0045" y="2234565"/>
            <a:ext cx="6480809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48306" y="9035415"/>
            <a:ext cx="230428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045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184648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4721" y="3504781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4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94721" y="3643744"/>
            <a:ext cx="0" cy="139700"/>
          </a:xfrm>
          <a:custGeom>
            <a:avLst/>
            <a:gdLst/>
            <a:ahLst/>
            <a:cxnLst/>
            <a:rect l="l" t="t" r="r" b="b"/>
            <a:pathLst>
              <a:path h="139700">
                <a:moveTo>
                  <a:pt x="0" y="0"/>
                </a:moveTo>
                <a:lnTo>
                  <a:pt x="0" y="139674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4721" y="3783419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4721" y="387846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4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6818" y="7521564"/>
            <a:ext cx="2910205" cy="693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50" dirty="0">
                <a:latin typeface="Arial"/>
                <a:cs typeface="Arial"/>
              </a:rPr>
              <a:t>Types </a:t>
            </a:r>
            <a:r>
              <a:rPr sz="1100" spc="80" dirty="0">
                <a:latin typeface="Arial"/>
                <a:cs typeface="Arial"/>
              </a:rPr>
              <a:t>of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Agitators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000" spc="30" dirty="0">
                <a:latin typeface="PMingLiU"/>
                <a:cs typeface="PMingLiU"/>
              </a:rPr>
              <a:t>Several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types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broadly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class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fied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based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6704" y="8360636"/>
            <a:ext cx="2910205" cy="676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Propeller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60" dirty="0">
                <a:latin typeface="Arial"/>
                <a:cs typeface="Arial"/>
              </a:rPr>
              <a:t>Agitators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80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three-b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ade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marin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pelle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 </a:t>
            </a:r>
            <a:r>
              <a:rPr sz="1000" spc="-10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27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l</a:t>
            </a:r>
            <a:r>
              <a:rPr sz="1000" spc="-1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A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45" dirty="0">
                <a:latin typeface="PMingLiU"/>
                <a:cs typeface="PMingLiU"/>
              </a:rPr>
              <a:t>speed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(400-17</a:t>
            </a:r>
            <a:r>
              <a:rPr sz="1000" spc="95" dirty="0">
                <a:latin typeface="PMingLiU"/>
                <a:cs typeface="PMingLiU"/>
              </a:rPr>
              <a:t>5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rpm)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small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spc="60" dirty="0">
                <a:latin typeface="PMingLiU"/>
                <a:cs typeface="PMingLiU"/>
              </a:rPr>
              <a:t>-to-tank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diamet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ratio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(0.2-0.3</a:t>
            </a:r>
            <a:r>
              <a:rPr sz="1000" spc="6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3047" y="6455983"/>
            <a:ext cx="2910840" cy="760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75" dirty="0">
                <a:latin typeface="PMingLiU"/>
                <a:cs typeface="PMingLiU"/>
              </a:rPr>
              <a:t>to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(usua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i="1" spc="-55" dirty="0">
                <a:latin typeface="Verdana"/>
                <a:cs typeface="Verdana"/>
              </a:rPr>
              <a:t>&lt;</a:t>
            </a:r>
            <a:r>
              <a:rPr sz="1000" i="1" spc="-185" dirty="0">
                <a:latin typeface="Verdana"/>
                <a:cs typeface="Verdana"/>
              </a:rPr>
              <a:t> </a:t>
            </a:r>
            <a:r>
              <a:rPr sz="1000" spc="80" dirty="0">
                <a:latin typeface="PMingLiU"/>
                <a:cs typeface="PMingLiU"/>
              </a:rPr>
              <a:t>1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s) </a:t>
            </a:r>
            <a:r>
              <a:rPr sz="1000" spc="75" dirty="0">
                <a:latin typeface="PMingLiU"/>
                <a:cs typeface="PMingLiU"/>
              </a:rPr>
              <a:t>whe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ein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mo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70" dirty="0">
                <a:latin typeface="PMingLiU"/>
                <a:cs typeface="PMingLiU"/>
              </a:rPr>
              <a:t>entum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generated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peller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40" dirty="0">
                <a:latin typeface="PMingLiU"/>
                <a:cs typeface="PMingLiU"/>
              </a:rPr>
              <a:t>eas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transfe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red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throug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out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liquid.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produces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axia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flo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patter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 </a:t>
            </a:r>
            <a:r>
              <a:rPr sz="1000" spc="-3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13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lB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whic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gives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reason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ble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mixing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good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suspens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rticles.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93058" y="7449830"/>
            <a:ext cx="2910840" cy="158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Turbine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60" dirty="0">
                <a:latin typeface="Arial"/>
                <a:cs typeface="Arial"/>
              </a:rPr>
              <a:t>Agitators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35"/>
              </a:spcBef>
            </a:pP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eter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ratio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ra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0.2-0.5,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80" dirty="0">
                <a:latin typeface="PMingLiU"/>
                <a:cs typeface="PMingLiU"/>
              </a:rPr>
              <a:t> 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ired.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They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sity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45" dirty="0">
                <a:latin typeface="PMingLiU"/>
                <a:cs typeface="PMingLiU"/>
              </a:rPr>
              <a:t>uids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(usua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i="1" spc="-55" dirty="0">
                <a:latin typeface="Verdana"/>
                <a:cs typeface="Verdana"/>
              </a:rPr>
              <a:t>&lt;</a:t>
            </a:r>
            <a:r>
              <a:rPr sz="1000" i="1" spc="-185" dirty="0">
                <a:latin typeface="Verdana"/>
                <a:cs typeface="Verdana"/>
              </a:rPr>
              <a:t> </a:t>
            </a:r>
            <a:r>
              <a:rPr sz="1000" spc="80" dirty="0">
                <a:latin typeface="PMingLiU"/>
                <a:cs typeface="PMingLiU"/>
              </a:rPr>
              <a:t>1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s),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vis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osity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50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basic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turbi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flat-blade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spc="45" dirty="0">
                <a:latin typeface="PMingLiU"/>
                <a:cs typeface="PMingLiU"/>
              </a:rPr>
              <a:t> of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turb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nes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six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fl</a:t>
            </a:r>
            <a:r>
              <a:rPr sz="1000" spc="2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t- </a:t>
            </a:r>
            <a:r>
              <a:rPr sz="1000" spc="55" dirty="0">
                <a:latin typeface="PMingLiU"/>
                <a:cs typeface="PMingLiU"/>
              </a:rPr>
              <a:t>blade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-moun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impelle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e </a:t>
            </a:r>
            <a:r>
              <a:rPr sz="1000" spc="1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2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whic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45" dirty="0">
                <a:latin typeface="PMingLiU"/>
                <a:cs typeface="PMingLiU"/>
              </a:rPr>
              <a:t>oft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ferment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rs.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Tu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bine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149229" y="545622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0" y="12953"/>
                </a:moveTo>
                <a:lnTo>
                  <a:pt x="0" y="5803"/>
                </a:lnTo>
                <a:lnTo>
                  <a:pt x="5816" y="0"/>
                </a:lnTo>
                <a:lnTo>
                  <a:pt x="12953" y="0"/>
                </a:lnTo>
                <a:lnTo>
                  <a:pt x="20104" y="0"/>
                </a:lnTo>
                <a:lnTo>
                  <a:pt x="25920" y="5803"/>
                </a:lnTo>
                <a:lnTo>
                  <a:pt x="25920" y="12953"/>
                </a:lnTo>
                <a:lnTo>
                  <a:pt x="25920" y="20091"/>
                </a:lnTo>
                <a:lnTo>
                  <a:pt x="20104" y="25907"/>
                </a:lnTo>
                <a:lnTo>
                  <a:pt x="12953" y="25907"/>
                </a:lnTo>
                <a:lnTo>
                  <a:pt x="5816" y="25907"/>
                </a:lnTo>
                <a:lnTo>
                  <a:pt x="0" y="20091"/>
                </a:lnTo>
                <a:lnTo>
                  <a:pt x="0" y="12953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84421" y="5168732"/>
            <a:ext cx="155575" cy="277495"/>
          </a:xfrm>
          <a:custGeom>
            <a:avLst/>
            <a:gdLst/>
            <a:ahLst/>
            <a:cxnLst/>
            <a:rect l="l" t="t" r="r" b="b"/>
            <a:pathLst>
              <a:path w="155575" h="277495">
                <a:moveTo>
                  <a:pt x="0" y="112524"/>
                </a:moveTo>
                <a:lnTo>
                  <a:pt x="7472" y="64101"/>
                </a:lnTo>
                <a:lnTo>
                  <a:pt x="27586" y="26010"/>
                </a:lnTo>
                <a:lnTo>
                  <a:pt x="68101" y="0"/>
                </a:lnTo>
                <a:lnTo>
                  <a:pt x="81578" y="952"/>
                </a:lnTo>
                <a:lnTo>
                  <a:pt x="116365" y="16683"/>
                </a:lnTo>
                <a:lnTo>
                  <a:pt x="141184" y="48229"/>
                </a:lnTo>
                <a:lnTo>
                  <a:pt x="154098" y="91096"/>
                </a:lnTo>
                <a:lnTo>
                  <a:pt x="155423" y="107124"/>
                </a:lnTo>
                <a:lnTo>
                  <a:pt x="154968" y="121346"/>
                </a:lnTo>
                <a:lnTo>
                  <a:pt x="148328" y="167212"/>
                </a:lnTo>
                <a:lnTo>
                  <a:pt x="134839" y="212492"/>
                </a:lnTo>
                <a:lnTo>
                  <a:pt x="115862" y="250260"/>
                </a:lnTo>
                <a:lnTo>
                  <a:pt x="84382" y="276960"/>
                </a:lnTo>
                <a:lnTo>
                  <a:pt x="74478" y="275728"/>
                </a:lnTo>
                <a:lnTo>
                  <a:pt x="39683" y="247377"/>
                </a:lnTo>
                <a:lnTo>
                  <a:pt x="19739" y="209184"/>
                </a:lnTo>
                <a:lnTo>
                  <a:pt x="6233" y="164691"/>
                </a:lnTo>
                <a:lnTo>
                  <a:pt x="215" y="121289"/>
                </a:lnTo>
                <a:lnTo>
                  <a:pt x="0" y="112524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70540" y="5298859"/>
            <a:ext cx="69215" cy="121920"/>
          </a:xfrm>
          <a:custGeom>
            <a:avLst/>
            <a:gdLst/>
            <a:ahLst/>
            <a:cxnLst/>
            <a:rect l="l" t="t" r="r" b="b"/>
            <a:pathLst>
              <a:path w="69214" h="121920">
                <a:moveTo>
                  <a:pt x="0" y="121310"/>
                </a:moveTo>
                <a:lnTo>
                  <a:pt x="30912" y="92751"/>
                </a:lnTo>
                <a:lnTo>
                  <a:pt x="51318" y="56235"/>
                </a:lnTo>
                <a:lnTo>
                  <a:pt x="66021" y="14132"/>
                </a:lnTo>
                <a:lnTo>
                  <a:pt x="69138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77948" y="5461259"/>
            <a:ext cx="252729" cy="189865"/>
          </a:xfrm>
          <a:custGeom>
            <a:avLst/>
            <a:gdLst/>
            <a:ahLst/>
            <a:cxnLst/>
            <a:rect l="l" t="t" r="r" b="b"/>
            <a:pathLst>
              <a:path w="252729" h="189864">
                <a:moveTo>
                  <a:pt x="185847" y="34551"/>
                </a:moveTo>
                <a:lnTo>
                  <a:pt x="219420" y="60316"/>
                </a:lnTo>
                <a:lnTo>
                  <a:pt x="246934" y="101569"/>
                </a:lnTo>
                <a:lnTo>
                  <a:pt x="252495" y="133207"/>
                </a:lnTo>
                <a:lnTo>
                  <a:pt x="251152" y="143205"/>
                </a:lnTo>
                <a:lnTo>
                  <a:pt x="225119" y="176851"/>
                </a:lnTo>
                <a:lnTo>
                  <a:pt x="181125" y="189324"/>
                </a:lnTo>
                <a:lnTo>
                  <a:pt x="168626" y="188965"/>
                </a:lnTo>
                <a:lnTo>
                  <a:pt x="129638" y="179642"/>
                </a:lnTo>
                <a:lnTo>
                  <a:pt x="94637" y="159657"/>
                </a:lnTo>
                <a:lnTo>
                  <a:pt x="62436" y="133359"/>
                </a:lnTo>
                <a:lnTo>
                  <a:pt x="33956" y="103501"/>
                </a:lnTo>
                <a:lnTo>
                  <a:pt x="7317" y="63067"/>
                </a:lnTo>
                <a:lnTo>
                  <a:pt x="0" y="35962"/>
                </a:lnTo>
                <a:lnTo>
                  <a:pt x="606" y="28102"/>
                </a:lnTo>
                <a:lnTo>
                  <a:pt x="33096" y="2402"/>
                </a:lnTo>
                <a:lnTo>
                  <a:pt x="55939" y="0"/>
                </a:lnTo>
                <a:lnTo>
                  <a:pt x="68613" y="272"/>
                </a:lnTo>
                <a:lnTo>
                  <a:pt x="109288" y="6122"/>
                </a:lnTo>
                <a:lnTo>
                  <a:pt x="149817" y="18013"/>
                </a:lnTo>
                <a:lnTo>
                  <a:pt x="184896" y="34006"/>
                </a:lnTo>
                <a:lnTo>
                  <a:pt x="185847" y="34551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00197" y="5500941"/>
            <a:ext cx="67310" cy="117475"/>
          </a:xfrm>
          <a:custGeom>
            <a:avLst/>
            <a:gdLst/>
            <a:ahLst/>
            <a:cxnLst/>
            <a:rect l="l" t="t" r="r" b="b"/>
            <a:pathLst>
              <a:path w="67310" h="117475">
                <a:moveTo>
                  <a:pt x="238" y="0"/>
                </a:moveTo>
                <a:lnTo>
                  <a:pt x="8851" y="39577"/>
                </a:lnTo>
                <a:lnTo>
                  <a:pt x="29057" y="74340"/>
                </a:lnTo>
                <a:lnTo>
                  <a:pt x="56766" y="107497"/>
                </a:lnTo>
                <a:lnTo>
                  <a:pt x="67005" y="11726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94393" y="5461184"/>
            <a:ext cx="249554" cy="189865"/>
          </a:xfrm>
          <a:custGeom>
            <a:avLst/>
            <a:gdLst/>
            <a:ahLst/>
            <a:cxnLst/>
            <a:rect l="l" t="t" r="r" b="b"/>
            <a:pathLst>
              <a:path w="249554" h="189864">
                <a:moveTo>
                  <a:pt x="143914" y="169284"/>
                </a:moveTo>
                <a:lnTo>
                  <a:pt x="103469" y="185819"/>
                </a:lnTo>
                <a:lnTo>
                  <a:pt x="77086" y="189785"/>
                </a:lnTo>
                <a:lnTo>
                  <a:pt x="64538" y="189687"/>
                </a:lnTo>
                <a:lnTo>
                  <a:pt x="22277" y="175706"/>
                </a:lnTo>
                <a:lnTo>
                  <a:pt x="1006" y="141381"/>
                </a:lnTo>
                <a:lnTo>
                  <a:pt x="0" y="131093"/>
                </a:lnTo>
                <a:lnTo>
                  <a:pt x="601" y="120552"/>
                </a:lnTo>
                <a:lnTo>
                  <a:pt x="17853" y="78181"/>
                </a:lnTo>
                <a:lnTo>
                  <a:pt x="44639" y="49442"/>
                </a:lnTo>
                <a:lnTo>
                  <a:pt x="80262" y="28464"/>
                </a:lnTo>
                <a:lnTo>
                  <a:pt x="120703" y="13069"/>
                </a:lnTo>
                <a:lnTo>
                  <a:pt x="161997" y="3116"/>
                </a:lnTo>
                <a:lnTo>
                  <a:pt x="199888" y="0"/>
                </a:lnTo>
                <a:lnTo>
                  <a:pt x="211027" y="722"/>
                </a:lnTo>
                <a:lnTo>
                  <a:pt x="247451" y="21662"/>
                </a:lnTo>
                <a:lnTo>
                  <a:pt x="249116" y="30226"/>
                </a:lnTo>
                <a:lnTo>
                  <a:pt x="249058" y="39377"/>
                </a:lnTo>
                <a:lnTo>
                  <a:pt x="234364" y="79697"/>
                </a:lnTo>
                <a:lnTo>
                  <a:pt x="212021" y="110825"/>
                </a:lnTo>
                <a:lnTo>
                  <a:pt x="184113" y="139485"/>
                </a:lnTo>
                <a:lnTo>
                  <a:pt x="144689" y="168834"/>
                </a:lnTo>
                <a:lnTo>
                  <a:pt x="143914" y="169284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81413" y="5473298"/>
            <a:ext cx="134620" cy="13335"/>
          </a:xfrm>
          <a:custGeom>
            <a:avLst/>
            <a:gdLst/>
            <a:ahLst/>
            <a:cxnLst/>
            <a:rect l="l" t="t" r="r" b="b"/>
            <a:pathLst>
              <a:path w="134620" h="13335">
                <a:moveTo>
                  <a:pt x="134135" y="13126"/>
                </a:moveTo>
                <a:lnTo>
                  <a:pt x="95823" y="827"/>
                </a:lnTo>
                <a:lnTo>
                  <a:pt x="83180" y="0"/>
                </a:lnTo>
                <a:lnTo>
                  <a:pt x="69790" y="24"/>
                </a:lnTo>
                <a:lnTo>
                  <a:pt x="55891" y="875"/>
                </a:lnTo>
                <a:lnTo>
                  <a:pt x="41723" y="2530"/>
                </a:lnTo>
                <a:lnTo>
                  <a:pt x="27526" y="4964"/>
                </a:lnTo>
                <a:lnTo>
                  <a:pt x="13538" y="8154"/>
                </a:lnTo>
                <a:lnTo>
                  <a:pt x="0" y="1207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113593" y="5420958"/>
            <a:ext cx="96520" cy="97155"/>
          </a:xfrm>
          <a:custGeom>
            <a:avLst/>
            <a:gdLst/>
            <a:ahLst/>
            <a:cxnLst/>
            <a:rect l="l" t="t" r="r" b="b"/>
            <a:pathLst>
              <a:path w="96520" h="97154">
                <a:moveTo>
                  <a:pt x="42588" y="0"/>
                </a:moveTo>
                <a:lnTo>
                  <a:pt x="8094" y="21415"/>
                </a:lnTo>
                <a:lnTo>
                  <a:pt x="0" y="48220"/>
                </a:lnTo>
                <a:lnTo>
                  <a:pt x="475" y="55015"/>
                </a:lnTo>
                <a:lnTo>
                  <a:pt x="22315" y="88893"/>
                </a:lnTo>
                <a:lnTo>
                  <a:pt x="49644" y="96811"/>
                </a:lnTo>
                <a:lnTo>
                  <a:pt x="62286" y="94792"/>
                </a:lnTo>
                <a:lnTo>
                  <a:pt x="94813" y="54853"/>
                </a:lnTo>
                <a:lnTo>
                  <a:pt x="96030" y="37761"/>
                </a:lnTo>
                <a:lnTo>
                  <a:pt x="91316" y="25446"/>
                </a:lnTo>
                <a:lnTo>
                  <a:pt x="83276" y="14975"/>
                </a:lnTo>
                <a:lnTo>
                  <a:pt x="72249" y="6885"/>
                </a:lnTo>
                <a:lnTo>
                  <a:pt x="58574" y="1714"/>
                </a:lnTo>
                <a:lnTo>
                  <a:pt x="425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113593" y="5420958"/>
            <a:ext cx="96520" cy="97155"/>
          </a:xfrm>
          <a:custGeom>
            <a:avLst/>
            <a:gdLst/>
            <a:ahLst/>
            <a:cxnLst/>
            <a:rect l="l" t="t" r="r" b="b"/>
            <a:pathLst>
              <a:path w="96520" h="97154">
                <a:moveTo>
                  <a:pt x="0" y="48220"/>
                </a:moveTo>
                <a:lnTo>
                  <a:pt x="17252" y="11132"/>
                </a:lnTo>
                <a:lnTo>
                  <a:pt x="42588" y="0"/>
                </a:lnTo>
                <a:lnTo>
                  <a:pt x="58574" y="1714"/>
                </a:lnTo>
                <a:lnTo>
                  <a:pt x="72249" y="6885"/>
                </a:lnTo>
                <a:lnTo>
                  <a:pt x="83276" y="14975"/>
                </a:lnTo>
                <a:lnTo>
                  <a:pt x="91316" y="25446"/>
                </a:lnTo>
                <a:lnTo>
                  <a:pt x="96030" y="37761"/>
                </a:lnTo>
                <a:lnTo>
                  <a:pt x="94813" y="54853"/>
                </a:lnTo>
                <a:lnTo>
                  <a:pt x="73606" y="89415"/>
                </a:lnTo>
                <a:lnTo>
                  <a:pt x="49644" y="96811"/>
                </a:lnTo>
                <a:lnTo>
                  <a:pt x="35089" y="94732"/>
                </a:lnTo>
                <a:lnTo>
                  <a:pt x="4427" y="68415"/>
                </a:lnTo>
                <a:lnTo>
                  <a:pt x="0" y="4822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149229" y="545622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20104" y="0"/>
                </a:moveTo>
                <a:lnTo>
                  <a:pt x="5816" y="0"/>
                </a:lnTo>
                <a:lnTo>
                  <a:pt x="0" y="5803"/>
                </a:lnTo>
                <a:lnTo>
                  <a:pt x="0" y="20091"/>
                </a:lnTo>
                <a:lnTo>
                  <a:pt x="5816" y="25907"/>
                </a:lnTo>
                <a:lnTo>
                  <a:pt x="20104" y="25907"/>
                </a:lnTo>
                <a:lnTo>
                  <a:pt x="25920" y="20091"/>
                </a:lnTo>
                <a:lnTo>
                  <a:pt x="25920" y="5803"/>
                </a:lnTo>
                <a:lnTo>
                  <a:pt x="201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49229" y="545622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0" y="12953"/>
                </a:moveTo>
                <a:lnTo>
                  <a:pt x="0" y="5803"/>
                </a:lnTo>
                <a:lnTo>
                  <a:pt x="5816" y="0"/>
                </a:lnTo>
                <a:lnTo>
                  <a:pt x="12953" y="0"/>
                </a:lnTo>
                <a:lnTo>
                  <a:pt x="20104" y="0"/>
                </a:lnTo>
                <a:lnTo>
                  <a:pt x="25920" y="5803"/>
                </a:lnTo>
                <a:lnTo>
                  <a:pt x="25920" y="12953"/>
                </a:lnTo>
                <a:lnTo>
                  <a:pt x="25920" y="20091"/>
                </a:lnTo>
                <a:lnTo>
                  <a:pt x="20104" y="25907"/>
                </a:lnTo>
                <a:lnTo>
                  <a:pt x="12953" y="25907"/>
                </a:lnTo>
                <a:lnTo>
                  <a:pt x="5816" y="25907"/>
                </a:lnTo>
                <a:lnTo>
                  <a:pt x="0" y="20091"/>
                </a:lnTo>
                <a:lnTo>
                  <a:pt x="0" y="12953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49216" y="4135691"/>
            <a:ext cx="26034" cy="663575"/>
          </a:xfrm>
          <a:custGeom>
            <a:avLst/>
            <a:gdLst/>
            <a:ahLst/>
            <a:cxnLst/>
            <a:rect l="l" t="t" r="r" b="b"/>
            <a:pathLst>
              <a:path w="26035" h="663575">
                <a:moveTo>
                  <a:pt x="0" y="0"/>
                </a:moveTo>
                <a:lnTo>
                  <a:pt x="25920" y="0"/>
                </a:lnTo>
                <a:lnTo>
                  <a:pt x="25920" y="663066"/>
                </a:lnTo>
                <a:lnTo>
                  <a:pt x="0" y="663066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100512" y="4826037"/>
            <a:ext cx="106045" cy="111125"/>
          </a:xfrm>
          <a:custGeom>
            <a:avLst/>
            <a:gdLst/>
            <a:ahLst/>
            <a:cxnLst/>
            <a:rect l="l" t="t" r="r" b="b"/>
            <a:pathLst>
              <a:path w="106045" h="111125">
                <a:moveTo>
                  <a:pt x="0" y="0"/>
                </a:moveTo>
                <a:lnTo>
                  <a:pt x="15243" y="36817"/>
                </a:lnTo>
                <a:lnTo>
                  <a:pt x="38939" y="68601"/>
                </a:lnTo>
                <a:lnTo>
                  <a:pt x="69532" y="93795"/>
                </a:lnTo>
                <a:lnTo>
                  <a:pt x="92990" y="106163"/>
                </a:lnTo>
                <a:lnTo>
                  <a:pt x="105465" y="11084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114914" y="4819357"/>
            <a:ext cx="95885" cy="102870"/>
          </a:xfrm>
          <a:custGeom>
            <a:avLst/>
            <a:gdLst/>
            <a:ahLst/>
            <a:cxnLst/>
            <a:rect l="l" t="t" r="r" b="b"/>
            <a:pathLst>
              <a:path w="95885" h="102870">
                <a:moveTo>
                  <a:pt x="0" y="0"/>
                </a:moveTo>
                <a:lnTo>
                  <a:pt x="15400" y="36940"/>
                </a:lnTo>
                <a:lnTo>
                  <a:pt x="39852" y="68053"/>
                </a:lnTo>
                <a:lnTo>
                  <a:pt x="71573" y="91670"/>
                </a:lnTo>
                <a:lnTo>
                  <a:pt x="83454" y="97588"/>
                </a:lnTo>
                <a:lnTo>
                  <a:pt x="95878" y="10242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99979" y="4815547"/>
            <a:ext cx="15875" cy="10795"/>
          </a:xfrm>
          <a:custGeom>
            <a:avLst/>
            <a:gdLst/>
            <a:ahLst/>
            <a:cxnLst/>
            <a:rect l="l" t="t" r="r" b="b"/>
            <a:pathLst>
              <a:path w="15875" h="10795">
                <a:moveTo>
                  <a:pt x="15405" y="5486"/>
                </a:moveTo>
                <a:lnTo>
                  <a:pt x="14376" y="2247"/>
                </a:lnTo>
                <a:lnTo>
                  <a:pt x="11302" y="0"/>
                </a:lnTo>
                <a:lnTo>
                  <a:pt x="7886" y="0"/>
                </a:lnTo>
                <a:lnTo>
                  <a:pt x="3543" y="0"/>
                </a:lnTo>
                <a:lnTo>
                  <a:pt x="0" y="3555"/>
                </a:lnTo>
                <a:lnTo>
                  <a:pt x="0" y="7899"/>
                </a:lnTo>
                <a:lnTo>
                  <a:pt x="0" y="8788"/>
                </a:lnTo>
                <a:lnTo>
                  <a:pt x="165" y="9740"/>
                </a:lnTo>
                <a:lnTo>
                  <a:pt x="457" y="1057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13352" y="4923878"/>
            <a:ext cx="10160" cy="15875"/>
          </a:xfrm>
          <a:custGeom>
            <a:avLst/>
            <a:gdLst/>
            <a:ahLst/>
            <a:cxnLst/>
            <a:rect l="l" t="t" r="r" b="b"/>
            <a:pathLst>
              <a:path w="10160" h="15875">
                <a:moveTo>
                  <a:pt x="0" y="15239"/>
                </a:moveTo>
                <a:lnTo>
                  <a:pt x="685" y="15443"/>
                </a:lnTo>
                <a:lnTo>
                  <a:pt x="1435" y="15544"/>
                </a:lnTo>
                <a:lnTo>
                  <a:pt x="2133" y="15544"/>
                </a:lnTo>
                <a:lnTo>
                  <a:pt x="6476" y="15544"/>
                </a:lnTo>
                <a:lnTo>
                  <a:pt x="10020" y="12014"/>
                </a:lnTo>
                <a:lnTo>
                  <a:pt x="10020" y="7658"/>
                </a:lnTo>
                <a:lnTo>
                  <a:pt x="10020" y="4051"/>
                </a:lnTo>
                <a:lnTo>
                  <a:pt x="7493" y="812"/>
                </a:lnTo>
                <a:lnTo>
                  <a:pt x="4025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113403" y="4796637"/>
            <a:ext cx="0" cy="21590"/>
          </a:xfrm>
          <a:custGeom>
            <a:avLst/>
            <a:gdLst/>
            <a:ahLst/>
            <a:cxnLst/>
            <a:rect l="l" t="t" r="r" b="b"/>
            <a:pathLst>
              <a:path h="21589">
                <a:moveTo>
                  <a:pt x="0" y="0"/>
                </a:moveTo>
                <a:lnTo>
                  <a:pt x="0" y="2147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113568" y="4799177"/>
            <a:ext cx="97790" cy="0"/>
          </a:xfrm>
          <a:custGeom>
            <a:avLst/>
            <a:gdLst/>
            <a:ahLst/>
            <a:cxnLst/>
            <a:rect l="l" t="t" r="r" b="b"/>
            <a:pathLst>
              <a:path w="97789">
                <a:moveTo>
                  <a:pt x="0" y="0"/>
                </a:moveTo>
                <a:lnTo>
                  <a:pt x="9748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11027" y="4796637"/>
            <a:ext cx="0" cy="124460"/>
          </a:xfrm>
          <a:custGeom>
            <a:avLst/>
            <a:gdLst/>
            <a:ahLst/>
            <a:cxnLst/>
            <a:rect l="l" t="t" r="r" b="b"/>
            <a:pathLst>
              <a:path h="124460">
                <a:moveTo>
                  <a:pt x="0" y="0"/>
                </a:moveTo>
                <a:lnTo>
                  <a:pt x="0" y="12405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07852" y="4943621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</a:path>
            </a:pathLst>
          </a:custGeom>
          <a:ln w="1052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13390" y="4948872"/>
            <a:ext cx="98425" cy="0"/>
          </a:xfrm>
          <a:custGeom>
            <a:avLst/>
            <a:gdLst/>
            <a:ahLst/>
            <a:cxnLst/>
            <a:rect l="l" t="t" r="r" b="b"/>
            <a:pathLst>
              <a:path w="98425">
                <a:moveTo>
                  <a:pt x="98056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13809" y="4858435"/>
            <a:ext cx="0" cy="90170"/>
          </a:xfrm>
          <a:custGeom>
            <a:avLst/>
            <a:gdLst/>
            <a:ahLst/>
            <a:cxnLst/>
            <a:rect l="l" t="t" r="r" b="b"/>
            <a:pathLst>
              <a:path h="90170">
                <a:moveTo>
                  <a:pt x="0" y="90017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10773" y="4817797"/>
            <a:ext cx="213360" cy="124460"/>
          </a:xfrm>
          <a:custGeom>
            <a:avLst/>
            <a:gdLst/>
            <a:ahLst/>
            <a:cxnLst/>
            <a:rect l="l" t="t" r="r" b="b"/>
            <a:pathLst>
              <a:path w="213360" h="124460">
                <a:moveTo>
                  <a:pt x="0" y="59840"/>
                </a:moveTo>
                <a:lnTo>
                  <a:pt x="2888" y="58797"/>
                </a:lnTo>
                <a:lnTo>
                  <a:pt x="4541" y="58301"/>
                </a:lnTo>
                <a:lnTo>
                  <a:pt x="5448" y="58073"/>
                </a:lnTo>
                <a:lnTo>
                  <a:pt x="6094" y="57837"/>
                </a:lnTo>
                <a:lnTo>
                  <a:pt x="6969" y="57313"/>
                </a:lnTo>
                <a:lnTo>
                  <a:pt x="8558" y="56224"/>
                </a:lnTo>
                <a:lnTo>
                  <a:pt x="11349" y="54291"/>
                </a:lnTo>
                <a:lnTo>
                  <a:pt x="15830" y="51238"/>
                </a:lnTo>
                <a:lnTo>
                  <a:pt x="60398" y="22251"/>
                </a:lnTo>
                <a:lnTo>
                  <a:pt x="103962" y="3430"/>
                </a:lnTo>
                <a:lnTo>
                  <a:pt x="131107" y="0"/>
                </a:lnTo>
                <a:lnTo>
                  <a:pt x="143799" y="576"/>
                </a:lnTo>
                <a:lnTo>
                  <a:pt x="186294" y="14722"/>
                </a:lnTo>
                <a:lnTo>
                  <a:pt x="213041" y="47978"/>
                </a:lnTo>
                <a:lnTo>
                  <a:pt x="212060" y="58435"/>
                </a:lnTo>
                <a:lnTo>
                  <a:pt x="187172" y="94005"/>
                </a:lnTo>
                <a:lnTo>
                  <a:pt x="150584" y="112696"/>
                </a:lnTo>
                <a:lnTo>
                  <a:pt x="103023" y="123025"/>
                </a:lnTo>
                <a:lnTo>
                  <a:pt x="85412" y="124374"/>
                </a:lnTo>
                <a:lnTo>
                  <a:pt x="69156" y="124260"/>
                </a:lnTo>
                <a:lnTo>
                  <a:pt x="54702" y="123664"/>
                </a:lnTo>
                <a:lnTo>
                  <a:pt x="41800" y="122617"/>
                </a:lnTo>
                <a:lnTo>
                  <a:pt x="30196" y="121151"/>
                </a:lnTo>
                <a:lnTo>
                  <a:pt x="19640" y="11929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900670" y="4817803"/>
            <a:ext cx="213360" cy="124460"/>
          </a:xfrm>
          <a:custGeom>
            <a:avLst/>
            <a:gdLst/>
            <a:ahLst/>
            <a:cxnLst/>
            <a:rect l="l" t="t" r="r" b="b"/>
            <a:pathLst>
              <a:path w="213360" h="124460">
                <a:moveTo>
                  <a:pt x="213037" y="59834"/>
                </a:moveTo>
                <a:lnTo>
                  <a:pt x="210147" y="58791"/>
                </a:lnTo>
                <a:lnTo>
                  <a:pt x="208491" y="58294"/>
                </a:lnTo>
                <a:lnTo>
                  <a:pt x="207584" y="58067"/>
                </a:lnTo>
                <a:lnTo>
                  <a:pt x="206937" y="57831"/>
                </a:lnTo>
                <a:lnTo>
                  <a:pt x="206063" y="57307"/>
                </a:lnTo>
                <a:lnTo>
                  <a:pt x="204475" y="56219"/>
                </a:lnTo>
                <a:lnTo>
                  <a:pt x="201686" y="54287"/>
                </a:lnTo>
                <a:lnTo>
                  <a:pt x="197209" y="51236"/>
                </a:lnTo>
                <a:lnTo>
                  <a:pt x="152668" y="22263"/>
                </a:lnTo>
                <a:lnTo>
                  <a:pt x="109102" y="3436"/>
                </a:lnTo>
                <a:lnTo>
                  <a:pt x="81956" y="0"/>
                </a:lnTo>
                <a:lnTo>
                  <a:pt x="69262" y="573"/>
                </a:lnTo>
                <a:lnTo>
                  <a:pt x="26762" y="14708"/>
                </a:lnTo>
                <a:lnTo>
                  <a:pt x="0" y="47953"/>
                </a:lnTo>
                <a:lnTo>
                  <a:pt x="979" y="58414"/>
                </a:lnTo>
                <a:lnTo>
                  <a:pt x="25865" y="93995"/>
                </a:lnTo>
                <a:lnTo>
                  <a:pt x="62448" y="112689"/>
                </a:lnTo>
                <a:lnTo>
                  <a:pt x="110004" y="123019"/>
                </a:lnTo>
                <a:lnTo>
                  <a:pt x="127612" y="124368"/>
                </a:lnTo>
                <a:lnTo>
                  <a:pt x="142561" y="124155"/>
                </a:lnTo>
                <a:lnTo>
                  <a:pt x="183881" y="120420"/>
                </a:lnTo>
                <a:lnTo>
                  <a:pt x="206067" y="11648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732997" y="3896969"/>
            <a:ext cx="0" cy="1762760"/>
          </a:xfrm>
          <a:custGeom>
            <a:avLst/>
            <a:gdLst/>
            <a:ahLst/>
            <a:cxnLst/>
            <a:rect l="l" t="t" r="r" b="b"/>
            <a:pathLst>
              <a:path h="1762760">
                <a:moveTo>
                  <a:pt x="0" y="0"/>
                </a:moveTo>
                <a:lnTo>
                  <a:pt x="0" y="176256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080823" y="3896969"/>
            <a:ext cx="0" cy="1762760"/>
          </a:xfrm>
          <a:custGeom>
            <a:avLst/>
            <a:gdLst/>
            <a:ahLst/>
            <a:cxnLst/>
            <a:rect l="l" t="t" r="r" b="b"/>
            <a:pathLst>
              <a:path h="1762760">
                <a:moveTo>
                  <a:pt x="0" y="0"/>
                </a:moveTo>
                <a:lnTo>
                  <a:pt x="0" y="176256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484520" y="5653036"/>
            <a:ext cx="596900" cy="240029"/>
          </a:xfrm>
          <a:custGeom>
            <a:avLst/>
            <a:gdLst/>
            <a:ahLst/>
            <a:cxnLst/>
            <a:rect l="l" t="t" r="r" b="b"/>
            <a:pathLst>
              <a:path w="596900" h="240029">
                <a:moveTo>
                  <a:pt x="596303" y="0"/>
                </a:moveTo>
                <a:lnTo>
                  <a:pt x="0" y="23976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949670" y="5174526"/>
            <a:ext cx="280670" cy="168910"/>
          </a:xfrm>
          <a:custGeom>
            <a:avLst/>
            <a:gdLst/>
            <a:ahLst/>
            <a:cxnLst/>
            <a:rect l="l" t="t" r="r" b="b"/>
            <a:pathLst>
              <a:path w="280670" h="168910">
                <a:moveTo>
                  <a:pt x="274015" y="0"/>
                </a:moveTo>
                <a:lnTo>
                  <a:pt x="0" y="158191"/>
                </a:lnTo>
                <a:lnTo>
                  <a:pt x="6184" y="168897"/>
                </a:lnTo>
                <a:lnTo>
                  <a:pt x="280187" y="10693"/>
                </a:lnTo>
                <a:lnTo>
                  <a:pt x="2740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949670" y="5174526"/>
            <a:ext cx="280670" cy="168910"/>
          </a:xfrm>
          <a:custGeom>
            <a:avLst/>
            <a:gdLst/>
            <a:ahLst/>
            <a:cxnLst/>
            <a:rect l="l" t="t" r="r" b="b"/>
            <a:pathLst>
              <a:path w="280670" h="168910">
                <a:moveTo>
                  <a:pt x="274015" y="0"/>
                </a:moveTo>
                <a:lnTo>
                  <a:pt x="280187" y="10693"/>
                </a:lnTo>
                <a:lnTo>
                  <a:pt x="6184" y="168897"/>
                </a:lnTo>
                <a:lnTo>
                  <a:pt x="0" y="158191"/>
                </a:lnTo>
                <a:lnTo>
                  <a:pt x="274015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900700" y="5316994"/>
            <a:ext cx="24130" cy="69215"/>
          </a:xfrm>
          <a:custGeom>
            <a:avLst/>
            <a:gdLst/>
            <a:ahLst/>
            <a:cxnLst/>
            <a:rect l="l" t="t" r="r" b="b"/>
            <a:pathLst>
              <a:path w="24129" h="69214">
                <a:moveTo>
                  <a:pt x="24103" y="0"/>
                </a:moveTo>
                <a:lnTo>
                  <a:pt x="1376" y="43743"/>
                </a:lnTo>
                <a:lnTo>
                  <a:pt x="0" y="56140"/>
                </a:lnTo>
                <a:lnTo>
                  <a:pt x="477" y="6863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908938" y="5321731"/>
            <a:ext cx="22860" cy="69215"/>
          </a:xfrm>
          <a:custGeom>
            <a:avLst/>
            <a:gdLst/>
            <a:ahLst/>
            <a:cxnLst/>
            <a:rect l="l" t="t" r="r" b="b"/>
            <a:pathLst>
              <a:path w="22860" h="69214">
                <a:moveTo>
                  <a:pt x="22583" y="0"/>
                </a:moveTo>
                <a:lnTo>
                  <a:pt x="700" y="44083"/>
                </a:lnTo>
                <a:lnTo>
                  <a:pt x="0" y="56526"/>
                </a:lnTo>
                <a:lnTo>
                  <a:pt x="1337" y="6898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924740" y="531495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6159" y="7416"/>
                </a:moveTo>
                <a:lnTo>
                  <a:pt x="7340" y="6134"/>
                </a:lnTo>
                <a:lnTo>
                  <a:pt x="7569" y="4165"/>
                </a:lnTo>
                <a:lnTo>
                  <a:pt x="6667" y="2616"/>
                </a:lnTo>
                <a:lnTo>
                  <a:pt x="5562" y="673"/>
                </a:lnTo>
                <a:lnTo>
                  <a:pt x="3035" y="0"/>
                </a:lnTo>
                <a:lnTo>
                  <a:pt x="1092" y="1130"/>
                </a:lnTo>
                <a:lnTo>
                  <a:pt x="698" y="1371"/>
                </a:lnTo>
                <a:lnTo>
                  <a:pt x="317" y="1701"/>
                </a:lnTo>
                <a:lnTo>
                  <a:pt x="0" y="203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903290" y="5394807"/>
            <a:ext cx="8890" cy="6350"/>
          </a:xfrm>
          <a:custGeom>
            <a:avLst/>
            <a:gdLst/>
            <a:ahLst/>
            <a:cxnLst/>
            <a:rect l="l" t="t" r="r" b="b"/>
            <a:pathLst>
              <a:path w="8889" h="6350">
                <a:moveTo>
                  <a:pt x="0" y="2159"/>
                </a:moveTo>
                <a:lnTo>
                  <a:pt x="4038" y="5816"/>
                </a:lnTo>
                <a:lnTo>
                  <a:pt x="5994" y="4686"/>
                </a:lnTo>
                <a:lnTo>
                  <a:pt x="7607" y="3759"/>
                </a:lnTo>
                <a:lnTo>
                  <a:pt x="8420" y="1790"/>
                </a:lnTo>
                <a:lnTo>
                  <a:pt x="7874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931699" y="5315165"/>
            <a:ext cx="10160" cy="5715"/>
          </a:xfrm>
          <a:custGeom>
            <a:avLst/>
            <a:gdLst/>
            <a:ahLst/>
            <a:cxnLst/>
            <a:rect l="l" t="t" r="r" b="b"/>
            <a:pathLst>
              <a:path w="10160" h="5714">
                <a:moveTo>
                  <a:pt x="9651" y="0"/>
                </a:moveTo>
                <a:lnTo>
                  <a:pt x="0" y="556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940259" y="5315889"/>
            <a:ext cx="25400" cy="43815"/>
          </a:xfrm>
          <a:custGeom>
            <a:avLst/>
            <a:gdLst/>
            <a:ahLst/>
            <a:cxnLst/>
            <a:rect l="l" t="t" r="r" b="b"/>
            <a:pathLst>
              <a:path w="25400" h="43814">
                <a:moveTo>
                  <a:pt x="0" y="0"/>
                </a:moveTo>
                <a:lnTo>
                  <a:pt x="25260" y="4376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910935" y="5358993"/>
            <a:ext cx="55880" cy="32384"/>
          </a:xfrm>
          <a:custGeom>
            <a:avLst/>
            <a:gdLst/>
            <a:ahLst/>
            <a:cxnLst/>
            <a:rect l="l" t="t" r="r" b="b"/>
            <a:pathLst>
              <a:path w="55879" h="32385">
                <a:moveTo>
                  <a:pt x="55702" y="0"/>
                </a:moveTo>
                <a:lnTo>
                  <a:pt x="0" y="3214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898311" y="5395721"/>
            <a:ext cx="5080" cy="3175"/>
          </a:xfrm>
          <a:custGeom>
            <a:avLst/>
            <a:gdLst/>
            <a:ahLst/>
            <a:cxnLst/>
            <a:rect l="l" t="t" r="r" b="b"/>
            <a:pathLst>
              <a:path w="5079" h="3175">
                <a:moveTo>
                  <a:pt x="4698" y="0"/>
                </a:moveTo>
                <a:lnTo>
                  <a:pt x="0" y="273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872988" y="5354624"/>
            <a:ext cx="26034" cy="44450"/>
          </a:xfrm>
          <a:custGeom>
            <a:avLst/>
            <a:gdLst/>
            <a:ahLst/>
            <a:cxnLst/>
            <a:rect l="l" t="t" r="r" b="b"/>
            <a:pathLst>
              <a:path w="26035" h="44450">
                <a:moveTo>
                  <a:pt x="25438" y="44005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873305" y="5331358"/>
            <a:ext cx="40640" cy="23495"/>
          </a:xfrm>
          <a:custGeom>
            <a:avLst/>
            <a:gdLst/>
            <a:ahLst/>
            <a:cxnLst/>
            <a:rect l="l" t="t" r="r" b="b"/>
            <a:pathLst>
              <a:path w="40639" h="23495">
                <a:moveTo>
                  <a:pt x="0" y="23342"/>
                </a:moveTo>
                <a:lnTo>
                  <a:pt x="40411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907486" y="5379872"/>
            <a:ext cx="91440" cy="97155"/>
          </a:xfrm>
          <a:custGeom>
            <a:avLst/>
            <a:gdLst/>
            <a:ahLst/>
            <a:cxnLst/>
            <a:rect l="l" t="t" r="r" b="b"/>
            <a:pathLst>
              <a:path w="91439" h="97154">
                <a:moveTo>
                  <a:pt x="22727" y="0"/>
                </a:moveTo>
                <a:lnTo>
                  <a:pt x="24567" y="1607"/>
                </a:lnTo>
                <a:lnTo>
                  <a:pt x="25169" y="2186"/>
                </a:lnTo>
                <a:lnTo>
                  <a:pt x="26335" y="2789"/>
                </a:lnTo>
                <a:lnTo>
                  <a:pt x="66543" y="25246"/>
                </a:lnTo>
                <a:lnTo>
                  <a:pt x="89741" y="60105"/>
                </a:lnTo>
                <a:lnTo>
                  <a:pt x="91072" y="71261"/>
                </a:lnTo>
                <a:lnTo>
                  <a:pt x="89788" y="81132"/>
                </a:lnTo>
                <a:lnTo>
                  <a:pt x="86241" y="89087"/>
                </a:lnTo>
                <a:lnTo>
                  <a:pt x="80782" y="94493"/>
                </a:lnTo>
                <a:lnTo>
                  <a:pt x="73017" y="96988"/>
                </a:lnTo>
                <a:lnTo>
                  <a:pt x="64204" y="96409"/>
                </a:lnTo>
                <a:lnTo>
                  <a:pt x="25213" y="68007"/>
                </a:lnTo>
                <a:lnTo>
                  <a:pt x="3461" y="30522"/>
                </a:lnTo>
                <a:lnTo>
                  <a:pt x="0" y="2069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40505" y="5236731"/>
            <a:ext cx="66040" cy="112395"/>
          </a:xfrm>
          <a:custGeom>
            <a:avLst/>
            <a:gdLst/>
            <a:ahLst/>
            <a:cxnLst/>
            <a:rect l="l" t="t" r="r" b="b"/>
            <a:pathLst>
              <a:path w="66039" h="112395">
                <a:moveTo>
                  <a:pt x="64537" y="99567"/>
                </a:moveTo>
                <a:lnTo>
                  <a:pt x="64066" y="97170"/>
                </a:lnTo>
                <a:lnTo>
                  <a:pt x="63866" y="96360"/>
                </a:lnTo>
                <a:lnTo>
                  <a:pt x="63926" y="95058"/>
                </a:lnTo>
                <a:lnTo>
                  <a:pt x="64235" y="91187"/>
                </a:lnTo>
                <a:lnTo>
                  <a:pt x="64782" y="82668"/>
                </a:lnTo>
                <a:lnTo>
                  <a:pt x="65558" y="67425"/>
                </a:lnTo>
                <a:lnTo>
                  <a:pt x="64594" y="49246"/>
                </a:lnTo>
                <a:lnTo>
                  <a:pt x="46253" y="11748"/>
                </a:lnTo>
                <a:lnTo>
                  <a:pt x="19579" y="0"/>
                </a:lnTo>
                <a:lnTo>
                  <a:pt x="12135" y="1848"/>
                </a:lnTo>
                <a:lnTo>
                  <a:pt x="5776" y="7630"/>
                </a:lnTo>
                <a:lnTo>
                  <a:pt x="1745" y="15998"/>
                </a:lnTo>
                <a:lnTo>
                  <a:pt x="0" y="26503"/>
                </a:lnTo>
                <a:lnTo>
                  <a:pt x="498" y="38696"/>
                </a:lnTo>
                <a:lnTo>
                  <a:pt x="15030" y="80899"/>
                </a:lnTo>
                <a:lnTo>
                  <a:pt x="30574" y="103217"/>
                </a:lnTo>
                <a:lnTo>
                  <a:pt x="38183" y="11207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04940" y="5033543"/>
            <a:ext cx="213995" cy="202565"/>
          </a:xfrm>
          <a:custGeom>
            <a:avLst/>
            <a:gdLst/>
            <a:ahLst/>
            <a:cxnLst/>
            <a:rect l="l" t="t" r="r" b="b"/>
            <a:pathLst>
              <a:path w="213995" h="202564">
                <a:moveTo>
                  <a:pt x="0" y="84239"/>
                </a:moveTo>
                <a:lnTo>
                  <a:pt x="145897" y="0"/>
                </a:lnTo>
                <a:lnTo>
                  <a:pt x="213944" y="117843"/>
                </a:lnTo>
                <a:lnTo>
                  <a:pt x="68033" y="202095"/>
                </a:lnTo>
                <a:lnTo>
                  <a:pt x="0" y="84239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37096" y="5063337"/>
            <a:ext cx="101600" cy="58419"/>
          </a:xfrm>
          <a:custGeom>
            <a:avLst/>
            <a:gdLst/>
            <a:ahLst/>
            <a:cxnLst/>
            <a:rect l="l" t="t" r="r" b="b"/>
            <a:pathLst>
              <a:path w="101600" h="58420">
                <a:moveTo>
                  <a:pt x="0" y="58331"/>
                </a:moveTo>
                <a:lnTo>
                  <a:pt x="10101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246825" y="5080177"/>
            <a:ext cx="101600" cy="58419"/>
          </a:xfrm>
          <a:custGeom>
            <a:avLst/>
            <a:gdLst/>
            <a:ahLst/>
            <a:cxnLst/>
            <a:rect l="l" t="t" r="r" b="b"/>
            <a:pathLst>
              <a:path w="101600" h="58420">
                <a:moveTo>
                  <a:pt x="0" y="58331"/>
                </a:moveTo>
                <a:lnTo>
                  <a:pt x="10100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256540" y="5097005"/>
            <a:ext cx="101600" cy="58419"/>
          </a:xfrm>
          <a:custGeom>
            <a:avLst/>
            <a:gdLst/>
            <a:ahLst/>
            <a:cxnLst/>
            <a:rect l="l" t="t" r="r" b="b"/>
            <a:pathLst>
              <a:path w="101600" h="58420">
                <a:moveTo>
                  <a:pt x="0" y="58331"/>
                </a:moveTo>
                <a:lnTo>
                  <a:pt x="10101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266256" y="5113845"/>
            <a:ext cx="101600" cy="58419"/>
          </a:xfrm>
          <a:custGeom>
            <a:avLst/>
            <a:gdLst/>
            <a:ahLst/>
            <a:cxnLst/>
            <a:rect l="l" t="t" r="r" b="b"/>
            <a:pathLst>
              <a:path w="101600" h="58420">
                <a:moveTo>
                  <a:pt x="0" y="58318"/>
                </a:moveTo>
                <a:lnTo>
                  <a:pt x="101015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275984" y="5130685"/>
            <a:ext cx="101600" cy="58419"/>
          </a:xfrm>
          <a:custGeom>
            <a:avLst/>
            <a:gdLst/>
            <a:ahLst/>
            <a:cxnLst/>
            <a:rect l="l" t="t" r="r" b="b"/>
            <a:pathLst>
              <a:path w="101600" h="58420">
                <a:moveTo>
                  <a:pt x="0" y="58305"/>
                </a:moveTo>
                <a:lnTo>
                  <a:pt x="101015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285700" y="5147513"/>
            <a:ext cx="101600" cy="58419"/>
          </a:xfrm>
          <a:custGeom>
            <a:avLst/>
            <a:gdLst/>
            <a:ahLst/>
            <a:cxnLst/>
            <a:rect l="l" t="t" r="r" b="b"/>
            <a:pathLst>
              <a:path w="101600" h="58420">
                <a:moveTo>
                  <a:pt x="0" y="58318"/>
                </a:moveTo>
                <a:lnTo>
                  <a:pt x="10101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357406" y="5038183"/>
            <a:ext cx="68580" cy="109220"/>
          </a:xfrm>
          <a:custGeom>
            <a:avLst/>
            <a:gdLst/>
            <a:ahLst/>
            <a:cxnLst/>
            <a:rect l="l" t="t" r="r" b="b"/>
            <a:pathLst>
              <a:path w="68579" h="109220">
                <a:moveTo>
                  <a:pt x="55432" y="109215"/>
                </a:moveTo>
                <a:lnTo>
                  <a:pt x="62334" y="102850"/>
                </a:lnTo>
                <a:lnTo>
                  <a:pt x="66588" y="93658"/>
                </a:lnTo>
                <a:lnTo>
                  <a:pt x="68196" y="82259"/>
                </a:lnTo>
                <a:lnTo>
                  <a:pt x="67160" y="69274"/>
                </a:lnTo>
                <a:lnTo>
                  <a:pt x="48381" y="27799"/>
                </a:lnTo>
                <a:lnTo>
                  <a:pt x="18710" y="2818"/>
                </a:lnTo>
                <a:lnTo>
                  <a:pt x="8991" y="0"/>
                </a:lnTo>
                <a:lnTo>
                  <a:pt x="0" y="23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196965" y="5123395"/>
            <a:ext cx="73025" cy="113664"/>
          </a:xfrm>
          <a:custGeom>
            <a:avLst/>
            <a:gdLst/>
            <a:ahLst/>
            <a:cxnLst/>
            <a:rect l="l" t="t" r="r" b="b"/>
            <a:pathLst>
              <a:path w="73025" h="113664">
                <a:moveTo>
                  <a:pt x="11201" y="0"/>
                </a:moveTo>
                <a:lnTo>
                  <a:pt x="0" y="6477"/>
                </a:lnTo>
                <a:lnTo>
                  <a:pt x="61544" y="113118"/>
                </a:lnTo>
                <a:lnTo>
                  <a:pt x="72771" y="106629"/>
                </a:lnTo>
                <a:lnTo>
                  <a:pt x="11201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732997" y="4091368"/>
            <a:ext cx="1354455" cy="0"/>
          </a:xfrm>
          <a:custGeom>
            <a:avLst/>
            <a:gdLst/>
            <a:ahLst/>
            <a:cxnLst/>
            <a:rect l="l" t="t" r="r" b="b"/>
            <a:pathLst>
              <a:path w="1354454">
                <a:moveTo>
                  <a:pt x="0" y="0"/>
                </a:moveTo>
                <a:lnTo>
                  <a:pt x="1354302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732997" y="3689616"/>
            <a:ext cx="1348105" cy="204470"/>
          </a:xfrm>
          <a:custGeom>
            <a:avLst/>
            <a:gdLst/>
            <a:ahLst/>
            <a:cxnLst/>
            <a:rect l="l" t="t" r="r" b="b"/>
            <a:pathLst>
              <a:path w="1348104" h="204470">
                <a:moveTo>
                  <a:pt x="1347825" y="204127"/>
                </a:moveTo>
                <a:lnTo>
                  <a:pt x="1328182" y="155167"/>
                </a:lnTo>
                <a:lnTo>
                  <a:pt x="1294724" y="124794"/>
                </a:lnTo>
                <a:lnTo>
                  <a:pt x="1246617" y="96730"/>
                </a:lnTo>
                <a:lnTo>
                  <a:pt x="1185266" y="71401"/>
                </a:lnTo>
                <a:lnTo>
                  <a:pt x="1112078" y="49234"/>
                </a:lnTo>
                <a:lnTo>
                  <a:pt x="1071483" y="39468"/>
                </a:lnTo>
                <a:lnTo>
                  <a:pt x="1028457" y="30652"/>
                </a:lnTo>
                <a:lnTo>
                  <a:pt x="983173" y="22839"/>
                </a:lnTo>
                <a:lnTo>
                  <a:pt x="935809" y="16082"/>
                </a:lnTo>
                <a:lnTo>
                  <a:pt x="886540" y="10434"/>
                </a:lnTo>
                <a:lnTo>
                  <a:pt x="835541" y="5949"/>
                </a:lnTo>
                <a:lnTo>
                  <a:pt x="782989" y="2679"/>
                </a:lnTo>
                <a:lnTo>
                  <a:pt x="729058" y="678"/>
                </a:lnTo>
                <a:lnTo>
                  <a:pt x="673925" y="0"/>
                </a:lnTo>
                <a:lnTo>
                  <a:pt x="618788" y="678"/>
                </a:lnTo>
                <a:lnTo>
                  <a:pt x="564855" y="2679"/>
                </a:lnTo>
                <a:lnTo>
                  <a:pt x="512299" y="5949"/>
                </a:lnTo>
                <a:lnTo>
                  <a:pt x="461298" y="10434"/>
                </a:lnTo>
                <a:lnTo>
                  <a:pt x="412026" y="16082"/>
                </a:lnTo>
                <a:lnTo>
                  <a:pt x="364660" y="22839"/>
                </a:lnTo>
                <a:lnTo>
                  <a:pt x="319375" y="30652"/>
                </a:lnTo>
                <a:lnTo>
                  <a:pt x="276347" y="39468"/>
                </a:lnTo>
                <a:lnTo>
                  <a:pt x="235751" y="49234"/>
                </a:lnTo>
                <a:lnTo>
                  <a:pt x="197764" y="59896"/>
                </a:lnTo>
                <a:lnTo>
                  <a:pt x="130317" y="83697"/>
                </a:lnTo>
                <a:lnTo>
                  <a:pt x="75411" y="110447"/>
                </a:lnTo>
                <a:lnTo>
                  <a:pt x="34453" y="139718"/>
                </a:lnTo>
                <a:lnTo>
                  <a:pt x="8847" y="171087"/>
                </a:lnTo>
                <a:lnTo>
                  <a:pt x="2241" y="187424"/>
                </a:lnTo>
                <a:lnTo>
                  <a:pt x="0" y="20412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333427" y="5894489"/>
            <a:ext cx="149225" cy="17780"/>
          </a:xfrm>
          <a:custGeom>
            <a:avLst/>
            <a:gdLst/>
            <a:ahLst/>
            <a:cxnLst/>
            <a:rect l="l" t="t" r="r" b="b"/>
            <a:pathLst>
              <a:path w="149225" h="17779">
                <a:moveTo>
                  <a:pt x="148616" y="0"/>
                </a:moveTo>
                <a:lnTo>
                  <a:pt x="112605" y="12816"/>
                </a:lnTo>
                <a:lnTo>
                  <a:pt x="74481" y="17763"/>
                </a:lnTo>
                <a:lnTo>
                  <a:pt x="61501" y="17285"/>
                </a:lnTo>
                <a:lnTo>
                  <a:pt x="48696" y="15858"/>
                </a:lnTo>
                <a:lnTo>
                  <a:pt x="36104" y="13498"/>
                </a:lnTo>
                <a:lnTo>
                  <a:pt x="23764" y="10223"/>
                </a:lnTo>
                <a:lnTo>
                  <a:pt x="11717" y="6048"/>
                </a:lnTo>
                <a:lnTo>
                  <a:pt x="0" y="99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732997" y="5653036"/>
            <a:ext cx="596265" cy="240029"/>
          </a:xfrm>
          <a:custGeom>
            <a:avLst/>
            <a:gdLst/>
            <a:ahLst/>
            <a:cxnLst/>
            <a:rect l="l" t="t" r="r" b="b"/>
            <a:pathLst>
              <a:path w="596264" h="240029">
                <a:moveTo>
                  <a:pt x="0" y="0"/>
                </a:moveTo>
                <a:lnTo>
                  <a:pt x="596176" y="23969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892901" y="4668088"/>
            <a:ext cx="0" cy="389255"/>
          </a:xfrm>
          <a:custGeom>
            <a:avLst/>
            <a:gdLst/>
            <a:ahLst/>
            <a:cxnLst/>
            <a:rect l="l" t="t" r="r" b="b"/>
            <a:pathLst>
              <a:path h="389254">
                <a:moveTo>
                  <a:pt x="0" y="388797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861342" y="4622520"/>
            <a:ext cx="63500" cy="55244"/>
          </a:xfrm>
          <a:custGeom>
            <a:avLst/>
            <a:gdLst/>
            <a:ahLst/>
            <a:cxnLst/>
            <a:rect l="l" t="t" r="r" b="b"/>
            <a:pathLst>
              <a:path w="63500" h="55245">
                <a:moveTo>
                  <a:pt x="31661" y="0"/>
                </a:moveTo>
                <a:lnTo>
                  <a:pt x="0" y="54838"/>
                </a:lnTo>
                <a:lnTo>
                  <a:pt x="63322" y="54838"/>
                </a:lnTo>
                <a:lnTo>
                  <a:pt x="3166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560646" y="5552998"/>
            <a:ext cx="273685" cy="93980"/>
          </a:xfrm>
          <a:custGeom>
            <a:avLst/>
            <a:gdLst/>
            <a:ahLst/>
            <a:cxnLst/>
            <a:rect l="l" t="t" r="r" b="b"/>
            <a:pathLst>
              <a:path w="273685" h="93979">
                <a:moveTo>
                  <a:pt x="273429" y="0"/>
                </a:moveTo>
                <a:lnTo>
                  <a:pt x="243147" y="32630"/>
                </a:lnTo>
                <a:lnTo>
                  <a:pt x="201775" y="59354"/>
                </a:lnTo>
                <a:lnTo>
                  <a:pt x="164960" y="74871"/>
                </a:lnTo>
                <a:lnTo>
                  <a:pt x="124349" y="86003"/>
                </a:lnTo>
                <a:lnTo>
                  <a:pt x="80989" y="92293"/>
                </a:lnTo>
                <a:lnTo>
                  <a:pt x="51072" y="93572"/>
                </a:lnTo>
                <a:lnTo>
                  <a:pt x="38108" y="93338"/>
                </a:lnTo>
                <a:lnTo>
                  <a:pt x="25195" y="92657"/>
                </a:lnTo>
                <a:lnTo>
                  <a:pt x="12453" y="91563"/>
                </a:lnTo>
                <a:lnTo>
                  <a:pt x="0" y="9009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506262" y="5611812"/>
            <a:ext cx="59690" cy="62865"/>
          </a:xfrm>
          <a:custGeom>
            <a:avLst/>
            <a:gdLst/>
            <a:ahLst/>
            <a:cxnLst/>
            <a:rect l="l" t="t" r="r" b="b"/>
            <a:pathLst>
              <a:path w="59689" h="62864">
                <a:moveTo>
                  <a:pt x="59156" y="0"/>
                </a:moveTo>
                <a:lnTo>
                  <a:pt x="0" y="22593"/>
                </a:lnTo>
                <a:lnTo>
                  <a:pt x="49149" y="62522"/>
                </a:lnTo>
                <a:lnTo>
                  <a:pt x="5915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947043" y="5484520"/>
            <a:ext cx="334010" cy="162560"/>
          </a:xfrm>
          <a:custGeom>
            <a:avLst/>
            <a:gdLst/>
            <a:ahLst/>
            <a:cxnLst/>
            <a:rect l="l" t="t" r="r" b="b"/>
            <a:pathLst>
              <a:path w="334010" h="162560">
                <a:moveTo>
                  <a:pt x="333603" y="160820"/>
                </a:moveTo>
                <a:lnTo>
                  <a:pt x="328053" y="160820"/>
                </a:lnTo>
                <a:lnTo>
                  <a:pt x="318312" y="162052"/>
                </a:lnTo>
                <a:lnTo>
                  <a:pt x="311365" y="162052"/>
                </a:lnTo>
                <a:lnTo>
                  <a:pt x="273222" y="160166"/>
                </a:lnTo>
                <a:lnTo>
                  <a:pt x="217362" y="150542"/>
                </a:lnTo>
                <a:lnTo>
                  <a:pt x="164132" y="133293"/>
                </a:lnTo>
                <a:lnTo>
                  <a:pt x="114654" y="109018"/>
                </a:lnTo>
                <a:lnTo>
                  <a:pt x="70056" y="78313"/>
                </a:lnTo>
                <a:lnTo>
                  <a:pt x="31463" y="41774"/>
                </a:lnTo>
                <a:lnTo>
                  <a:pt x="9626" y="14469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23028" y="5445785"/>
            <a:ext cx="55880" cy="63500"/>
          </a:xfrm>
          <a:custGeom>
            <a:avLst/>
            <a:gdLst/>
            <a:ahLst/>
            <a:cxnLst/>
            <a:rect l="l" t="t" r="r" b="b"/>
            <a:pathLst>
              <a:path w="55879" h="63500">
                <a:moveTo>
                  <a:pt x="0" y="0"/>
                </a:moveTo>
                <a:lnTo>
                  <a:pt x="2120" y="63284"/>
                </a:lnTo>
                <a:lnTo>
                  <a:pt x="55880" y="29806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603709" y="4246879"/>
            <a:ext cx="270510" cy="179070"/>
          </a:xfrm>
          <a:custGeom>
            <a:avLst/>
            <a:gdLst/>
            <a:ahLst/>
            <a:cxnLst/>
            <a:rect l="l" t="t" r="r" b="b"/>
            <a:pathLst>
              <a:path w="270510" h="179070">
                <a:moveTo>
                  <a:pt x="0" y="0"/>
                </a:moveTo>
                <a:lnTo>
                  <a:pt x="54633" y="5557"/>
                </a:lnTo>
                <a:lnTo>
                  <a:pt x="106212" y="19887"/>
                </a:lnTo>
                <a:lnTo>
                  <a:pt x="153504" y="42172"/>
                </a:lnTo>
                <a:lnTo>
                  <a:pt x="195279" y="71592"/>
                </a:lnTo>
                <a:lnTo>
                  <a:pt x="230303" y="107329"/>
                </a:lnTo>
                <a:lnTo>
                  <a:pt x="257346" y="148563"/>
                </a:lnTo>
                <a:lnTo>
                  <a:pt x="264374" y="163387"/>
                </a:lnTo>
                <a:lnTo>
                  <a:pt x="270332" y="17870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840996" y="4406455"/>
            <a:ext cx="60325" cy="62230"/>
          </a:xfrm>
          <a:custGeom>
            <a:avLst/>
            <a:gdLst/>
            <a:ahLst/>
            <a:cxnLst/>
            <a:rect l="l" t="t" r="r" b="b"/>
            <a:pathLst>
              <a:path w="60325" h="62229">
                <a:moveTo>
                  <a:pt x="59804" y="0"/>
                </a:moveTo>
                <a:lnTo>
                  <a:pt x="0" y="20802"/>
                </a:lnTo>
                <a:lnTo>
                  <a:pt x="47917" y="62191"/>
                </a:lnTo>
                <a:lnTo>
                  <a:pt x="5980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862588" y="4467212"/>
            <a:ext cx="0" cy="389255"/>
          </a:xfrm>
          <a:custGeom>
            <a:avLst/>
            <a:gdLst/>
            <a:ahLst/>
            <a:cxnLst/>
            <a:rect l="l" t="t" r="r" b="b"/>
            <a:pathLst>
              <a:path h="389254">
                <a:moveTo>
                  <a:pt x="0" y="0"/>
                </a:moveTo>
                <a:lnTo>
                  <a:pt x="0" y="38879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830826" y="4846751"/>
            <a:ext cx="63500" cy="55244"/>
          </a:xfrm>
          <a:custGeom>
            <a:avLst/>
            <a:gdLst/>
            <a:ahLst/>
            <a:cxnLst/>
            <a:rect l="l" t="t" r="r" b="b"/>
            <a:pathLst>
              <a:path w="63500" h="55245">
                <a:moveTo>
                  <a:pt x="63322" y="0"/>
                </a:moveTo>
                <a:lnTo>
                  <a:pt x="0" y="0"/>
                </a:lnTo>
                <a:lnTo>
                  <a:pt x="31661" y="54825"/>
                </a:lnTo>
                <a:lnTo>
                  <a:pt x="6332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862679" y="5070871"/>
            <a:ext cx="33655" cy="276225"/>
          </a:xfrm>
          <a:custGeom>
            <a:avLst/>
            <a:gdLst/>
            <a:ahLst/>
            <a:cxnLst/>
            <a:rect l="l" t="t" r="r" b="b"/>
            <a:pathLst>
              <a:path w="33654" h="276225">
                <a:moveTo>
                  <a:pt x="33131" y="276094"/>
                </a:moveTo>
                <a:lnTo>
                  <a:pt x="21111" y="233625"/>
                </a:lnTo>
                <a:lnTo>
                  <a:pt x="11562" y="185598"/>
                </a:lnTo>
                <a:lnTo>
                  <a:pt x="6160" y="146825"/>
                </a:lnTo>
                <a:lnTo>
                  <a:pt x="2372" y="106393"/>
                </a:lnTo>
                <a:lnTo>
                  <a:pt x="295" y="64930"/>
                </a:lnTo>
                <a:lnTo>
                  <a:pt x="0" y="50988"/>
                </a:lnTo>
                <a:lnTo>
                  <a:pt x="22" y="34069"/>
                </a:lnTo>
                <a:lnTo>
                  <a:pt x="193" y="20168"/>
                </a:lnTo>
                <a:lnTo>
                  <a:pt x="463" y="8930"/>
                </a:lnTo>
                <a:lnTo>
                  <a:pt x="784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831550" y="5025021"/>
            <a:ext cx="63500" cy="56515"/>
          </a:xfrm>
          <a:custGeom>
            <a:avLst/>
            <a:gdLst/>
            <a:ahLst/>
            <a:cxnLst/>
            <a:rect l="l" t="t" r="r" b="b"/>
            <a:pathLst>
              <a:path w="63500" h="56514">
                <a:moveTo>
                  <a:pt x="33896" y="0"/>
                </a:moveTo>
                <a:lnTo>
                  <a:pt x="0" y="53492"/>
                </a:lnTo>
                <a:lnTo>
                  <a:pt x="63271" y="56095"/>
                </a:lnTo>
                <a:lnTo>
                  <a:pt x="3389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903038" y="4227461"/>
            <a:ext cx="280670" cy="123825"/>
          </a:xfrm>
          <a:custGeom>
            <a:avLst/>
            <a:gdLst/>
            <a:ahLst/>
            <a:cxnLst/>
            <a:rect l="l" t="t" r="r" b="b"/>
            <a:pathLst>
              <a:path w="280670" h="123825">
                <a:moveTo>
                  <a:pt x="280276" y="0"/>
                </a:moveTo>
                <a:lnTo>
                  <a:pt x="229317" y="3566"/>
                </a:lnTo>
                <a:lnTo>
                  <a:pt x="180232" y="13092"/>
                </a:lnTo>
                <a:lnTo>
                  <a:pt x="133840" y="28137"/>
                </a:lnTo>
                <a:lnTo>
                  <a:pt x="90959" y="48260"/>
                </a:lnTo>
                <a:lnTo>
                  <a:pt x="52408" y="73019"/>
                </a:lnTo>
                <a:lnTo>
                  <a:pt x="19005" y="101975"/>
                </a:lnTo>
                <a:lnTo>
                  <a:pt x="9155" y="112483"/>
                </a:lnTo>
                <a:lnTo>
                  <a:pt x="0" y="12339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874653" y="4323867"/>
            <a:ext cx="59055" cy="62865"/>
          </a:xfrm>
          <a:custGeom>
            <a:avLst/>
            <a:gdLst/>
            <a:ahLst/>
            <a:cxnLst/>
            <a:rect l="l" t="t" r="r" b="b"/>
            <a:pathLst>
              <a:path w="59054" h="62864">
                <a:moveTo>
                  <a:pt x="9232" y="0"/>
                </a:moveTo>
                <a:lnTo>
                  <a:pt x="0" y="62636"/>
                </a:lnTo>
                <a:lnTo>
                  <a:pt x="58877" y="39331"/>
                </a:lnTo>
                <a:lnTo>
                  <a:pt x="923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556818" y="313916"/>
            <a:ext cx="5947410" cy="1156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73425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AGITATORS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PLANTS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5933440" algn="l"/>
              </a:tabLst>
            </a:pPr>
            <a:r>
              <a:rPr sz="6350" u="heavy" spc="275" dirty="0">
                <a:latin typeface="Arial"/>
                <a:cs typeface="Arial"/>
              </a:rPr>
              <a:t>A</a:t>
            </a:r>
            <a:r>
              <a:rPr sz="6350" u="heavy" spc="5" dirty="0">
                <a:latin typeface="Times New Roman"/>
                <a:cs typeface="Times New Roman"/>
              </a:rPr>
              <a:t> 	</a:t>
            </a:r>
            <a:endParaRPr sz="635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73119" y="1832946"/>
            <a:ext cx="5914390" cy="265430"/>
          </a:xfrm>
          <a:prstGeom prst="rect">
            <a:avLst/>
          </a:prstGeom>
          <a:ln w="72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3664">
              <a:lnSpc>
                <a:spcPct val="100000"/>
              </a:lnSpc>
            </a:pPr>
            <a:r>
              <a:rPr sz="1200" spc="100" dirty="0">
                <a:latin typeface="Arial"/>
                <a:cs typeface="Arial"/>
              </a:rPr>
              <a:t>Alatoxins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900" i="1" spc="-5" dirty="0">
                <a:latin typeface="Arial"/>
                <a:cs typeface="Arial"/>
              </a:rPr>
              <a:t>see</a:t>
            </a:r>
            <a:r>
              <a:rPr sz="900" i="1" spc="45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Mycotoxins</a:t>
            </a:r>
            <a:r>
              <a:rPr sz="900" dirty="0">
                <a:latin typeface="Arial"/>
                <a:cs typeface="Arial"/>
              </a:rPr>
              <a:t>: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Afatoxins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Related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Compounds.</a:t>
            </a:r>
            <a:endParaRPr sz="90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56818" y="2768293"/>
            <a:ext cx="499173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30" dirty="0">
                <a:latin typeface="Arial"/>
                <a:cs typeface="Arial"/>
              </a:rPr>
              <a:t>AGITATORS</a:t>
            </a:r>
            <a:r>
              <a:rPr sz="1800" spc="100" dirty="0">
                <a:latin typeface="Arial"/>
                <a:cs typeface="Arial"/>
              </a:rPr>
              <a:t> </a:t>
            </a:r>
            <a:r>
              <a:rPr sz="1800" spc="40" dirty="0">
                <a:latin typeface="Arial"/>
                <a:cs typeface="Arial"/>
              </a:rPr>
              <a:t>IN</a:t>
            </a:r>
            <a:r>
              <a:rPr sz="1800" spc="95" dirty="0">
                <a:latin typeface="Arial"/>
                <a:cs typeface="Arial"/>
              </a:rPr>
              <a:t> </a:t>
            </a:r>
            <a:r>
              <a:rPr sz="1800" spc="110" dirty="0">
                <a:latin typeface="Arial"/>
                <a:cs typeface="Arial"/>
              </a:rPr>
              <a:t>MILK</a:t>
            </a:r>
            <a:r>
              <a:rPr sz="1800" spc="100" dirty="0">
                <a:latin typeface="Arial"/>
                <a:cs typeface="Arial"/>
              </a:rPr>
              <a:t> </a:t>
            </a:r>
            <a:r>
              <a:rPr sz="1800" spc="15" dirty="0">
                <a:latin typeface="Arial"/>
                <a:cs typeface="Arial"/>
              </a:rPr>
              <a:t>PROCESSING</a:t>
            </a:r>
            <a:r>
              <a:rPr sz="1800" spc="100" dirty="0">
                <a:latin typeface="Arial"/>
                <a:cs typeface="Arial"/>
              </a:rPr>
              <a:t> </a:t>
            </a:r>
            <a:r>
              <a:rPr sz="1800" spc="45" dirty="0">
                <a:latin typeface="Arial"/>
                <a:cs typeface="Arial"/>
              </a:rPr>
              <a:t>PLANTS</a:t>
            </a:r>
            <a:endParaRPr sz="180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61225" y="3542395"/>
            <a:ext cx="2651125" cy="472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899"/>
              </a:lnSpc>
            </a:pPr>
            <a:r>
              <a:rPr sz="900" spc="30" dirty="0">
                <a:latin typeface="Arial"/>
                <a:cs typeface="Arial"/>
              </a:rPr>
              <a:t>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MacCarthy,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80" dirty="0">
                <a:latin typeface="Arial"/>
                <a:cs typeface="Arial"/>
              </a:rPr>
              <a:t>J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80" dirty="0">
                <a:latin typeface="Arial"/>
                <a:cs typeface="Arial"/>
              </a:rPr>
              <a:t>J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60" dirty="0">
                <a:latin typeface="Arial"/>
                <a:cs typeface="Arial"/>
              </a:rPr>
              <a:t>Fitzpatrick</a:t>
            </a:r>
            <a:r>
              <a:rPr sz="900" spc="50" dirty="0">
                <a:latin typeface="Arial"/>
                <a:cs typeface="Arial"/>
              </a:rPr>
              <a:t> and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60" dirty="0">
                <a:latin typeface="Arial"/>
                <a:cs typeface="Arial"/>
              </a:rPr>
              <a:t>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Cronin</a:t>
            </a:r>
            <a:r>
              <a:rPr sz="900" dirty="0">
                <a:latin typeface="Arial"/>
                <a:cs typeface="Arial"/>
              </a:rPr>
              <a:t>, </a:t>
            </a:r>
            <a:r>
              <a:rPr sz="900" spc="-5" dirty="0">
                <a:latin typeface="Arial"/>
                <a:cs typeface="Arial"/>
              </a:rPr>
              <a:t>University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College,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Cork,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Republic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of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Ireland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800" spc="-5" dirty="0">
                <a:latin typeface="Arial"/>
                <a:cs typeface="Arial"/>
              </a:rPr>
              <a:t>Copyright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2002,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Elsevier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Science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Ltd.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All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Rights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556818" y="4406852"/>
            <a:ext cx="2910840" cy="282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80" dirty="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000" spc="55" dirty="0">
                <a:latin typeface="PMingLiU"/>
                <a:cs typeface="PMingLiU"/>
              </a:rPr>
              <a:t>There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reasons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products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incl</a:t>
            </a:r>
            <a:r>
              <a:rPr sz="1000" spc="50" dirty="0">
                <a:latin typeface="PMingLiU"/>
                <a:cs typeface="PMingLiU"/>
              </a:rPr>
              <a:t>uding: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(1)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mainta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uniform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ty;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(2)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promo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fer;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(3)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disperse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dissolve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solids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water.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Ho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ever,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exce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avoid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damage</a:t>
            </a:r>
            <a:r>
              <a:rPr sz="1000" spc="50" dirty="0">
                <a:latin typeface="PMingLiU"/>
                <a:cs typeface="PMingLiU"/>
              </a:rPr>
              <a:t> by </a:t>
            </a:r>
            <a:r>
              <a:rPr sz="1000" spc="45" dirty="0">
                <a:latin typeface="PMingLiU"/>
                <a:cs typeface="PMingLiU"/>
              </a:rPr>
              <a:t>disr</a:t>
            </a:r>
            <a:r>
              <a:rPr sz="1000" spc="55" dirty="0">
                <a:latin typeface="PMingLiU"/>
                <a:cs typeface="PMingLiU"/>
              </a:rPr>
              <a:t>upting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 fat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globule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membrane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lipase.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Ove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agitation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formation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butter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granu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non-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globul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fat.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types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indus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ry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described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below.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mec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60" dirty="0">
                <a:latin typeface="PMingLiU"/>
                <a:cs typeface="PMingLiU"/>
              </a:rPr>
              <a:t>an-</a:t>
            </a:r>
            <a:r>
              <a:rPr sz="1000" spc="35" dirty="0">
                <a:latin typeface="PMingLiU"/>
                <a:cs typeface="PMingLiU"/>
              </a:rPr>
              <a:t> ical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30" dirty="0">
                <a:latin typeface="PMingLiU"/>
                <a:cs typeface="PMingLiU"/>
              </a:rPr>
              <a:t>gienic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outlined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issues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involved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selection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si</a:t>
            </a:r>
            <a:r>
              <a:rPr sz="1000" spc="30" dirty="0">
                <a:latin typeface="PMingLiU"/>
                <a:cs typeface="PMingLiU"/>
              </a:rPr>
              <a:t>z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rticular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agitation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presented.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Heat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transfer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g</a:t>
            </a:r>
            <a:r>
              <a:rPr sz="1000" spc="55" dirty="0">
                <a:latin typeface="PMingLiU"/>
                <a:cs typeface="PMingLiU"/>
              </a:rPr>
              <a:t>itated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vessels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explai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over-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view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applica</a:t>
            </a:r>
            <a:r>
              <a:rPr sz="1000" spc="45" dirty="0">
                <a:latin typeface="PMingLiU"/>
                <a:cs typeface="PMingLiU"/>
              </a:rPr>
              <a:t>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agitation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o-</a:t>
            </a:r>
            <a:r>
              <a:rPr sz="1000" spc="30" dirty="0">
                <a:latin typeface="PMingLiU"/>
                <a:cs typeface="PMingLiU"/>
              </a:rPr>
              <a:t> cessing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described.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656533" y="3678484"/>
            <a:ext cx="1612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(A)</a:t>
            </a:r>
            <a:endParaRPr sz="80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4554473" y="3678484"/>
            <a:ext cx="1612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(B)</a:t>
            </a:r>
            <a:endParaRPr sz="80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3593058" y="6044885"/>
            <a:ext cx="291084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899"/>
              </a:lnSpc>
            </a:pPr>
            <a:r>
              <a:rPr sz="800" spc="45" dirty="0">
                <a:latin typeface="Arial"/>
                <a:cs typeface="Arial"/>
              </a:rPr>
              <a:t>Figure </a:t>
            </a:r>
            <a:r>
              <a:rPr sz="800" spc="-7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(A)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Three-b</a:t>
            </a:r>
            <a:r>
              <a:rPr sz="800" spc="-20" dirty="0">
                <a:latin typeface="Arial"/>
                <a:cs typeface="Arial"/>
              </a:rPr>
              <a:t>l</a:t>
            </a:r>
            <a:r>
              <a:rPr sz="800" spc="-5" dirty="0">
                <a:latin typeface="Arial"/>
                <a:cs typeface="Arial"/>
              </a:rPr>
              <a:t>aded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marine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propeller,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showing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typical </a:t>
            </a:r>
            <a:r>
              <a:rPr sz="800" spc="55" dirty="0">
                <a:latin typeface="Arial"/>
                <a:cs typeface="Arial"/>
              </a:rPr>
              <a:t>fow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pattern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for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side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entry;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(B)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axial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5" dirty="0">
                <a:latin typeface="Arial"/>
                <a:cs typeface="Arial"/>
              </a:rPr>
              <a:t>fow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pattern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it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produces.</a:t>
            </a:r>
            <a:endParaRPr sz="800">
              <a:latin typeface="Arial"/>
              <a:cs typeface="Arial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600" y="3594041"/>
            <a:ext cx="2910840" cy="1367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50" dirty="0">
                <a:latin typeface="PMingLiU"/>
                <a:cs typeface="PMingLiU"/>
              </a:rPr>
              <a:t>induce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strong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radial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addition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axial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flow,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imp</a:t>
            </a:r>
            <a:r>
              <a:rPr sz="1000" spc="60" dirty="0">
                <a:latin typeface="PMingLiU"/>
                <a:cs typeface="PMingLiU"/>
              </a:rPr>
              <a:t>arts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grea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xing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capa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ility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Pitch-bla</a:t>
            </a:r>
            <a:r>
              <a:rPr sz="1000" spc="7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turb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nes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their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45" dirty="0">
                <a:latin typeface="PMingLiU"/>
                <a:cs typeface="PMingLiU"/>
              </a:rPr>
              <a:t> angle 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less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90</a:t>
            </a:r>
            <a:r>
              <a:rPr sz="1050" spc="-67" baseline="27777" dirty="0">
                <a:latin typeface="Arial"/>
                <a:cs typeface="Arial"/>
              </a:rPr>
              <a:t>0</a:t>
            </a:r>
            <a:r>
              <a:rPr sz="1050" baseline="27777" dirty="0">
                <a:latin typeface="Arial"/>
                <a:cs typeface="Arial"/>
              </a:rPr>
              <a:t> </a:t>
            </a:r>
            <a:r>
              <a:rPr sz="1050" spc="-52" baseline="27777" dirty="0">
                <a:latin typeface="Arial"/>
                <a:cs typeface="Arial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i- </a:t>
            </a:r>
            <a:r>
              <a:rPr sz="1000" spc="65" dirty="0">
                <a:latin typeface="PMingLiU"/>
                <a:cs typeface="PMingLiU"/>
              </a:rPr>
              <a:t>zonta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9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3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80" dirty="0">
                <a:latin typeface="PMingLiU"/>
                <a:cs typeface="PMingLiU"/>
              </a:rPr>
              <a:t> and 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80" dirty="0">
                <a:latin typeface="PMingLiU"/>
                <a:cs typeface="PMingLiU"/>
              </a:rPr>
              <a:t>d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dair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industry,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examp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lactose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crys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allization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y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ghurt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manu</a:t>
            </a:r>
            <a:r>
              <a:rPr sz="1000" spc="50" dirty="0">
                <a:latin typeface="PMingLiU"/>
                <a:cs typeface="PMingLiU"/>
              </a:rPr>
              <a:t>f</a:t>
            </a:r>
            <a:r>
              <a:rPr sz="1000" spc="65" dirty="0">
                <a:latin typeface="PMingLiU"/>
                <a:cs typeface="PMingLiU"/>
              </a:rPr>
              <a:t>actu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smal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angle,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less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shear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exer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rticles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plets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55" dirty="0">
                <a:latin typeface="PMingLiU"/>
                <a:cs typeface="PMingLiU"/>
              </a:rPr>
              <a:t>uid.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782" y="5171755"/>
            <a:ext cx="2910840" cy="1588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45" dirty="0">
                <a:latin typeface="Arial"/>
                <a:cs typeface="Arial"/>
              </a:rPr>
              <a:t>Paddle </a:t>
            </a:r>
            <a:r>
              <a:rPr sz="900" spc="60" dirty="0">
                <a:latin typeface="Arial"/>
                <a:cs typeface="Arial"/>
              </a:rPr>
              <a:t>Agitators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The 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basic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paddle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</a:t>
            </a:r>
            <a:r>
              <a:rPr sz="1000" spc="45" dirty="0">
                <a:latin typeface="PMingLiU"/>
                <a:cs typeface="PMingLiU"/>
              </a:rPr>
              <a:t>embles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basic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turb</a:t>
            </a:r>
            <a:r>
              <a:rPr sz="1000" spc="50" dirty="0">
                <a:latin typeface="PMingLiU"/>
                <a:cs typeface="PMingLiU"/>
              </a:rPr>
              <a:t>ine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except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larger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diamet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ratio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i="1" spc="-55" dirty="0">
                <a:latin typeface="Verdana"/>
                <a:cs typeface="Verdana"/>
              </a:rPr>
              <a:t>&gt;</a:t>
            </a:r>
            <a:r>
              <a:rPr sz="1000" i="1" spc="-185" dirty="0">
                <a:latin typeface="Verdana"/>
                <a:cs typeface="Verdana"/>
              </a:rPr>
              <a:t> </a:t>
            </a:r>
            <a:r>
              <a:rPr sz="1000" spc="65" dirty="0">
                <a:latin typeface="PMingLiU"/>
                <a:cs typeface="PMingLiU"/>
              </a:rPr>
              <a:t>0.5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i="1" spc="-55" dirty="0">
                <a:latin typeface="Verdana"/>
                <a:cs typeface="Verdana"/>
              </a:rPr>
              <a:t>&lt;</a:t>
            </a:r>
            <a:r>
              <a:rPr sz="1000" i="1" spc="-185" dirty="0">
                <a:latin typeface="Verdana"/>
                <a:cs typeface="Verdana"/>
              </a:rPr>
              <a:t> </a:t>
            </a:r>
            <a:r>
              <a:rPr sz="1000" spc="45" dirty="0">
                <a:latin typeface="PMingLiU"/>
                <a:cs typeface="PMingLiU"/>
              </a:rPr>
              <a:t>1)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rotates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10</a:t>
            </a:r>
            <a:r>
              <a:rPr sz="1000" spc="90" dirty="0">
                <a:latin typeface="PMingLiU"/>
                <a:cs typeface="PMingLiU"/>
              </a:rPr>
              <a:t>-</a:t>
            </a:r>
            <a:r>
              <a:rPr sz="1000" spc="80" dirty="0">
                <a:latin typeface="PMingLiU"/>
                <a:cs typeface="PMingLiU"/>
              </a:rPr>
              <a:t>150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rpm.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Paddle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ators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ind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stry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gitate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medi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sity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(0.5</a:t>
            </a:r>
            <a:r>
              <a:rPr sz="1000" spc="75" dirty="0">
                <a:latin typeface="PMingLiU"/>
                <a:cs typeface="PMingLiU"/>
              </a:rPr>
              <a:t>-</a:t>
            </a:r>
            <a:r>
              <a:rPr sz="1000" spc="80" dirty="0">
                <a:latin typeface="PMingLiU"/>
                <a:cs typeface="PMingLiU"/>
              </a:rPr>
              <a:t>10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s).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asing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dampen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momentum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fer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thus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greater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een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peller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required,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</a:t>
            </a:r>
            <a:r>
              <a:rPr sz="1000" spc="40" dirty="0">
                <a:latin typeface="PMingLiU"/>
                <a:cs typeface="PMingLiU"/>
              </a:rPr>
              <a:t>lts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diamet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2733" y="4937757"/>
            <a:ext cx="2910205" cy="525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High-Viscosity </a:t>
            </a:r>
            <a:r>
              <a:rPr sz="900" spc="60" dirty="0">
                <a:latin typeface="Arial"/>
                <a:cs typeface="Arial"/>
              </a:rPr>
              <a:t>Agitators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sz="1000" spc="45" dirty="0">
                <a:latin typeface="PMingLiU"/>
                <a:cs typeface="PMingLiU"/>
              </a:rPr>
              <a:t>Helical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ribbo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-type</a:t>
            </a:r>
            <a:r>
              <a:rPr sz="1000" spc="60" dirty="0">
                <a:latin typeface="PMingLiU"/>
                <a:cs typeface="PMingLiU"/>
              </a:rPr>
              <a:t> agitato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ate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ids </a:t>
            </a:r>
            <a:r>
              <a:rPr sz="1000" spc="55" dirty="0">
                <a:latin typeface="PMingLiU"/>
                <a:cs typeface="PMingLiU"/>
              </a:rPr>
              <a:t>(up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1000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s).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227" y="5631838"/>
            <a:ext cx="2910205" cy="1133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Air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Agitation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Milk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kept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stor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ge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tanks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ated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supplying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ess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near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tank.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bubbles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rise,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x</a:t>
            </a:r>
            <a:r>
              <a:rPr sz="1000" spc="80" dirty="0">
                <a:latin typeface="PMingLiU"/>
                <a:cs typeface="PMingLiU"/>
              </a:rPr>
              <a:t>pand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circul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currents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milk.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sup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regulat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level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detector,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ches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30" dirty="0">
                <a:latin typeface="PMingLiU"/>
                <a:cs typeface="PMingLiU"/>
              </a:rPr>
              <a:t>-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quantity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tank.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49668" y="1498333"/>
            <a:ext cx="147955" cy="127000"/>
          </a:xfrm>
          <a:custGeom>
            <a:avLst/>
            <a:gdLst/>
            <a:ahLst/>
            <a:cxnLst/>
            <a:rect l="l" t="t" r="r" b="b"/>
            <a:pathLst>
              <a:path w="147955" h="127000">
                <a:moveTo>
                  <a:pt x="0" y="0"/>
                </a:moveTo>
                <a:lnTo>
                  <a:pt x="147497" y="0"/>
                </a:lnTo>
                <a:lnTo>
                  <a:pt x="147497" y="126415"/>
                </a:lnTo>
                <a:lnTo>
                  <a:pt x="0" y="126415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5027" y="2196592"/>
            <a:ext cx="632460" cy="632460"/>
          </a:xfrm>
          <a:custGeom>
            <a:avLst/>
            <a:gdLst/>
            <a:ahLst/>
            <a:cxnLst/>
            <a:rect l="l" t="t" r="r" b="b"/>
            <a:pathLst>
              <a:path w="632460" h="632460">
                <a:moveTo>
                  <a:pt x="316052" y="0"/>
                </a:moveTo>
                <a:lnTo>
                  <a:pt x="367200" y="4149"/>
                </a:lnTo>
                <a:lnTo>
                  <a:pt x="415764" y="16157"/>
                </a:lnTo>
                <a:lnTo>
                  <a:pt x="461085" y="35366"/>
                </a:lnTo>
                <a:lnTo>
                  <a:pt x="502503" y="61115"/>
                </a:lnTo>
                <a:lnTo>
                  <a:pt x="539359" y="92746"/>
                </a:lnTo>
                <a:lnTo>
                  <a:pt x="570993" y="129599"/>
                </a:lnTo>
                <a:lnTo>
                  <a:pt x="596745" y="171016"/>
                </a:lnTo>
                <a:lnTo>
                  <a:pt x="615956" y="216336"/>
                </a:lnTo>
                <a:lnTo>
                  <a:pt x="627967" y="264901"/>
                </a:lnTo>
                <a:lnTo>
                  <a:pt x="632117" y="316052"/>
                </a:lnTo>
                <a:lnTo>
                  <a:pt x="631065" y="341906"/>
                </a:lnTo>
                <a:lnTo>
                  <a:pt x="622903" y="391841"/>
                </a:lnTo>
                <a:lnTo>
                  <a:pt x="607210" y="438864"/>
                </a:lnTo>
                <a:lnTo>
                  <a:pt x="584645" y="482314"/>
                </a:lnTo>
                <a:lnTo>
                  <a:pt x="555870" y="521532"/>
                </a:lnTo>
                <a:lnTo>
                  <a:pt x="521543" y="555858"/>
                </a:lnTo>
                <a:lnTo>
                  <a:pt x="482323" y="584633"/>
                </a:lnTo>
                <a:lnTo>
                  <a:pt x="438871" y="607197"/>
                </a:lnTo>
                <a:lnTo>
                  <a:pt x="391846" y="622890"/>
                </a:lnTo>
                <a:lnTo>
                  <a:pt x="341907" y="631053"/>
                </a:lnTo>
                <a:lnTo>
                  <a:pt x="316052" y="632104"/>
                </a:lnTo>
                <a:lnTo>
                  <a:pt x="290196" y="631053"/>
                </a:lnTo>
                <a:lnTo>
                  <a:pt x="240258" y="622890"/>
                </a:lnTo>
                <a:lnTo>
                  <a:pt x="193234" y="607197"/>
                </a:lnTo>
                <a:lnTo>
                  <a:pt x="149784" y="584633"/>
                </a:lnTo>
                <a:lnTo>
                  <a:pt x="110566" y="555858"/>
                </a:lnTo>
                <a:lnTo>
                  <a:pt x="76241" y="521532"/>
                </a:lnTo>
                <a:lnTo>
                  <a:pt x="47467" y="482314"/>
                </a:lnTo>
                <a:lnTo>
                  <a:pt x="24905" y="438864"/>
                </a:lnTo>
                <a:lnTo>
                  <a:pt x="9213" y="391841"/>
                </a:lnTo>
                <a:lnTo>
                  <a:pt x="1051" y="341906"/>
                </a:lnTo>
                <a:lnTo>
                  <a:pt x="0" y="316052"/>
                </a:lnTo>
                <a:lnTo>
                  <a:pt x="1051" y="290194"/>
                </a:lnTo>
                <a:lnTo>
                  <a:pt x="9213" y="240254"/>
                </a:lnTo>
                <a:lnTo>
                  <a:pt x="24905" y="193229"/>
                </a:lnTo>
                <a:lnTo>
                  <a:pt x="47467" y="149778"/>
                </a:lnTo>
                <a:lnTo>
                  <a:pt x="76241" y="110561"/>
                </a:lnTo>
                <a:lnTo>
                  <a:pt x="110566" y="76237"/>
                </a:lnTo>
                <a:lnTo>
                  <a:pt x="149784" y="47464"/>
                </a:lnTo>
                <a:lnTo>
                  <a:pt x="193234" y="24903"/>
                </a:lnTo>
                <a:lnTo>
                  <a:pt x="240258" y="9212"/>
                </a:lnTo>
                <a:lnTo>
                  <a:pt x="290196" y="1051"/>
                </a:lnTo>
                <a:lnTo>
                  <a:pt x="316052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07887" y="2449436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191" y="0"/>
                </a:moveTo>
                <a:lnTo>
                  <a:pt x="102505" y="13774"/>
                </a:lnTo>
                <a:lnTo>
                  <a:pt x="124615" y="48288"/>
                </a:lnTo>
                <a:lnTo>
                  <a:pt x="126397" y="62636"/>
                </a:lnTo>
                <a:lnTo>
                  <a:pt x="124756" y="77165"/>
                </a:lnTo>
                <a:lnTo>
                  <a:pt x="103114" y="112098"/>
                </a:lnTo>
                <a:lnTo>
                  <a:pt x="64232" y="126407"/>
                </a:lnTo>
                <a:lnTo>
                  <a:pt x="49580" y="124779"/>
                </a:lnTo>
                <a:lnTo>
                  <a:pt x="14467" y="103284"/>
                </a:lnTo>
                <a:lnTo>
                  <a:pt x="0" y="64633"/>
                </a:lnTo>
                <a:lnTo>
                  <a:pt x="1614" y="49884"/>
                </a:lnTo>
                <a:lnTo>
                  <a:pt x="22979" y="14624"/>
                </a:lnTo>
                <a:lnTo>
                  <a:pt x="61448" y="23"/>
                </a:lnTo>
                <a:lnTo>
                  <a:pt x="63191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4226" y="2495778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90" h="34289">
                <a:moveTo>
                  <a:pt x="16852" y="0"/>
                </a:moveTo>
                <a:lnTo>
                  <a:pt x="26136" y="0"/>
                </a:lnTo>
                <a:lnTo>
                  <a:pt x="33731" y="7569"/>
                </a:lnTo>
                <a:lnTo>
                  <a:pt x="33731" y="16865"/>
                </a:lnTo>
                <a:lnTo>
                  <a:pt x="33731" y="26136"/>
                </a:lnTo>
                <a:lnTo>
                  <a:pt x="26136" y="33718"/>
                </a:lnTo>
                <a:lnTo>
                  <a:pt x="16852" y="33718"/>
                </a:lnTo>
                <a:lnTo>
                  <a:pt x="7581" y="33718"/>
                </a:lnTo>
                <a:lnTo>
                  <a:pt x="0" y="26136"/>
                </a:lnTo>
                <a:lnTo>
                  <a:pt x="0" y="16865"/>
                </a:lnTo>
                <a:lnTo>
                  <a:pt x="0" y="7569"/>
                </a:lnTo>
                <a:lnTo>
                  <a:pt x="7581" y="0"/>
                </a:lnTo>
                <a:lnTo>
                  <a:pt x="16852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49668" y="2512631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5">
                <a:moveTo>
                  <a:pt x="0" y="0"/>
                </a:moveTo>
                <a:lnTo>
                  <a:pt x="147497" y="0"/>
                </a:lnTo>
              </a:path>
            </a:pathLst>
          </a:custGeom>
          <a:ln w="168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7382" y="2512631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069" y="0"/>
                </a:lnTo>
              </a:path>
            </a:pathLst>
          </a:custGeom>
          <a:ln w="2141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44993" y="2512631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5">
                <a:moveTo>
                  <a:pt x="0" y="0"/>
                </a:moveTo>
                <a:lnTo>
                  <a:pt x="147485" y="0"/>
                </a:lnTo>
              </a:path>
            </a:pathLst>
          </a:custGeom>
          <a:ln w="168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41818" y="2512631"/>
            <a:ext cx="154305" cy="0"/>
          </a:xfrm>
          <a:custGeom>
            <a:avLst/>
            <a:gdLst/>
            <a:ahLst/>
            <a:cxnLst/>
            <a:rect l="l" t="t" r="r" b="b"/>
            <a:pathLst>
              <a:path w="154305">
                <a:moveTo>
                  <a:pt x="0" y="0"/>
                </a:moveTo>
                <a:lnTo>
                  <a:pt x="153835" y="0"/>
                </a:lnTo>
              </a:path>
            </a:pathLst>
          </a:custGeom>
          <a:ln w="2319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3084" y="2745638"/>
            <a:ext cx="88900" cy="136525"/>
          </a:xfrm>
          <a:custGeom>
            <a:avLst/>
            <a:gdLst/>
            <a:ahLst/>
            <a:cxnLst/>
            <a:rect l="l" t="t" r="r" b="b"/>
            <a:pathLst>
              <a:path w="88900" h="136525">
                <a:moveTo>
                  <a:pt x="73736" y="0"/>
                </a:moveTo>
                <a:lnTo>
                  <a:pt x="0" y="127723"/>
                </a:lnTo>
                <a:lnTo>
                  <a:pt x="14579" y="136156"/>
                </a:lnTo>
                <a:lnTo>
                  <a:pt x="88341" y="8432"/>
                </a:lnTo>
                <a:lnTo>
                  <a:pt x="737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53084" y="2745638"/>
            <a:ext cx="88900" cy="136525"/>
          </a:xfrm>
          <a:custGeom>
            <a:avLst/>
            <a:gdLst/>
            <a:ahLst/>
            <a:cxnLst/>
            <a:rect l="l" t="t" r="r" b="b"/>
            <a:pathLst>
              <a:path w="88900" h="136525">
                <a:moveTo>
                  <a:pt x="14579" y="136156"/>
                </a:moveTo>
                <a:lnTo>
                  <a:pt x="0" y="127723"/>
                </a:lnTo>
                <a:lnTo>
                  <a:pt x="73736" y="0"/>
                </a:lnTo>
                <a:lnTo>
                  <a:pt x="88341" y="8432"/>
                </a:lnTo>
                <a:lnTo>
                  <a:pt x="14579" y="13615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00721" y="2143467"/>
            <a:ext cx="88900" cy="136525"/>
          </a:xfrm>
          <a:custGeom>
            <a:avLst/>
            <a:gdLst/>
            <a:ahLst/>
            <a:cxnLst/>
            <a:rect l="l" t="t" r="r" b="b"/>
            <a:pathLst>
              <a:path w="88900" h="136525">
                <a:moveTo>
                  <a:pt x="73761" y="0"/>
                </a:moveTo>
                <a:lnTo>
                  <a:pt x="0" y="127736"/>
                </a:lnTo>
                <a:lnTo>
                  <a:pt x="14617" y="136169"/>
                </a:lnTo>
                <a:lnTo>
                  <a:pt x="88366" y="8445"/>
                </a:lnTo>
                <a:lnTo>
                  <a:pt x="737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00721" y="2143467"/>
            <a:ext cx="88900" cy="136525"/>
          </a:xfrm>
          <a:custGeom>
            <a:avLst/>
            <a:gdLst/>
            <a:ahLst/>
            <a:cxnLst/>
            <a:rect l="l" t="t" r="r" b="b"/>
            <a:pathLst>
              <a:path w="88900" h="136525">
                <a:moveTo>
                  <a:pt x="14617" y="136169"/>
                </a:moveTo>
                <a:lnTo>
                  <a:pt x="0" y="127736"/>
                </a:lnTo>
                <a:lnTo>
                  <a:pt x="73761" y="0"/>
                </a:lnTo>
                <a:lnTo>
                  <a:pt x="88366" y="8445"/>
                </a:lnTo>
                <a:lnTo>
                  <a:pt x="14617" y="13616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00721" y="2745638"/>
            <a:ext cx="88900" cy="136525"/>
          </a:xfrm>
          <a:custGeom>
            <a:avLst/>
            <a:gdLst/>
            <a:ahLst/>
            <a:cxnLst/>
            <a:rect l="l" t="t" r="r" b="b"/>
            <a:pathLst>
              <a:path w="88900" h="136525">
                <a:moveTo>
                  <a:pt x="14617" y="0"/>
                </a:moveTo>
                <a:lnTo>
                  <a:pt x="0" y="8432"/>
                </a:lnTo>
                <a:lnTo>
                  <a:pt x="73761" y="136156"/>
                </a:lnTo>
                <a:lnTo>
                  <a:pt x="88366" y="127723"/>
                </a:lnTo>
                <a:lnTo>
                  <a:pt x="146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00721" y="2745638"/>
            <a:ext cx="88900" cy="136525"/>
          </a:xfrm>
          <a:custGeom>
            <a:avLst/>
            <a:gdLst/>
            <a:ahLst/>
            <a:cxnLst/>
            <a:rect l="l" t="t" r="r" b="b"/>
            <a:pathLst>
              <a:path w="88900" h="136525">
                <a:moveTo>
                  <a:pt x="88366" y="127723"/>
                </a:moveTo>
                <a:lnTo>
                  <a:pt x="73761" y="136156"/>
                </a:lnTo>
                <a:lnTo>
                  <a:pt x="0" y="8432"/>
                </a:lnTo>
                <a:lnTo>
                  <a:pt x="14617" y="0"/>
                </a:lnTo>
                <a:lnTo>
                  <a:pt x="88366" y="127723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53084" y="2143467"/>
            <a:ext cx="88900" cy="136525"/>
          </a:xfrm>
          <a:custGeom>
            <a:avLst/>
            <a:gdLst/>
            <a:ahLst/>
            <a:cxnLst/>
            <a:rect l="l" t="t" r="r" b="b"/>
            <a:pathLst>
              <a:path w="88900" h="136525">
                <a:moveTo>
                  <a:pt x="14579" y="0"/>
                </a:moveTo>
                <a:lnTo>
                  <a:pt x="0" y="8445"/>
                </a:lnTo>
                <a:lnTo>
                  <a:pt x="73736" y="136169"/>
                </a:lnTo>
                <a:lnTo>
                  <a:pt x="88341" y="127736"/>
                </a:lnTo>
                <a:lnTo>
                  <a:pt x="145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53084" y="2143467"/>
            <a:ext cx="88900" cy="136525"/>
          </a:xfrm>
          <a:custGeom>
            <a:avLst/>
            <a:gdLst/>
            <a:ahLst/>
            <a:cxnLst/>
            <a:rect l="l" t="t" r="r" b="b"/>
            <a:pathLst>
              <a:path w="88900" h="136525">
                <a:moveTo>
                  <a:pt x="88341" y="127736"/>
                </a:moveTo>
                <a:lnTo>
                  <a:pt x="73736" y="136169"/>
                </a:lnTo>
                <a:lnTo>
                  <a:pt x="0" y="8445"/>
                </a:lnTo>
                <a:lnTo>
                  <a:pt x="14579" y="0"/>
                </a:lnTo>
                <a:lnTo>
                  <a:pt x="88341" y="127736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44993" y="1498333"/>
            <a:ext cx="147955" cy="127000"/>
          </a:xfrm>
          <a:custGeom>
            <a:avLst/>
            <a:gdLst/>
            <a:ahLst/>
            <a:cxnLst/>
            <a:rect l="l" t="t" r="r" b="b"/>
            <a:pathLst>
              <a:path w="147955" h="127000">
                <a:moveTo>
                  <a:pt x="0" y="0"/>
                </a:moveTo>
                <a:lnTo>
                  <a:pt x="147485" y="0"/>
                </a:lnTo>
                <a:lnTo>
                  <a:pt x="147485" y="126415"/>
                </a:lnTo>
                <a:lnTo>
                  <a:pt x="0" y="126415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77581" y="1561547"/>
            <a:ext cx="109855" cy="0"/>
          </a:xfrm>
          <a:custGeom>
            <a:avLst/>
            <a:gdLst/>
            <a:ahLst/>
            <a:cxnLst/>
            <a:rect l="l" t="t" r="r" b="b"/>
            <a:pathLst>
              <a:path w="109855">
                <a:moveTo>
                  <a:pt x="0" y="0"/>
                </a:moveTo>
                <a:lnTo>
                  <a:pt x="109562" y="0"/>
                </a:lnTo>
              </a:path>
            </a:pathLst>
          </a:custGeom>
          <a:ln w="168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40447" y="1561547"/>
            <a:ext cx="261620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277" y="0"/>
                </a:lnTo>
              </a:path>
            </a:pathLst>
          </a:custGeom>
          <a:ln w="168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55027" y="1561547"/>
            <a:ext cx="109855" cy="0"/>
          </a:xfrm>
          <a:custGeom>
            <a:avLst/>
            <a:gdLst/>
            <a:ahLst/>
            <a:cxnLst/>
            <a:rect l="l" t="t" r="r" b="b"/>
            <a:pathLst>
              <a:path w="109855">
                <a:moveTo>
                  <a:pt x="0" y="0"/>
                </a:moveTo>
                <a:lnTo>
                  <a:pt x="109575" y="0"/>
                </a:lnTo>
              </a:path>
            </a:pathLst>
          </a:custGeom>
          <a:ln w="168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377581" y="1561547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37" y="0"/>
                </a:lnTo>
              </a:path>
            </a:pathLst>
          </a:custGeom>
          <a:ln w="2322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40447" y="1561547"/>
            <a:ext cx="261620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277" y="0"/>
                </a:lnTo>
              </a:path>
            </a:pathLst>
          </a:custGeom>
          <a:ln w="2322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51852" y="1561547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50" y="0"/>
                </a:lnTo>
              </a:path>
            </a:pathLst>
          </a:custGeom>
          <a:ln w="2322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07871" y="1426679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0" y="126428"/>
                </a:moveTo>
                <a:lnTo>
                  <a:pt x="126415" y="126428"/>
                </a:lnTo>
                <a:lnTo>
                  <a:pt x="126415" y="0"/>
                </a:lnTo>
                <a:lnTo>
                  <a:pt x="0" y="0"/>
                </a:lnTo>
                <a:lnTo>
                  <a:pt x="0" y="126428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49668" y="2512631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5">
                <a:moveTo>
                  <a:pt x="0" y="0"/>
                </a:moveTo>
                <a:lnTo>
                  <a:pt x="147497" y="0"/>
                </a:lnTo>
              </a:path>
            </a:pathLst>
          </a:custGeom>
          <a:ln w="168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46493" y="2512631"/>
            <a:ext cx="154305" cy="0"/>
          </a:xfrm>
          <a:custGeom>
            <a:avLst/>
            <a:gdLst/>
            <a:ahLst/>
            <a:cxnLst/>
            <a:rect l="l" t="t" r="r" b="b"/>
            <a:pathLst>
              <a:path w="154305">
                <a:moveTo>
                  <a:pt x="0" y="0"/>
                </a:moveTo>
                <a:lnTo>
                  <a:pt x="153847" y="0"/>
                </a:lnTo>
              </a:path>
            </a:pathLst>
          </a:custGeom>
          <a:ln w="2319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64603" y="1498333"/>
            <a:ext cx="76200" cy="127000"/>
          </a:xfrm>
          <a:custGeom>
            <a:avLst/>
            <a:gdLst/>
            <a:ahLst/>
            <a:cxnLst/>
            <a:rect l="l" t="t" r="r" b="b"/>
            <a:pathLst>
              <a:path w="76200" h="127000">
                <a:moveTo>
                  <a:pt x="0" y="0"/>
                </a:moveTo>
                <a:lnTo>
                  <a:pt x="75844" y="0"/>
                </a:lnTo>
                <a:lnTo>
                  <a:pt x="75844" y="126415"/>
                </a:lnTo>
                <a:lnTo>
                  <a:pt x="0" y="126415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58278" y="1498333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0"/>
                </a:moveTo>
                <a:lnTo>
                  <a:pt x="0" y="126415"/>
                </a:lnTo>
              </a:path>
            </a:pathLst>
          </a:custGeom>
          <a:ln w="1264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58278" y="1495158"/>
            <a:ext cx="0" cy="133350"/>
          </a:xfrm>
          <a:custGeom>
            <a:avLst/>
            <a:gdLst/>
            <a:ahLst/>
            <a:cxnLst/>
            <a:rect l="l" t="t" r="r" b="b"/>
            <a:pathLst>
              <a:path h="133350">
                <a:moveTo>
                  <a:pt x="0" y="0"/>
                </a:moveTo>
                <a:lnTo>
                  <a:pt x="0" y="132765"/>
                </a:lnTo>
              </a:path>
            </a:pathLst>
          </a:custGeom>
          <a:ln w="18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301724" y="1498333"/>
            <a:ext cx="76200" cy="127000"/>
          </a:xfrm>
          <a:custGeom>
            <a:avLst/>
            <a:gdLst/>
            <a:ahLst/>
            <a:cxnLst/>
            <a:rect l="l" t="t" r="r" b="b"/>
            <a:pathLst>
              <a:path w="76200" h="127000">
                <a:moveTo>
                  <a:pt x="0" y="126415"/>
                </a:moveTo>
                <a:lnTo>
                  <a:pt x="75857" y="126415"/>
                </a:lnTo>
                <a:lnTo>
                  <a:pt x="75857" y="0"/>
                </a:lnTo>
                <a:lnTo>
                  <a:pt x="0" y="0"/>
                </a:lnTo>
                <a:lnTo>
                  <a:pt x="0" y="12641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383893" y="1498333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0"/>
                </a:moveTo>
                <a:lnTo>
                  <a:pt x="0" y="126415"/>
                </a:lnTo>
              </a:path>
            </a:pathLst>
          </a:custGeom>
          <a:ln w="1264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383893" y="1495158"/>
            <a:ext cx="0" cy="133350"/>
          </a:xfrm>
          <a:custGeom>
            <a:avLst/>
            <a:gdLst/>
            <a:ahLst/>
            <a:cxnLst/>
            <a:rect l="l" t="t" r="r" b="b"/>
            <a:pathLst>
              <a:path h="133350">
                <a:moveTo>
                  <a:pt x="0" y="0"/>
                </a:moveTo>
                <a:lnTo>
                  <a:pt x="0" y="132765"/>
                </a:lnTo>
              </a:path>
            </a:pathLst>
          </a:custGeom>
          <a:ln w="18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19378" y="1561547"/>
            <a:ext cx="303530" cy="0"/>
          </a:xfrm>
          <a:custGeom>
            <a:avLst/>
            <a:gdLst/>
            <a:ahLst/>
            <a:cxnLst/>
            <a:rect l="l" t="t" r="r" b="b"/>
            <a:pathLst>
              <a:path w="303530">
                <a:moveTo>
                  <a:pt x="0" y="0"/>
                </a:moveTo>
                <a:lnTo>
                  <a:pt x="303403" y="0"/>
                </a:lnTo>
              </a:path>
            </a:pathLst>
          </a:custGeom>
          <a:ln w="168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16203" y="1561547"/>
            <a:ext cx="309880" cy="0"/>
          </a:xfrm>
          <a:custGeom>
            <a:avLst/>
            <a:gdLst/>
            <a:ahLst/>
            <a:cxnLst/>
            <a:rect l="l" t="t" r="r" b="b"/>
            <a:pathLst>
              <a:path w="309880">
                <a:moveTo>
                  <a:pt x="0" y="0"/>
                </a:moveTo>
                <a:lnTo>
                  <a:pt x="309753" y="0"/>
                </a:lnTo>
              </a:path>
            </a:pathLst>
          </a:custGeom>
          <a:ln w="2322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154226" y="1089583"/>
            <a:ext cx="34290" cy="337185"/>
          </a:xfrm>
          <a:custGeom>
            <a:avLst/>
            <a:gdLst/>
            <a:ahLst/>
            <a:cxnLst/>
            <a:rect l="l" t="t" r="r" b="b"/>
            <a:pathLst>
              <a:path w="34290" h="337184">
                <a:moveTo>
                  <a:pt x="0" y="0"/>
                </a:moveTo>
                <a:lnTo>
                  <a:pt x="33718" y="0"/>
                </a:lnTo>
                <a:lnTo>
                  <a:pt x="33718" y="337108"/>
                </a:lnTo>
                <a:lnTo>
                  <a:pt x="0" y="337108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539669" y="2405202"/>
            <a:ext cx="58419" cy="50165"/>
          </a:xfrm>
          <a:custGeom>
            <a:avLst/>
            <a:gdLst/>
            <a:ahLst/>
            <a:cxnLst/>
            <a:rect l="l" t="t" r="r" b="b"/>
            <a:pathLst>
              <a:path w="58419" h="50164">
                <a:moveTo>
                  <a:pt x="0" y="0"/>
                </a:moveTo>
                <a:lnTo>
                  <a:pt x="57873" y="0"/>
                </a:lnTo>
                <a:lnTo>
                  <a:pt x="57873" y="49606"/>
                </a:lnTo>
                <a:lnTo>
                  <a:pt x="0" y="49606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812503" y="2405202"/>
            <a:ext cx="58419" cy="50165"/>
          </a:xfrm>
          <a:custGeom>
            <a:avLst/>
            <a:gdLst/>
            <a:ahLst/>
            <a:cxnLst/>
            <a:rect l="l" t="t" r="r" b="b"/>
            <a:pathLst>
              <a:path w="58419" h="50164">
                <a:moveTo>
                  <a:pt x="0" y="0"/>
                </a:moveTo>
                <a:lnTo>
                  <a:pt x="57873" y="0"/>
                </a:lnTo>
                <a:lnTo>
                  <a:pt x="57873" y="49606"/>
                </a:lnTo>
                <a:lnTo>
                  <a:pt x="0" y="49606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581020" y="2430011"/>
            <a:ext cx="248285" cy="0"/>
          </a:xfrm>
          <a:custGeom>
            <a:avLst/>
            <a:gdLst/>
            <a:ahLst/>
            <a:cxnLst/>
            <a:rect l="l" t="t" r="r" b="b"/>
            <a:pathLst>
              <a:path w="248285">
                <a:moveTo>
                  <a:pt x="0" y="0"/>
                </a:moveTo>
                <a:lnTo>
                  <a:pt x="248018" y="0"/>
                </a:lnTo>
              </a:path>
            </a:pathLst>
          </a:custGeom>
          <a:ln w="66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577845" y="2430011"/>
            <a:ext cx="254635" cy="0"/>
          </a:xfrm>
          <a:custGeom>
            <a:avLst/>
            <a:gdLst/>
            <a:ahLst/>
            <a:cxnLst/>
            <a:rect l="l" t="t" r="r" b="b"/>
            <a:pathLst>
              <a:path w="254635">
                <a:moveTo>
                  <a:pt x="0" y="0"/>
                </a:moveTo>
                <a:lnTo>
                  <a:pt x="254368" y="0"/>
                </a:lnTo>
              </a:path>
            </a:pathLst>
          </a:custGeom>
          <a:ln w="129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680220" y="2377097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49606"/>
                </a:moveTo>
                <a:lnTo>
                  <a:pt x="49606" y="49606"/>
                </a:lnTo>
                <a:lnTo>
                  <a:pt x="49606" y="0"/>
                </a:lnTo>
                <a:lnTo>
                  <a:pt x="0" y="0"/>
                </a:lnTo>
                <a:lnTo>
                  <a:pt x="0" y="4960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623997" y="2430005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>
                <a:moveTo>
                  <a:pt x="0" y="0"/>
                </a:moveTo>
                <a:lnTo>
                  <a:pt x="29756" y="0"/>
                </a:lnTo>
              </a:path>
            </a:pathLst>
          </a:custGeom>
          <a:ln w="496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623997" y="2405202"/>
            <a:ext cx="29845" cy="50165"/>
          </a:xfrm>
          <a:custGeom>
            <a:avLst/>
            <a:gdLst/>
            <a:ahLst/>
            <a:cxnLst/>
            <a:rect l="l" t="t" r="r" b="b"/>
            <a:pathLst>
              <a:path w="29844" h="50164">
                <a:moveTo>
                  <a:pt x="0" y="0"/>
                </a:moveTo>
                <a:lnTo>
                  <a:pt x="29756" y="0"/>
                </a:lnTo>
                <a:lnTo>
                  <a:pt x="29756" y="49606"/>
                </a:lnTo>
                <a:lnTo>
                  <a:pt x="0" y="49606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619032" y="2430005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4965" y="0"/>
                </a:lnTo>
              </a:path>
            </a:pathLst>
          </a:custGeom>
          <a:ln w="496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621514" y="2402027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5956"/>
                </a:lnTo>
              </a:path>
            </a:pathLst>
          </a:custGeom>
          <a:ln w="113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756280" y="2430005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>
                <a:moveTo>
                  <a:pt x="0" y="0"/>
                </a:moveTo>
                <a:lnTo>
                  <a:pt x="29768" y="0"/>
                </a:lnTo>
              </a:path>
            </a:pathLst>
          </a:custGeom>
          <a:ln w="496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756280" y="2405202"/>
            <a:ext cx="29845" cy="50165"/>
          </a:xfrm>
          <a:custGeom>
            <a:avLst/>
            <a:gdLst/>
            <a:ahLst/>
            <a:cxnLst/>
            <a:rect l="l" t="t" r="r" b="b"/>
            <a:pathLst>
              <a:path w="29844" h="50164">
                <a:moveTo>
                  <a:pt x="0" y="49606"/>
                </a:moveTo>
                <a:lnTo>
                  <a:pt x="29768" y="49606"/>
                </a:lnTo>
                <a:lnTo>
                  <a:pt x="29768" y="0"/>
                </a:lnTo>
                <a:lnTo>
                  <a:pt x="0" y="0"/>
                </a:lnTo>
                <a:lnTo>
                  <a:pt x="0" y="4960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86049" y="2430005"/>
            <a:ext cx="5080" cy="0"/>
          </a:xfrm>
          <a:custGeom>
            <a:avLst/>
            <a:gdLst/>
            <a:ahLst/>
            <a:cxnLst/>
            <a:rect l="l" t="t" r="r" b="b"/>
            <a:pathLst>
              <a:path w="5080">
                <a:moveTo>
                  <a:pt x="0" y="0"/>
                </a:moveTo>
                <a:lnTo>
                  <a:pt x="4940" y="0"/>
                </a:lnTo>
              </a:path>
            </a:pathLst>
          </a:custGeom>
          <a:ln w="496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788519" y="2402027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5956"/>
                </a:lnTo>
              </a:path>
            </a:pathLst>
          </a:custGeom>
          <a:ln w="1129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645486" y="2430011"/>
            <a:ext cx="119380" cy="0"/>
          </a:xfrm>
          <a:custGeom>
            <a:avLst/>
            <a:gdLst/>
            <a:ahLst/>
            <a:cxnLst/>
            <a:rect l="l" t="t" r="r" b="b"/>
            <a:pathLst>
              <a:path w="119380">
                <a:moveTo>
                  <a:pt x="0" y="0"/>
                </a:moveTo>
                <a:lnTo>
                  <a:pt x="119062" y="0"/>
                </a:lnTo>
              </a:path>
            </a:pathLst>
          </a:custGeom>
          <a:ln w="66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642311" y="2430011"/>
            <a:ext cx="125730" cy="0"/>
          </a:xfrm>
          <a:custGeom>
            <a:avLst/>
            <a:gdLst/>
            <a:ahLst/>
            <a:cxnLst/>
            <a:rect l="l" t="t" r="r" b="b"/>
            <a:pathLst>
              <a:path w="125730">
                <a:moveTo>
                  <a:pt x="0" y="0"/>
                </a:moveTo>
                <a:lnTo>
                  <a:pt x="125412" y="0"/>
                </a:lnTo>
              </a:path>
            </a:pathLst>
          </a:custGeom>
          <a:ln w="129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878279" y="934415"/>
            <a:ext cx="0" cy="2005330"/>
          </a:xfrm>
          <a:custGeom>
            <a:avLst/>
            <a:gdLst/>
            <a:ahLst/>
            <a:cxnLst/>
            <a:rect l="l" t="t" r="r" b="b"/>
            <a:pathLst>
              <a:path h="2005330">
                <a:moveTo>
                  <a:pt x="0" y="0"/>
                </a:moveTo>
                <a:lnTo>
                  <a:pt x="0" y="200487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531742" y="934415"/>
            <a:ext cx="0" cy="2005330"/>
          </a:xfrm>
          <a:custGeom>
            <a:avLst/>
            <a:gdLst/>
            <a:ahLst/>
            <a:cxnLst/>
            <a:rect l="l" t="t" r="r" b="b"/>
            <a:pathLst>
              <a:path h="2005330">
                <a:moveTo>
                  <a:pt x="0" y="0"/>
                </a:moveTo>
                <a:lnTo>
                  <a:pt x="0" y="200487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878494" y="2940494"/>
            <a:ext cx="66040" cy="60960"/>
          </a:xfrm>
          <a:custGeom>
            <a:avLst/>
            <a:gdLst/>
            <a:ahLst/>
            <a:cxnLst/>
            <a:rect l="l" t="t" r="r" b="b"/>
            <a:pathLst>
              <a:path w="66039" h="60960">
                <a:moveTo>
                  <a:pt x="65913" y="60781"/>
                </a:moveTo>
                <a:lnTo>
                  <a:pt x="26299" y="47550"/>
                </a:lnTo>
                <a:lnTo>
                  <a:pt x="2697" y="14058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940280" y="2940504"/>
            <a:ext cx="1591310" cy="60960"/>
          </a:xfrm>
          <a:custGeom>
            <a:avLst/>
            <a:gdLst/>
            <a:ahLst/>
            <a:cxnLst/>
            <a:rect l="l" t="t" r="r" b="b"/>
            <a:pathLst>
              <a:path w="1591310" h="60960">
                <a:moveTo>
                  <a:pt x="0" y="60771"/>
                </a:moveTo>
                <a:lnTo>
                  <a:pt x="1525333" y="60771"/>
                </a:lnTo>
                <a:lnTo>
                  <a:pt x="1539741" y="59187"/>
                </a:lnTo>
                <a:lnTo>
                  <a:pt x="1575057" y="38172"/>
                </a:lnTo>
                <a:lnTo>
                  <a:pt x="1588558" y="14056"/>
                </a:lnTo>
                <a:lnTo>
                  <a:pt x="1591258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849348" y="934415"/>
            <a:ext cx="0" cy="2005330"/>
          </a:xfrm>
          <a:custGeom>
            <a:avLst/>
            <a:gdLst/>
            <a:ahLst/>
            <a:cxnLst/>
            <a:rect l="l" t="t" r="r" b="b"/>
            <a:pathLst>
              <a:path h="2005330">
                <a:moveTo>
                  <a:pt x="0" y="0"/>
                </a:moveTo>
                <a:lnTo>
                  <a:pt x="0" y="200487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849714" y="2943778"/>
            <a:ext cx="95250" cy="86995"/>
          </a:xfrm>
          <a:custGeom>
            <a:avLst/>
            <a:gdLst/>
            <a:ahLst/>
            <a:cxnLst/>
            <a:rect l="l" t="t" r="r" b="b"/>
            <a:pathLst>
              <a:path w="95250" h="86994">
                <a:moveTo>
                  <a:pt x="94694" y="86454"/>
                </a:moveTo>
                <a:lnTo>
                  <a:pt x="53262" y="76918"/>
                </a:lnTo>
                <a:lnTo>
                  <a:pt x="20987" y="51319"/>
                </a:lnTo>
                <a:lnTo>
                  <a:pt x="2383" y="14170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944408" y="3030258"/>
            <a:ext cx="1529715" cy="0"/>
          </a:xfrm>
          <a:custGeom>
            <a:avLst/>
            <a:gdLst/>
            <a:ahLst/>
            <a:cxnLst/>
            <a:rect l="l" t="t" r="r" b="b"/>
            <a:pathLst>
              <a:path w="1529714">
                <a:moveTo>
                  <a:pt x="0" y="0"/>
                </a:moveTo>
                <a:lnTo>
                  <a:pt x="152947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465614" y="2943778"/>
            <a:ext cx="95250" cy="86995"/>
          </a:xfrm>
          <a:custGeom>
            <a:avLst/>
            <a:gdLst/>
            <a:ahLst/>
            <a:cxnLst/>
            <a:rect l="l" t="t" r="r" b="b"/>
            <a:pathLst>
              <a:path w="95250" h="86994">
                <a:moveTo>
                  <a:pt x="0" y="86454"/>
                </a:moveTo>
                <a:lnTo>
                  <a:pt x="41431" y="76918"/>
                </a:lnTo>
                <a:lnTo>
                  <a:pt x="73706" y="51319"/>
                </a:lnTo>
                <a:lnTo>
                  <a:pt x="92310" y="14170"/>
                </a:lnTo>
                <a:lnTo>
                  <a:pt x="94694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560686" y="934415"/>
            <a:ext cx="0" cy="2005330"/>
          </a:xfrm>
          <a:custGeom>
            <a:avLst/>
            <a:gdLst/>
            <a:ahLst/>
            <a:cxnLst/>
            <a:rect l="l" t="t" r="r" b="b"/>
            <a:pathLst>
              <a:path h="2005330">
                <a:moveTo>
                  <a:pt x="0" y="0"/>
                </a:moveTo>
                <a:lnTo>
                  <a:pt x="0" y="200487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849323" y="934415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95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531755" y="934415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94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704973" y="653338"/>
            <a:ext cx="0" cy="1724660"/>
          </a:xfrm>
          <a:custGeom>
            <a:avLst/>
            <a:gdLst/>
            <a:ahLst/>
            <a:cxnLst/>
            <a:rect l="l" t="t" r="r" b="b"/>
            <a:pathLst>
              <a:path h="1724660">
                <a:moveTo>
                  <a:pt x="0" y="0"/>
                </a:moveTo>
                <a:lnTo>
                  <a:pt x="0" y="1724126"/>
                </a:lnTo>
              </a:path>
            </a:pathLst>
          </a:custGeom>
          <a:ln w="165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704973" y="650163"/>
            <a:ext cx="0" cy="1731010"/>
          </a:xfrm>
          <a:custGeom>
            <a:avLst/>
            <a:gdLst/>
            <a:ahLst/>
            <a:cxnLst/>
            <a:rect l="l" t="t" r="r" b="b"/>
            <a:pathLst>
              <a:path h="1731010">
                <a:moveTo>
                  <a:pt x="0" y="0"/>
                </a:moveTo>
                <a:lnTo>
                  <a:pt x="0" y="1730476"/>
                </a:lnTo>
              </a:path>
            </a:pathLst>
          </a:custGeom>
          <a:ln w="2288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880107" y="1351927"/>
            <a:ext cx="493395" cy="226060"/>
          </a:xfrm>
          <a:custGeom>
            <a:avLst/>
            <a:gdLst/>
            <a:ahLst/>
            <a:cxnLst/>
            <a:rect l="l" t="t" r="r" b="b"/>
            <a:pathLst>
              <a:path w="493394" h="226059">
                <a:moveTo>
                  <a:pt x="0" y="0"/>
                </a:moveTo>
                <a:lnTo>
                  <a:pt x="4216" y="0"/>
                </a:lnTo>
                <a:lnTo>
                  <a:pt x="10490" y="0"/>
                </a:lnTo>
                <a:lnTo>
                  <a:pt x="14706" y="0"/>
                </a:lnTo>
                <a:lnTo>
                  <a:pt x="44812" y="661"/>
                </a:lnTo>
                <a:lnTo>
                  <a:pt x="104119" y="5858"/>
                </a:lnTo>
                <a:lnTo>
                  <a:pt x="161807" y="16021"/>
                </a:lnTo>
                <a:lnTo>
                  <a:pt x="217386" y="30907"/>
                </a:lnTo>
                <a:lnTo>
                  <a:pt x="270365" y="50274"/>
                </a:lnTo>
                <a:lnTo>
                  <a:pt x="320252" y="73881"/>
                </a:lnTo>
                <a:lnTo>
                  <a:pt x="366555" y="101484"/>
                </a:lnTo>
                <a:lnTo>
                  <a:pt x="408784" y="132841"/>
                </a:lnTo>
                <a:lnTo>
                  <a:pt x="446447" y="167711"/>
                </a:lnTo>
                <a:lnTo>
                  <a:pt x="479053" y="205851"/>
                </a:lnTo>
                <a:lnTo>
                  <a:pt x="493306" y="22607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373388" y="1576768"/>
            <a:ext cx="323850" cy="229870"/>
          </a:xfrm>
          <a:custGeom>
            <a:avLst/>
            <a:gdLst/>
            <a:ahLst/>
            <a:cxnLst/>
            <a:rect l="l" t="t" r="r" b="b"/>
            <a:pathLst>
              <a:path w="323850" h="229869">
                <a:moveTo>
                  <a:pt x="323354" y="229870"/>
                </a:moveTo>
                <a:lnTo>
                  <a:pt x="283655" y="217604"/>
                </a:lnTo>
                <a:lnTo>
                  <a:pt x="244986" y="202508"/>
                </a:lnTo>
                <a:lnTo>
                  <a:pt x="207573" y="184749"/>
                </a:lnTo>
                <a:lnTo>
                  <a:pt x="171646" y="164495"/>
                </a:lnTo>
                <a:lnTo>
                  <a:pt x="137431" y="141914"/>
                </a:lnTo>
                <a:lnTo>
                  <a:pt x="105155" y="117175"/>
                </a:lnTo>
                <a:lnTo>
                  <a:pt x="75047" y="90446"/>
                </a:lnTo>
                <a:lnTo>
                  <a:pt x="47333" y="61895"/>
                </a:lnTo>
                <a:lnTo>
                  <a:pt x="22242" y="31690"/>
                </a:lnTo>
                <a:lnTo>
                  <a:pt x="10750" y="16020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036633" y="1351927"/>
            <a:ext cx="493395" cy="226060"/>
          </a:xfrm>
          <a:custGeom>
            <a:avLst/>
            <a:gdLst/>
            <a:ahLst/>
            <a:cxnLst/>
            <a:rect l="l" t="t" r="r" b="b"/>
            <a:pathLst>
              <a:path w="493395" h="226059">
                <a:moveTo>
                  <a:pt x="493280" y="0"/>
                </a:moveTo>
                <a:lnTo>
                  <a:pt x="489077" y="0"/>
                </a:lnTo>
                <a:lnTo>
                  <a:pt x="482790" y="0"/>
                </a:lnTo>
                <a:lnTo>
                  <a:pt x="478586" y="0"/>
                </a:lnTo>
                <a:lnTo>
                  <a:pt x="448480" y="661"/>
                </a:lnTo>
                <a:lnTo>
                  <a:pt x="389175" y="5858"/>
                </a:lnTo>
                <a:lnTo>
                  <a:pt x="331487" y="16021"/>
                </a:lnTo>
                <a:lnTo>
                  <a:pt x="275910" y="30907"/>
                </a:lnTo>
                <a:lnTo>
                  <a:pt x="222933" y="50274"/>
                </a:lnTo>
                <a:lnTo>
                  <a:pt x="173048" y="73881"/>
                </a:lnTo>
                <a:lnTo>
                  <a:pt x="126747" y="101484"/>
                </a:lnTo>
                <a:lnTo>
                  <a:pt x="84519" y="132841"/>
                </a:lnTo>
                <a:lnTo>
                  <a:pt x="46857" y="167711"/>
                </a:lnTo>
                <a:lnTo>
                  <a:pt x="14252" y="205851"/>
                </a:lnTo>
                <a:lnTo>
                  <a:pt x="0" y="22607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713278" y="1576768"/>
            <a:ext cx="323850" cy="229870"/>
          </a:xfrm>
          <a:custGeom>
            <a:avLst/>
            <a:gdLst/>
            <a:ahLst/>
            <a:cxnLst/>
            <a:rect l="l" t="t" r="r" b="b"/>
            <a:pathLst>
              <a:path w="323850" h="229869">
                <a:moveTo>
                  <a:pt x="0" y="229870"/>
                </a:moveTo>
                <a:lnTo>
                  <a:pt x="39703" y="217604"/>
                </a:lnTo>
                <a:lnTo>
                  <a:pt x="78377" y="202508"/>
                </a:lnTo>
                <a:lnTo>
                  <a:pt x="115794" y="184749"/>
                </a:lnTo>
                <a:lnTo>
                  <a:pt x="151726" y="164495"/>
                </a:lnTo>
                <a:lnTo>
                  <a:pt x="185945" y="141914"/>
                </a:lnTo>
                <a:lnTo>
                  <a:pt x="218224" y="117175"/>
                </a:lnTo>
                <a:lnTo>
                  <a:pt x="248334" y="90446"/>
                </a:lnTo>
                <a:lnTo>
                  <a:pt x="276049" y="61895"/>
                </a:lnTo>
                <a:lnTo>
                  <a:pt x="301140" y="31690"/>
                </a:lnTo>
                <a:lnTo>
                  <a:pt x="312631" y="16020"/>
                </a:lnTo>
                <a:lnTo>
                  <a:pt x="32338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712224" y="2241003"/>
            <a:ext cx="25400" cy="3810"/>
          </a:xfrm>
          <a:custGeom>
            <a:avLst/>
            <a:gdLst/>
            <a:ahLst/>
            <a:cxnLst/>
            <a:rect l="l" t="t" r="r" b="b"/>
            <a:pathLst>
              <a:path w="25400" h="3810">
                <a:moveTo>
                  <a:pt x="0" y="0"/>
                </a:moveTo>
                <a:lnTo>
                  <a:pt x="12818" y="1139"/>
                </a:lnTo>
                <a:lnTo>
                  <a:pt x="25289" y="329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029254" y="2121535"/>
            <a:ext cx="313690" cy="294640"/>
          </a:xfrm>
          <a:custGeom>
            <a:avLst/>
            <a:gdLst/>
            <a:ahLst/>
            <a:cxnLst/>
            <a:rect l="l" t="t" r="r" b="b"/>
            <a:pathLst>
              <a:path w="313689" h="294639">
                <a:moveTo>
                  <a:pt x="0" y="294284"/>
                </a:moveTo>
                <a:lnTo>
                  <a:pt x="48112" y="285687"/>
                </a:lnTo>
                <a:lnTo>
                  <a:pt x="93791" y="271206"/>
                </a:lnTo>
                <a:lnTo>
                  <a:pt x="136555" y="251311"/>
                </a:lnTo>
                <a:lnTo>
                  <a:pt x="175918" y="226473"/>
                </a:lnTo>
                <a:lnTo>
                  <a:pt x="211399" y="197162"/>
                </a:lnTo>
                <a:lnTo>
                  <a:pt x="242514" y="163850"/>
                </a:lnTo>
                <a:lnTo>
                  <a:pt x="268780" y="127007"/>
                </a:lnTo>
                <a:lnTo>
                  <a:pt x="289714" y="87104"/>
                </a:lnTo>
                <a:lnTo>
                  <a:pt x="304832" y="44611"/>
                </a:lnTo>
                <a:lnTo>
                  <a:pt x="310059" y="22541"/>
                </a:lnTo>
                <a:lnTo>
                  <a:pt x="313651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312096" y="2078558"/>
            <a:ext cx="59690" cy="55880"/>
          </a:xfrm>
          <a:custGeom>
            <a:avLst/>
            <a:gdLst/>
            <a:ahLst/>
            <a:cxnLst/>
            <a:rect l="l" t="t" r="r" b="b"/>
            <a:pathLst>
              <a:path w="59689" h="55880">
                <a:moveTo>
                  <a:pt x="36118" y="0"/>
                </a:moveTo>
                <a:lnTo>
                  <a:pt x="0" y="48107"/>
                </a:lnTo>
                <a:lnTo>
                  <a:pt x="59702" y="55333"/>
                </a:lnTo>
                <a:lnTo>
                  <a:pt x="3611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029254" y="2455633"/>
            <a:ext cx="313690" cy="294640"/>
          </a:xfrm>
          <a:custGeom>
            <a:avLst/>
            <a:gdLst/>
            <a:ahLst/>
            <a:cxnLst/>
            <a:rect l="l" t="t" r="r" b="b"/>
            <a:pathLst>
              <a:path w="313689" h="294639">
                <a:moveTo>
                  <a:pt x="0" y="0"/>
                </a:moveTo>
                <a:lnTo>
                  <a:pt x="48112" y="8593"/>
                </a:lnTo>
                <a:lnTo>
                  <a:pt x="93791" y="23073"/>
                </a:lnTo>
                <a:lnTo>
                  <a:pt x="136555" y="42967"/>
                </a:lnTo>
                <a:lnTo>
                  <a:pt x="175918" y="67805"/>
                </a:lnTo>
                <a:lnTo>
                  <a:pt x="211399" y="97116"/>
                </a:lnTo>
                <a:lnTo>
                  <a:pt x="242514" y="130430"/>
                </a:lnTo>
                <a:lnTo>
                  <a:pt x="268780" y="167274"/>
                </a:lnTo>
                <a:lnTo>
                  <a:pt x="289714" y="207178"/>
                </a:lnTo>
                <a:lnTo>
                  <a:pt x="304832" y="249672"/>
                </a:lnTo>
                <a:lnTo>
                  <a:pt x="310059" y="271743"/>
                </a:lnTo>
                <a:lnTo>
                  <a:pt x="313651" y="294284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311893" y="2737586"/>
            <a:ext cx="60325" cy="55880"/>
          </a:xfrm>
          <a:custGeom>
            <a:avLst/>
            <a:gdLst/>
            <a:ahLst/>
            <a:cxnLst/>
            <a:rect l="l" t="t" r="r" b="b"/>
            <a:pathLst>
              <a:path w="60325" h="55880">
                <a:moveTo>
                  <a:pt x="59728" y="0"/>
                </a:moveTo>
                <a:lnTo>
                  <a:pt x="0" y="7226"/>
                </a:lnTo>
                <a:lnTo>
                  <a:pt x="36131" y="55333"/>
                </a:lnTo>
                <a:lnTo>
                  <a:pt x="5972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229343" y="1627835"/>
            <a:ext cx="199390" cy="318770"/>
          </a:xfrm>
          <a:custGeom>
            <a:avLst/>
            <a:gdLst/>
            <a:ahLst/>
            <a:cxnLst/>
            <a:rect l="l" t="t" r="r" b="b"/>
            <a:pathLst>
              <a:path w="199389" h="318769">
                <a:moveTo>
                  <a:pt x="0" y="0"/>
                </a:moveTo>
                <a:lnTo>
                  <a:pt x="35178" y="18790"/>
                </a:lnTo>
                <a:lnTo>
                  <a:pt x="67486" y="40654"/>
                </a:lnTo>
                <a:lnTo>
                  <a:pt x="96727" y="65310"/>
                </a:lnTo>
                <a:lnTo>
                  <a:pt x="134408" y="106915"/>
                </a:lnTo>
                <a:lnTo>
                  <a:pt x="164086" y="153222"/>
                </a:lnTo>
                <a:lnTo>
                  <a:pt x="185099" y="203282"/>
                </a:lnTo>
                <a:lnTo>
                  <a:pt x="196787" y="256147"/>
                </a:lnTo>
                <a:lnTo>
                  <a:pt x="199072" y="292480"/>
                </a:lnTo>
                <a:lnTo>
                  <a:pt x="198497" y="305467"/>
                </a:lnTo>
                <a:lnTo>
                  <a:pt x="197678" y="31850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190189" y="1604276"/>
            <a:ext cx="60325" cy="54610"/>
          </a:xfrm>
          <a:custGeom>
            <a:avLst/>
            <a:gdLst/>
            <a:ahLst/>
            <a:cxnLst/>
            <a:rect l="l" t="t" r="r" b="b"/>
            <a:pathLst>
              <a:path w="60325" h="54610">
                <a:moveTo>
                  <a:pt x="59943" y="0"/>
                </a:moveTo>
                <a:lnTo>
                  <a:pt x="0" y="5092"/>
                </a:lnTo>
                <a:lnTo>
                  <a:pt x="34378" y="54457"/>
                </a:lnTo>
                <a:lnTo>
                  <a:pt x="5994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820771" y="1798370"/>
            <a:ext cx="81280" cy="322580"/>
          </a:xfrm>
          <a:custGeom>
            <a:avLst/>
            <a:gdLst/>
            <a:ahLst/>
            <a:cxnLst/>
            <a:rect l="l" t="t" r="r" b="b"/>
            <a:pathLst>
              <a:path w="81280" h="322580">
                <a:moveTo>
                  <a:pt x="80987" y="0"/>
                </a:moveTo>
                <a:lnTo>
                  <a:pt x="53740" y="39993"/>
                </a:lnTo>
                <a:lnTo>
                  <a:pt x="36422" y="78958"/>
                </a:lnTo>
                <a:lnTo>
                  <a:pt x="22110" y="124371"/>
                </a:lnTo>
                <a:lnTo>
                  <a:pt x="11108" y="175112"/>
                </a:lnTo>
                <a:lnTo>
                  <a:pt x="3716" y="230063"/>
                </a:lnTo>
                <a:lnTo>
                  <a:pt x="944" y="268485"/>
                </a:lnTo>
                <a:lnTo>
                  <a:pt x="0" y="307949"/>
                </a:lnTo>
                <a:lnTo>
                  <a:pt x="0" y="311899"/>
                </a:lnTo>
                <a:lnTo>
                  <a:pt x="0" y="318477"/>
                </a:lnTo>
                <a:lnTo>
                  <a:pt x="0" y="32242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790596" y="2111997"/>
            <a:ext cx="60325" cy="52705"/>
          </a:xfrm>
          <a:custGeom>
            <a:avLst/>
            <a:gdLst/>
            <a:ahLst/>
            <a:cxnLst/>
            <a:rect l="l" t="t" r="r" b="b"/>
            <a:pathLst>
              <a:path w="60325" h="52705">
                <a:moveTo>
                  <a:pt x="60159" y="0"/>
                </a:moveTo>
                <a:lnTo>
                  <a:pt x="0" y="0"/>
                </a:lnTo>
                <a:lnTo>
                  <a:pt x="30086" y="52095"/>
                </a:lnTo>
                <a:lnTo>
                  <a:pt x="6015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948914" y="1930654"/>
            <a:ext cx="58419" cy="196850"/>
          </a:xfrm>
          <a:custGeom>
            <a:avLst/>
            <a:gdLst/>
            <a:ahLst/>
            <a:cxnLst/>
            <a:rect l="l" t="t" r="r" b="b"/>
            <a:pathLst>
              <a:path w="58419" h="196850">
                <a:moveTo>
                  <a:pt x="58140" y="0"/>
                </a:moveTo>
                <a:lnTo>
                  <a:pt x="32601" y="36847"/>
                </a:lnTo>
                <a:lnTo>
                  <a:pt x="13790" y="83826"/>
                </a:lnTo>
                <a:lnTo>
                  <a:pt x="4686" y="123892"/>
                </a:lnTo>
                <a:lnTo>
                  <a:pt x="327" y="166680"/>
                </a:lnTo>
                <a:lnTo>
                  <a:pt x="0" y="186397"/>
                </a:lnTo>
                <a:lnTo>
                  <a:pt x="482" y="193116"/>
                </a:lnTo>
                <a:lnTo>
                  <a:pt x="482" y="19646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919222" y="2118321"/>
            <a:ext cx="60325" cy="52705"/>
          </a:xfrm>
          <a:custGeom>
            <a:avLst/>
            <a:gdLst/>
            <a:ahLst/>
            <a:cxnLst/>
            <a:rect l="l" t="t" r="r" b="b"/>
            <a:pathLst>
              <a:path w="60325" h="52705">
                <a:moveTo>
                  <a:pt x="60159" y="0"/>
                </a:moveTo>
                <a:lnTo>
                  <a:pt x="0" y="0"/>
                </a:lnTo>
                <a:lnTo>
                  <a:pt x="30086" y="52095"/>
                </a:lnTo>
                <a:lnTo>
                  <a:pt x="6015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67926" y="2756128"/>
            <a:ext cx="412750" cy="150495"/>
          </a:xfrm>
          <a:custGeom>
            <a:avLst/>
            <a:gdLst/>
            <a:ahLst/>
            <a:cxnLst/>
            <a:rect l="l" t="t" r="r" b="b"/>
            <a:pathLst>
              <a:path w="412750" h="150494">
                <a:moveTo>
                  <a:pt x="412457" y="141922"/>
                </a:moveTo>
                <a:lnTo>
                  <a:pt x="362729" y="147958"/>
                </a:lnTo>
                <a:lnTo>
                  <a:pt x="323934" y="149966"/>
                </a:lnTo>
                <a:lnTo>
                  <a:pt x="297910" y="149488"/>
                </a:lnTo>
                <a:lnTo>
                  <a:pt x="247789" y="145682"/>
                </a:lnTo>
                <a:lnTo>
                  <a:pt x="200700" y="138322"/>
                </a:lnTo>
                <a:lnTo>
                  <a:pt x="157195" y="127708"/>
                </a:lnTo>
                <a:lnTo>
                  <a:pt x="117829" y="114138"/>
                </a:lnTo>
                <a:lnTo>
                  <a:pt x="83154" y="97910"/>
                </a:lnTo>
                <a:lnTo>
                  <a:pt x="41147" y="69238"/>
                </a:lnTo>
                <a:lnTo>
                  <a:pt x="12806" y="36265"/>
                </a:lnTo>
                <a:lnTo>
                  <a:pt x="2427" y="12392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739174" y="2713113"/>
            <a:ext cx="60325" cy="55244"/>
          </a:xfrm>
          <a:custGeom>
            <a:avLst/>
            <a:gdLst/>
            <a:ahLst/>
            <a:cxnLst/>
            <a:rect l="l" t="t" r="r" b="b"/>
            <a:pathLst>
              <a:path w="60325" h="55244">
                <a:moveTo>
                  <a:pt x="23787" y="0"/>
                </a:moveTo>
                <a:lnTo>
                  <a:pt x="0" y="55257"/>
                </a:lnTo>
                <a:lnTo>
                  <a:pt x="59740" y="48234"/>
                </a:lnTo>
                <a:lnTo>
                  <a:pt x="2378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842196" y="2604439"/>
            <a:ext cx="337820" cy="212725"/>
          </a:xfrm>
          <a:custGeom>
            <a:avLst/>
            <a:gdLst/>
            <a:ahLst/>
            <a:cxnLst/>
            <a:rect l="l" t="t" r="r" b="b"/>
            <a:pathLst>
              <a:path w="337819" h="212725">
                <a:moveTo>
                  <a:pt x="337832" y="212725"/>
                </a:moveTo>
                <a:lnTo>
                  <a:pt x="292665" y="209506"/>
                </a:lnTo>
                <a:lnTo>
                  <a:pt x="248877" y="201525"/>
                </a:lnTo>
                <a:lnTo>
                  <a:pt x="206899" y="189063"/>
                </a:lnTo>
                <a:lnTo>
                  <a:pt x="167164" y="172400"/>
                </a:lnTo>
                <a:lnTo>
                  <a:pt x="130101" y="151820"/>
                </a:lnTo>
                <a:lnTo>
                  <a:pt x="96144" y="127603"/>
                </a:lnTo>
                <a:lnTo>
                  <a:pt x="65724" y="100031"/>
                </a:lnTo>
                <a:lnTo>
                  <a:pt x="39272" y="69385"/>
                </a:lnTo>
                <a:lnTo>
                  <a:pt x="17220" y="35948"/>
                </a:lnTo>
                <a:lnTo>
                  <a:pt x="7979" y="18270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817545" y="2564142"/>
            <a:ext cx="56515" cy="59690"/>
          </a:xfrm>
          <a:custGeom>
            <a:avLst/>
            <a:gdLst/>
            <a:ahLst/>
            <a:cxnLst/>
            <a:rect l="l" t="t" r="r" b="b"/>
            <a:pathLst>
              <a:path w="56514" h="59689">
                <a:moveTo>
                  <a:pt x="8826" y="0"/>
                </a:moveTo>
                <a:lnTo>
                  <a:pt x="0" y="59512"/>
                </a:lnTo>
                <a:lnTo>
                  <a:pt x="55930" y="37414"/>
                </a:lnTo>
                <a:lnTo>
                  <a:pt x="882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068004" y="2121535"/>
            <a:ext cx="313690" cy="294640"/>
          </a:xfrm>
          <a:custGeom>
            <a:avLst/>
            <a:gdLst/>
            <a:ahLst/>
            <a:cxnLst/>
            <a:rect l="l" t="t" r="r" b="b"/>
            <a:pathLst>
              <a:path w="313689" h="294639">
                <a:moveTo>
                  <a:pt x="313664" y="294284"/>
                </a:moveTo>
                <a:lnTo>
                  <a:pt x="265555" y="285687"/>
                </a:lnTo>
                <a:lnTo>
                  <a:pt x="219877" y="271206"/>
                </a:lnTo>
                <a:lnTo>
                  <a:pt x="177114" y="251311"/>
                </a:lnTo>
                <a:lnTo>
                  <a:pt x="137750" y="226473"/>
                </a:lnTo>
                <a:lnTo>
                  <a:pt x="102268" y="197162"/>
                </a:lnTo>
                <a:lnTo>
                  <a:pt x="71151" y="163850"/>
                </a:lnTo>
                <a:lnTo>
                  <a:pt x="44882" y="127007"/>
                </a:lnTo>
                <a:lnTo>
                  <a:pt x="23945" y="87104"/>
                </a:lnTo>
                <a:lnTo>
                  <a:pt x="8823" y="44611"/>
                </a:lnTo>
                <a:lnTo>
                  <a:pt x="3594" y="22541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039302" y="2078545"/>
            <a:ext cx="60325" cy="55880"/>
          </a:xfrm>
          <a:custGeom>
            <a:avLst/>
            <a:gdLst/>
            <a:ahLst/>
            <a:cxnLst/>
            <a:rect l="l" t="t" r="r" b="b"/>
            <a:pathLst>
              <a:path w="60325" h="55880">
                <a:moveTo>
                  <a:pt x="23583" y="0"/>
                </a:moveTo>
                <a:lnTo>
                  <a:pt x="0" y="55333"/>
                </a:lnTo>
                <a:lnTo>
                  <a:pt x="59715" y="48094"/>
                </a:lnTo>
                <a:lnTo>
                  <a:pt x="2358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068004" y="2455633"/>
            <a:ext cx="313690" cy="294640"/>
          </a:xfrm>
          <a:custGeom>
            <a:avLst/>
            <a:gdLst/>
            <a:ahLst/>
            <a:cxnLst/>
            <a:rect l="l" t="t" r="r" b="b"/>
            <a:pathLst>
              <a:path w="313689" h="294639">
                <a:moveTo>
                  <a:pt x="313664" y="0"/>
                </a:moveTo>
                <a:lnTo>
                  <a:pt x="265555" y="8593"/>
                </a:lnTo>
                <a:lnTo>
                  <a:pt x="219877" y="23073"/>
                </a:lnTo>
                <a:lnTo>
                  <a:pt x="177114" y="42967"/>
                </a:lnTo>
                <a:lnTo>
                  <a:pt x="137750" y="67805"/>
                </a:lnTo>
                <a:lnTo>
                  <a:pt x="102268" y="97116"/>
                </a:lnTo>
                <a:lnTo>
                  <a:pt x="71151" y="130430"/>
                </a:lnTo>
                <a:lnTo>
                  <a:pt x="44882" y="167274"/>
                </a:lnTo>
                <a:lnTo>
                  <a:pt x="23945" y="207178"/>
                </a:lnTo>
                <a:lnTo>
                  <a:pt x="8823" y="249672"/>
                </a:lnTo>
                <a:lnTo>
                  <a:pt x="3594" y="271743"/>
                </a:lnTo>
                <a:lnTo>
                  <a:pt x="0" y="29428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039111" y="2737561"/>
            <a:ext cx="60325" cy="55880"/>
          </a:xfrm>
          <a:custGeom>
            <a:avLst/>
            <a:gdLst/>
            <a:ahLst/>
            <a:cxnLst/>
            <a:rect l="l" t="t" r="r" b="b"/>
            <a:pathLst>
              <a:path w="60325" h="55880">
                <a:moveTo>
                  <a:pt x="0" y="0"/>
                </a:moveTo>
                <a:lnTo>
                  <a:pt x="23596" y="55333"/>
                </a:lnTo>
                <a:lnTo>
                  <a:pt x="59715" y="723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982508" y="1627835"/>
            <a:ext cx="199390" cy="318770"/>
          </a:xfrm>
          <a:custGeom>
            <a:avLst/>
            <a:gdLst/>
            <a:ahLst/>
            <a:cxnLst/>
            <a:rect l="l" t="t" r="r" b="b"/>
            <a:pathLst>
              <a:path w="199389" h="318769">
                <a:moveTo>
                  <a:pt x="199072" y="0"/>
                </a:moveTo>
                <a:lnTo>
                  <a:pt x="163899" y="18790"/>
                </a:lnTo>
                <a:lnTo>
                  <a:pt x="131595" y="40654"/>
                </a:lnTo>
                <a:lnTo>
                  <a:pt x="102356" y="65310"/>
                </a:lnTo>
                <a:lnTo>
                  <a:pt x="64674" y="106915"/>
                </a:lnTo>
                <a:lnTo>
                  <a:pt x="34993" y="153222"/>
                </a:lnTo>
                <a:lnTo>
                  <a:pt x="13976" y="203282"/>
                </a:lnTo>
                <a:lnTo>
                  <a:pt x="2285" y="256147"/>
                </a:lnTo>
                <a:lnTo>
                  <a:pt x="0" y="292480"/>
                </a:lnTo>
                <a:lnTo>
                  <a:pt x="575" y="305467"/>
                </a:lnTo>
                <a:lnTo>
                  <a:pt x="1393" y="31850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160866" y="1604441"/>
            <a:ext cx="60325" cy="54610"/>
          </a:xfrm>
          <a:custGeom>
            <a:avLst/>
            <a:gdLst/>
            <a:ahLst/>
            <a:cxnLst/>
            <a:rect l="l" t="t" r="r" b="b"/>
            <a:pathLst>
              <a:path w="60325" h="54610">
                <a:moveTo>
                  <a:pt x="0" y="0"/>
                </a:moveTo>
                <a:lnTo>
                  <a:pt x="25565" y="54457"/>
                </a:lnTo>
                <a:lnTo>
                  <a:pt x="59931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509177" y="1798370"/>
            <a:ext cx="81280" cy="322580"/>
          </a:xfrm>
          <a:custGeom>
            <a:avLst/>
            <a:gdLst/>
            <a:ahLst/>
            <a:cxnLst/>
            <a:rect l="l" t="t" r="r" b="b"/>
            <a:pathLst>
              <a:path w="81280" h="322580">
                <a:moveTo>
                  <a:pt x="0" y="0"/>
                </a:moveTo>
                <a:lnTo>
                  <a:pt x="27247" y="39993"/>
                </a:lnTo>
                <a:lnTo>
                  <a:pt x="44565" y="78958"/>
                </a:lnTo>
                <a:lnTo>
                  <a:pt x="58877" y="124371"/>
                </a:lnTo>
                <a:lnTo>
                  <a:pt x="69879" y="175112"/>
                </a:lnTo>
                <a:lnTo>
                  <a:pt x="77271" y="230063"/>
                </a:lnTo>
                <a:lnTo>
                  <a:pt x="80043" y="268485"/>
                </a:lnTo>
                <a:lnTo>
                  <a:pt x="80987" y="307949"/>
                </a:lnTo>
                <a:lnTo>
                  <a:pt x="80987" y="311899"/>
                </a:lnTo>
                <a:lnTo>
                  <a:pt x="80987" y="318477"/>
                </a:lnTo>
                <a:lnTo>
                  <a:pt x="80987" y="32242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559989" y="2111997"/>
            <a:ext cx="60325" cy="52705"/>
          </a:xfrm>
          <a:custGeom>
            <a:avLst/>
            <a:gdLst/>
            <a:ahLst/>
            <a:cxnLst/>
            <a:rect l="l" t="t" r="r" b="b"/>
            <a:pathLst>
              <a:path w="60325" h="52705">
                <a:moveTo>
                  <a:pt x="60159" y="0"/>
                </a:moveTo>
                <a:lnTo>
                  <a:pt x="0" y="0"/>
                </a:lnTo>
                <a:lnTo>
                  <a:pt x="30086" y="52095"/>
                </a:lnTo>
                <a:lnTo>
                  <a:pt x="6015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403894" y="1930654"/>
            <a:ext cx="58419" cy="196850"/>
          </a:xfrm>
          <a:custGeom>
            <a:avLst/>
            <a:gdLst/>
            <a:ahLst/>
            <a:cxnLst/>
            <a:rect l="l" t="t" r="r" b="b"/>
            <a:pathLst>
              <a:path w="58419" h="196850">
                <a:moveTo>
                  <a:pt x="0" y="0"/>
                </a:moveTo>
                <a:lnTo>
                  <a:pt x="25533" y="36847"/>
                </a:lnTo>
                <a:lnTo>
                  <a:pt x="44345" y="83826"/>
                </a:lnTo>
                <a:lnTo>
                  <a:pt x="53452" y="123892"/>
                </a:lnTo>
                <a:lnTo>
                  <a:pt x="57812" y="166680"/>
                </a:lnTo>
                <a:lnTo>
                  <a:pt x="58140" y="186397"/>
                </a:lnTo>
                <a:lnTo>
                  <a:pt x="57645" y="193116"/>
                </a:lnTo>
                <a:lnTo>
                  <a:pt x="57645" y="19646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431364" y="2118321"/>
            <a:ext cx="60325" cy="52705"/>
          </a:xfrm>
          <a:custGeom>
            <a:avLst/>
            <a:gdLst/>
            <a:ahLst/>
            <a:cxnLst/>
            <a:rect l="l" t="t" r="r" b="b"/>
            <a:pathLst>
              <a:path w="60325" h="52705">
                <a:moveTo>
                  <a:pt x="60159" y="0"/>
                </a:moveTo>
                <a:lnTo>
                  <a:pt x="0" y="0"/>
                </a:lnTo>
                <a:lnTo>
                  <a:pt x="30086" y="52095"/>
                </a:lnTo>
                <a:lnTo>
                  <a:pt x="6015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230539" y="2756128"/>
            <a:ext cx="412750" cy="150495"/>
          </a:xfrm>
          <a:custGeom>
            <a:avLst/>
            <a:gdLst/>
            <a:ahLst/>
            <a:cxnLst/>
            <a:rect l="l" t="t" r="r" b="b"/>
            <a:pathLst>
              <a:path w="412750" h="150494">
                <a:moveTo>
                  <a:pt x="0" y="141922"/>
                </a:moveTo>
                <a:lnTo>
                  <a:pt x="49723" y="147957"/>
                </a:lnTo>
                <a:lnTo>
                  <a:pt x="88524" y="149965"/>
                </a:lnTo>
                <a:lnTo>
                  <a:pt x="114550" y="149488"/>
                </a:lnTo>
                <a:lnTo>
                  <a:pt x="164674" y="145682"/>
                </a:lnTo>
                <a:lnTo>
                  <a:pt x="211765" y="138322"/>
                </a:lnTo>
                <a:lnTo>
                  <a:pt x="255271" y="127708"/>
                </a:lnTo>
                <a:lnTo>
                  <a:pt x="294639" y="114138"/>
                </a:lnTo>
                <a:lnTo>
                  <a:pt x="329315" y="97910"/>
                </a:lnTo>
                <a:lnTo>
                  <a:pt x="371323" y="69238"/>
                </a:lnTo>
                <a:lnTo>
                  <a:pt x="399663" y="36265"/>
                </a:lnTo>
                <a:lnTo>
                  <a:pt x="410042" y="12392"/>
                </a:lnTo>
                <a:lnTo>
                  <a:pt x="41247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612199" y="2713139"/>
            <a:ext cx="60325" cy="55244"/>
          </a:xfrm>
          <a:custGeom>
            <a:avLst/>
            <a:gdLst/>
            <a:ahLst/>
            <a:cxnLst/>
            <a:rect l="l" t="t" r="r" b="b"/>
            <a:pathLst>
              <a:path w="60325" h="55244">
                <a:moveTo>
                  <a:pt x="35966" y="0"/>
                </a:moveTo>
                <a:lnTo>
                  <a:pt x="0" y="48234"/>
                </a:lnTo>
                <a:lnTo>
                  <a:pt x="59753" y="55257"/>
                </a:lnTo>
                <a:lnTo>
                  <a:pt x="3596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230882" y="2604439"/>
            <a:ext cx="338455" cy="212725"/>
          </a:xfrm>
          <a:custGeom>
            <a:avLst/>
            <a:gdLst/>
            <a:ahLst/>
            <a:cxnLst/>
            <a:rect l="l" t="t" r="r" b="b"/>
            <a:pathLst>
              <a:path w="338455" h="212725">
                <a:moveTo>
                  <a:pt x="0" y="212725"/>
                </a:moveTo>
                <a:lnTo>
                  <a:pt x="45174" y="209506"/>
                </a:lnTo>
                <a:lnTo>
                  <a:pt x="88968" y="201525"/>
                </a:lnTo>
                <a:lnTo>
                  <a:pt x="130952" y="189063"/>
                </a:lnTo>
                <a:lnTo>
                  <a:pt x="170692" y="172400"/>
                </a:lnTo>
                <a:lnTo>
                  <a:pt x="207759" y="151820"/>
                </a:lnTo>
                <a:lnTo>
                  <a:pt x="241719" y="127603"/>
                </a:lnTo>
                <a:lnTo>
                  <a:pt x="272142" y="100031"/>
                </a:lnTo>
                <a:lnTo>
                  <a:pt x="298596" y="69385"/>
                </a:lnTo>
                <a:lnTo>
                  <a:pt x="320649" y="35948"/>
                </a:lnTo>
                <a:lnTo>
                  <a:pt x="329891" y="18270"/>
                </a:lnTo>
                <a:lnTo>
                  <a:pt x="33787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537637" y="2564218"/>
            <a:ext cx="56515" cy="59690"/>
          </a:xfrm>
          <a:custGeom>
            <a:avLst/>
            <a:gdLst/>
            <a:ahLst/>
            <a:cxnLst/>
            <a:rect l="l" t="t" r="r" b="b"/>
            <a:pathLst>
              <a:path w="56514" h="59689">
                <a:moveTo>
                  <a:pt x="47117" y="0"/>
                </a:moveTo>
                <a:lnTo>
                  <a:pt x="0" y="37401"/>
                </a:lnTo>
                <a:lnTo>
                  <a:pt x="55930" y="59512"/>
                </a:lnTo>
                <a:lnTo>
                  <a:pt x="4711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619050" y="2240978"/>
            <a:ext cx="125095" cy="82550"/>
          </a:xfrm>
          <a:custGeom>
            <a:avLst/>
            <a:gdLst/>
            <a:ahLst/>
            <a:cxnLst/>
            <a:rect l="l" t="t" r="r" b="b"/>
            <a:pathLst>
              <a:path w="125094" h="82550">
                <a:moveTo>
                  <a:pt x="124949" y="77202"/>
                </a:moveTo>
                <a:lnTo>
                  <a:pt x="113088" y="79801"/>
                </a:lnTo>
                <a:lnTo>
                  <a:pt x="100375" y="81553"/>
                </a:lnTo>
                <a:lnTo>
                  <a:pt x="87280" y="82348"/>
                </a:lnTo>
                <a:lnTo>
                  <a:pt x="68362" y="81444"/>
                </a:lnTo>
                <a:lnTo>
                  <a:pt x="22421" y="69254"/>
                </a:lnTo>
                <a:lnTo>
                  <a:pt x="0" y="46874"/>
                </a:lnTo>
                <a:lnTo>
                  <a:pt x="1591" y="36037"/>
                </a:lnTo>
                <a:lnTo>
                  <a:pt x="40218" y="5753"/>
                </a:lnTo>
                <a:lnTo>
                  <a:pt x="55941" y="2001"/>
                </a:lnTo>
                <a:lnTo>
                  <a:pt x="7329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725686" y="2288806"/>
            <a:ext cx="53975" cy="60325"/>
          </a:xfrm>
          <a:custGeom>
            <a:avLst/>
            <a:gdLst/>
            <a:ahLst/>
            <a:cxnLst/>
            <a:rect l="l" t="t" r="r" b="b"/>
            <a:pathLst>
              <a:path w="53975" h="60325">
                <a:moveTo>
                  <a:pt x="0" y="0"/>
                </a:moveTo>
                <a:lnTo>
                  <a:pt x="2692" y="60096"/>
                </a:lnTo>
                <a:lnTo>
                  <a:pt x="53390" y="2771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61593" y="7797609"/>
            <a:ext cx="1298575" cy="124460"/>
          </a:xfrm>
          <a:custGeom>
            <a:avLst/>
            <a:gdLst/>
            <a:ahLst/>
            <a:cxnLst/>
            <a:rect l="l" t="t" r="r" b="b"/>
            <a:pathLst>
              <a:path w="1298575" h="124459">
                <a:moveTo>
                  <a:pt x="0" y="124193"/>
                </a:moveTo>
                <a:lnTo>
                  <a:pt x="1298308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12393" y="8141944"/>
            <a:ext cx="1298575" cy="124460"/>
          </a:xfrm>
          <a:custGeom>
            <a:avLst/>
            <a:gdLst/>
            <a:ahLst/>
            <a:cxnLst/>
            <a:rect l="l" t="t" r="r" b="b"/>
            <a:pathLst>
              <a:path w="1298575" h="124459">
                <a:moveTo>
                  <a:pt x="0" y="124193"/>
                </a:moveTo>
                <a:lnTo>
                  <a:pt x="1298308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67245" y="7921802"/>
            <a:ext cx="45720" cy="344805"/>
          </a:xfrm>
          <a:custGeom>
            <a:avLst/>
            <a:gdLst/>
            <a:ahLst/>
            <a:cxnLst/>
            <a:rect l="l" t="t" r="r" b="b"/>
            <a:pathLst>
              <a:path w="45719" h="344804">
                <a:moveTo>
                  <a:pt x="0" y="0"/>
                </a:moveTo>
                <a:lnTo>
                  <a:pt x="45148" y="34433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95464" y="8158886"/>
            <a:ext cx="1310005" cy="124460"/>
          </a:xfrm>
          <a:custGeom>
            <a:avLst/>
            <a:gdLst/>
            <a:ahLst/>
            <a:cxnLst/>
            <a:rect l="l" t="t" r="r" b="b"/>
            <a:pathLst>
              <a:path w="1310005" h="124459">
                <a:moveTo>
                  <a:pt x="0" y="124180"/>
                </a:moveTo>
                <a:lnTo>
                  <a:pt x="130958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50303" y="7927441"/>
            <a:ext cx="46990" cy="356235"/>
          </a:xfrm>
          <a:custGeom>
            <a:avLst/>
            <a:gdLst/>
            <a:ahLst/>
            <a:cxnLst/>
            <a:rect l="l" t="t" r="r" b="b"/>
            <a:pathLst>
              <a:path w="46990" h="356234">
                <a:moveTo>
                  <a:pt x="0" y="0"/>
                </a:moveTo>
                <a:lnTo>
                  <a:pt x="46736" y="355625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50303" y="7921802"/>
            <a:ext cx="17145" cy="5715"/>
          </a:xfrm>
          <a:custGeom>
            <a:avLst/>
            <a:gdLst/>
            <a:ahLst/>
            <a:cxnLst/>
            <a:rect l="l" t="t" r="r" b="b"/>
            <a:pathLst>
              <a:path w="17145" h="5715">
                <a:moveTo>
                  <a:pt x="0" y="5638"/>
                </a:moveTo>
                <a:lnTo>
                  <a:pt x="16941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099411" y="8074228"/>
            <a:ext cx="10795" cy="67945"/>
          </a:xfrm>
          <a:custGeom>
            <a:avLst/>
            <a:gdLst/>
            <a:ahLst/>
            <a:cxnLst/>
            <a:rect l="l" t="t" r="r" b="b"/>
            <a:pathLst>
              <a:path w="10794" h="67945">
                <a:moveTo>
                  <a:pt x="0" y="0"/>
                </a:moveTo>
                <a:lnTo>
                  <a:pt x="10413" y="6771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105050" y="8141944"/>
            <a:ext cx="5715" cy="17145"/>
          </a:xfrm>
          <a:custGeom>
            <a:avLst/>
            <a:gdLst/>
            <a:ahLst/>
            <a:cxnLst/>
            <a:rect l="l" t="t" r="r" b="b"/>
            <a:pathLst>
              <a:path w="5714" h="17145">
                <a:moveTo>
                  <a:pt x="0" y="16941"/>
                </a:moveTo>
                <a:lnTo>
                  <a:pt x="5651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941868" y="7865350"/>
            <a:ext cx="197485" cy="11430"/>
          </a:xfrm>
          <a:custGeom>
            <a:avLst/>
            <a:gdLst/>
            <a:ahLst/>
            <a:cxnLst/>
            <a:rect l="l" t="t" r="r" b="b"/>
            <a:pathLst>
              <a:path w="197485" h="11429">
                <a:moveTo>
                  <a:pt x="0" y="11303"/>
                </a:moveTo>
                <a:lnTo>
                  <a:pt x="19705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975739" y="8057286"/>
            <a:ext cx="174625" cy="11430"/>
          </a:xfrm>
          <a:custGeom>
            <a:avLst/>
            <a:gdLst/>
            <a:ahLst/>
            <a:cxnLst/>
            <a:rect l="l" t="t" r="r" b="b"/>
            <a:pathLst>
              <a:path w="174625" h="11429">
                <a:moveTo>
                  <a:pt x="0" y="11290"/>
                </a:moveTo>
                <a:lnTo>
                  <a:pt x="174472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941360" y="7876654"/>
            <a:ext cx="34290" cy="192405"/>
          </a:xfrm>
          <a:custGeom>
            <a:avLst/>
            <a:gdLst/>
            <a:ahLst/>
            <a:cxnLst/>
            <a:rect l="l" t="t" r="r" b="b"/>
            <a:pathLst>
              <a:path w="34289" h="192404">
                <a:moveTo>
                  <a:pt x="0" y="0"/>
                </a:moveTo>
                <a:lnTo>
                  <a:pt x="33858" y="19192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963927" y="8072221"/>
            <a:ext cx="203835" cy="14604"/>
          </a:xfrm>
          <a:custGeom>
            <a:avLst/>
            <a:gdLst/>
            <a:ahLst/>
            <a:cxnLst/>
            <a:rect l="l" t="t" r="r" b="b"/>
            <a:pathLst>
              <a:path w="203835" h="14604">
                <a:moveTo>
                  <a:pt x="0" y="14363"/>
                </a:moveTo>
                <a:lnTo>
                  <a:pt x="20322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924418" y="7887931"/>
            <a:ext cx="36195" cy="203200"/>
          </a:xfrm>
          <a:custGeom>
            <a:avLst/>
            <a:gdLst/>
            <a:ahLst/>
            <a:cxnLst/>
            <a:rect l="l" t="t" r="r" b="b"/>
            <a:pathLst>
              <a:path w="36194" h="203200">
                <a:moveTo>
                  <a:pt x="0" y="0"/>
                </a:moveTo>
                <a:lnTo>
                  <a:pt x="35852" y="20321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924418" y="7876654"/>
            <a:ext cx="17145" cy="11430"/>
          </a:xfrm>
          <a:custGeom>
            <a:avLst/>
            <a:gdLst/>
            <a:ahLst/>
            <a:cxnLst/>
            <a:rect l="l" t="t" r="r" b="b"/>
            <a:pathLst>
              <a:path w="17144" h="11429">
                <a:moveTo>
                  <a:pt x="0" y="11277"/>
                </a:moveTo>
                <a:lnTo>
                  <a:pt x="16941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958289" y="806857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0" y="16929"/>
                </a:moveTo>
                <a:lnTo>
                  <a:pt x="16929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189708" y="7137171"/>
            <a:ext cx="0" cy="666115"/>
          </a:xfrm>
          <a:custGeom>
            <a:avLst/>
            <a:gdLst/>
            <a:ahLst/>
            <a:cxnLst/>
            <a:rect l="l" t="t" r="r" b="b"/>
            <a:pathLst>
              <a:path h="666115">
                <a:moveTo>
                  <a:pt x="0" y="0"/>
                </a:moveTo>
                <a:lnTo>
                  <a:pt x="0" y="66610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313914" y="7137171"/>
            <a:ext cx="0" cy="661035"/>
          </a:xfrm>
          <a:custGeom>
            <a:avLst/>
            <a:gdLst/>
            <a:ahLst/>
            <a:cxnLst/>
            <a:rect l="l" t="t" r="r" b="b"/>
            <a:pathLst>
              <a:path h="661034">
                <a:moveTo>
                  <a:pt x="0" y="0"/>
                </a:moveTo>
                <a:lnTo>
                  <a:pt x="0" y="66043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138921" y="8074228"/>
            <a:ext cx="0" cy="107314"/>
          </a:xfrm>
          <a:custGeom>
            <a:avLst/>
            <a:gdLst/>
            <a:ahLst/>
            <a:cxnLst/>
            <a:rect l="l" t="t" r="r" b="b"/>
            <a:pathLst>
              <a:path h="107315">
                <a:moveTo>
                  <a:pt x="0" y="0"/>
                </a:moveTo>
                <a:lnTo>
                  <a:pt x="0" y="10723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139785" y="7739215"/>
            <a:ext cx="217804" cy="92075"/>
          </a:xfrm>
          <a:custGeom>
            <a:avLst/>
            <a:gdLst/>
            <a:ahLst/>
            <a:cxnLst/>
            <a:rect l="l" t="t" r="r" b="b"/>
            <a:pathLst>
              <a:path w="217805" h="92075">
                <a:moveTo>
                  <a:pt x="172834" y="0"/>
                </a:moveTo>
                <a:lnTo>
                  <a:pt x="189021" y="6444"/>
                </a:lnTo>
                <a:lnTo>
                  <a:pt x="202083" y="14197"/>
                </a:lnTo>
                <a:lnTo>
                  <a:pt x="211694" y="22971"/>
                </a:lnTo>
                <a:lnTo>
                  <a:pt x="217527" y="32484"/>
                </a:lnTo>
                <a:lnTo>
                  <a:pt x="216552" y="43158"/>
                </a:lnTo>
                <a:lnTo>
                  <a:pt x="186663" y="76293"/>
                </a:lnTo>
                <a:lnTo>
                  <a:pt x="143715" y="89641"/>
                </a:lnTo>
                <a:lnTo>
                  <a:pt x="126775" y="91620"/>
                </a:lnTo>
                <a:lnTo>
                  <a:pt x="105877" y="91217"/>
                </a:lnTo>
                <a:lnTo>
                  <a:pt x="52973" y="83674"/>
                </a:lnTo>
                <a:lnTo>
                  <a:pt x="16803" y="68443"/>
                </a:lnTo>
                <a:lnTo>
                  <a:pt x="0" y="47854"/>
                </a:lnTo>
                <a:lnTo>
                  <a:pt x="1434" y="35991"/>
                </a:lnTo>
                <a:lnTo>
                  <a:pt x="6453" y="25487"/>
                </a:lnTo>
                <a:lnTo>
                  <a:pt x="14751" y="16341"/>
                </a:lnTo>
                <a:lnTo>
                  <a:pt x="26019" y="8551"/>
                </a:lnTo>
                <a:lnTo>
                  <a:pt x="39951" y="211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190822" y="7796288"/>
            <a:ext cx="123825" cy="18415"/>
          </a:xfrm>
          <a:custGeom>
            <a:avLst/>
            <a:gdLst/>
            <a:ahLst/>
            <a:cxnLst/>
            <a:rect l="l" t="t" r="r" b="b"/>
            <a:pathLst>
              <a:path w="123825" h="18415">
                <a:moveTo>
                  <a:pt x="123244" y="0"/>
                </a:moveTo>
                <a:lnTo>
                  <a:pt x="77967" y="16987"/>
                </a:lnTo>
                <a:lnTo>
                  <a:pt x="63089" y="18184"/>
                </a:lnTo>
                <a:lnTo>
                  <a:pt x="47348" y="17631"/>
                </a:lnTo>
                <a:lnTo>
                  <a:pt x="33016" y="15944"/>
                </a:lnTo>
                <a:lnTo>
                  <a:pt x="20245" y="13215"/>
                </a:lnTo>
                <a:lnTo>
                  <a:pt x="9189" y="9534"/>
                </a:lnTo>
                <a:lnTo>
                  <a:pt x="0" y="499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055990" y="7791983"/>
            <a:ext cx="12700" cy="79375"/>
          </a:xfrm>
          <a:custGeom>
            <a:avLst/>
            <a:gdLst/>
            <a:ahLst/>
            <a:cxnLst/>
            <a:rect l="l" t="t" r="r" b="b"/>
            <a:pathLst>
              <a:path w="12700" h="79375">
                <a:moveTo>
                  <a:pt x="0" y="0"/>
                </a:moveTo>
                <a:lnTo>
                  <a:pt x="12153" y="7900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139029" y="8177491"/>
            <a:ext cx="220345" cy="54610"/>
          </a:xfrm>
          <a:custGeom>
            <a:avLst/>
            <a:gdLst/>
            <a:ahLst/>
            <a:cxnLst/>
            <a:rect l="l" t="t" r="r" b="b"/>
            <a:pathLst>
              <a:path w="220344" h="54609">
                <a:moveTo>
                  <a:pt x="219602" y="0"/>
                </a:moveTo>
                <a:lnTo>
                  <a:pt x="219602" y="1003"/>
                </a:lnTo>
                <a:lnTo>
                  <a:pt x="220033" y="2781"/>
                </a:lnTo>
                <a:lnTo>
                  <a:pt x="220033" y="3975"/>
                </a:lnTo>
                <a:lnTo>
                  <a:pt x="196801" y="35129"/>
                </a:lnTo>
                <a:lnTo>
                  <a:pt x="155354" y="50248"/>
                </a:lnTo>
                <a:lnTo>
                  <a:pt x="120246" y="54566"/>
                </a:lnTo>
                <a:lnTo>
                  <a:pt x="100210" y="53994"/>
                </a:lnTo>
                <a:lnTo>
                  <a:pt x="48940" y="45428"/>
                </a:lnTo>
                <a:lnTo>
                  <a:pt x="14153" y="28662"/>
                </a:lnTo>
                <a:lnTo>
                  <a:pt x="2168" y="14245"/>
                </a:lnTo>
                <a:lnTo>
                  <a:pt x="0" y="636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415514" y="7869440"/>
            <a:ext cx="979805" cy="717550"/>
          </a:xfrm>
          <a:custGeom>
            <a:avLst/>
            <a:gdLst/>
            <a:ahLst/>
            <a:cxnLst/>
            <a:rect l="l" t="t" r="r" b="b"/>
            <a:pathLst>
              <a:path w="979804" h="717550">
                <a:moveTo>
                  <a:pt x="0" y="0"/>
                </a:moveTo>
                <a:lnTo>
                  <a:pt x="979652" y="71715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393097" y="8586596"/>
            <a:ext cx="146685" cy="358140"/>
          </a:xfrm>
          <a:custGeom>
            <a:avLst/>
            <a:gdLst/>
            <a:ahLst/>
            <a:cxnLst/>
            <a:rect l="l" t="t" r="r" b="b"/>
            <a:pathLst>
              <a:path w="146685" h="358140">
                <a:moveTo>
                  <a:pt x="0" y="0"/>
                </a:moveTo>
                <a:lnTo>
                  <a:pt x="146596" y="35808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426233" y="7853489"/>
            <a:ext cx="989330" cy="724535"/>
          </a:xfrm>
          <a:custGeom>
            <a:avLst/>
            <a:gdLst/>
            <a:ahLst/>
            <a:cxnLst/>
            <a:rect l="l" t="t" r="r" b="b"/>
            <a:pathLst>
              <a:path w="989329" h="724534">
                <a:moveTo>
                  <a:pt x="0" y="0"/>
                </a:moveTo>
                <a:lnTo>
                  <a:pt x="989203" y="72417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504135" y="8192223"/>
            <a:ext cx="1037590" cy="759460"/>
          </a:xfrm>
          <a:custGeom>
            <a:avLst/>
            <a:gdLst/>
            <a:ahLst/>
            <a:cxnLst/>
            <a:rect l="l" t="t" r="r" b="b"/>
            <a:pathLst>
              <a:path w="1037589" h="759459">
                <a:moveTo>
                  <a:pt x="0" y="0"/>
                </a:moveTo>
                <a:lnTo>
                  <a:pt x="1037107" y="75924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415514" y="7869440"/>
            <a:ext cx="93345" cy="328295"/>
          </a:xfrm>
          <a:custGeom>
            <a:avLst/>
            <a:gdLst/>
            <a:ahLst/>
            <a:cxnLst/>
            <a:rect l="l" t="t" r="r" b="b"/>
            <a:pathLst>
              <a:path w="93344" h="328295">
                <a:moveTo>
                  <a:pt x="0" y="0"/>
                </a:moveTo>
                <a:lnTo>
                  <a:pt x="93090" y="32814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415514" y="7854975"/>
            <a:ext cx="12700" cy="14604"/>
          </a:xfrm>
          <a:custGeom>
            <a:avLst/>
            <a:gdLst/>
            <a:ahLst/>
            <a:cxnLst/>
            <a:rect l="l" t="t" r="r" b="b"/>
            <a:pathLst>
              <a:path w="12700" h="14604">
                <a:moveTo>
                  <a:pt x="12318" y="0"/>
                </a:moveTo>
                <a:lnTo>
                  <a:pt x="0" y="1446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411220" y="8573554"/>
            <a:ext cx="144145" cy="352425"/>
          </a:xfrm>
          <a:custGeom>
            <a:avLst/>
            <a:gdLst/>
            <a:ahLst/>
            <a:cxnLst/>
            <a:rect l="l" t="t" r="r" b="b"/>
            <a:pathLst>
              <a:path w="144145" h="352425">
                <a:moveTo>
                  <a:pt x="0" y="0"/>
                </a:moveTo>
                <a:lnTo>
                  <a:pt x="144132" y="35206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534574" y="8925623"/>
            <a:ext cx="21590" cy="25400"/>
          </a:xfrm>
          <a:custGeom>
            <a:avLst/>
            <a:gdLst/>
            <a:ahLst/>
            <a:cxnLst/>
            <a:rect l="l" t="t" r="r" b="b"/>
            <a:pathLst>
              <a:path w="21589" h="25400">
                <a:moveTo>
                  <a:pt x="21170" y="0"/>
                </a:moveTo>
                <a:lnTo>
                  <a:pt x="0" y="2489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138921" y="7780680"/>
            <a:ext cx="0" cy="237490"/>
          </a:xfrm>
          <a:custGeom>
            <a:avLst/>
            <a:gdLst/>
            <a:ahLst/>
            <a:cxnLst/>
            <a:rect l="l" t="t" r="r" b="b"/>
            <a:pathLst>
              <a:path h="237490">
                <a:moveTo>
                  <a:pt x="0" y="0"/>
                </a:moveTo>
                <a:lnTo>
                  <a:pt x="0" y="23708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138921" y="8006816"/>
            <a:ext cx="23495" cy="65405"/>
          </a:xfrm>
          <a:custGeom>
            <a:avLst/>
            <a:gdLst/>
            <a:ahLst/>
            <a:cxnLst/>
            <a:rect l="l" t="t" r="r" b="b"/>
            <a:pathLst>
              <a:path w="23494" h="65404">
                <a:moveTo>
                  <a:pt x="23152" y="65316"/>
                </a:moveTo>
                <a:lnTo>
                  <a:pt x="1533" y="21161"/>
                </a:lnTo>
                <a:lnTo>
                  <a:pt x="0" y="1930"/>
                </a:lnTo>
                <a:lnTo>
                  <a:pt x="0" y="558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313914" y="7872488"/>
            <a:ext cx="124460" cy="72390"/>
          </a:xfrm>
          <a:custGeom>
            <a:avLst/>
            <a:gdLst/>
            <a:ahLst/>
            <a:cxnLst/>
            <a:rect l="l" t="t" r="r" b="b"/>
            <a:pathLst>
              <a:path w="124460" h="72390">
                <a:moveTo>
                  <a:pt x="0" y="0"/>
                </a:moveTo>
                <a:lnTo>
                  <a:pt x="124193" y="7188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325204" y="7854060"/>
            <a:ext cx="102235" cy="61594"/>
          </a:xfrm>
          <a:custGeom>
            <a:avLst/>
            <a:gdLst/>
            <a:ahLst/>
            <a:cxnLst/>
            <a:rect l="l" t="t" r="r" b="b"/>
            <a:pathLst>
              <a:path w="102235" h="61595">
                <a:moveTo>
                  <a:pt x="0" y="0"/>
                </a:moveTo>
                <a:lnTo>
                  <a:pt x="101612" y="6120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359050" y="8045983"/>
            <a:ext cx="0" cy="135890"/>
          </a:xfrm>
          <a:custGeom>
            <a:avLst/>
            <a:gdLst/>
            <a:ahLst/>
            <a:cxnLst/>
            <a:rect l="l" t="t" r="r" b="b"/>
            <a:pathLst>
              <a:path h="135890">
                <a:moveTo>
                  <a:pt x="0" y="0"/>
                </a:moveTo>
                <a:lnTo>
                  <a:pt x="0" y="13548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359050" y="7780680"/>
            <a:ext cx="0" cy="90805"/>
          </a:xfrm>
          <a:custGeom>
            <a:avLst/>
            <a:gdLst/>
            <a:ahLst/>
            <a:cxnLst/>
            <a:rect l="l" t="t" r="r" b="b"/>
            <a:pathLst>
              <a:path h="90804">
                <a:moveTo>
                  <a:pt x="0" y="0"/>
                </a:moveTo>
                <a:lnTo>
                  <a:pt x="0" y="9030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313914" y="7854060"/>
            <a:ext cx="17145" cy="22860"/>
          </a:xfrm>
          <a:custGeom>
            <a:avLst/>
            <a:gdLst/>
            <a:ahLst/>
            <a:cxnLst/>
            <a:rect l="l" t="t" r="r" b="b"/>
            <a:pathLst>
              <a:path w="17144" h="22859">
                <a:moveTo>
                  <a:pt x="0" y="22593"/>
                </a:moveTo>
                <a:lnTo>
                  <a:pt x="16941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313914" y="7876654"/>
            <a:ext cx="45085" cy="185420"/>
          </a:xfrm>
          <a:custGeom>
            <a:avLst/>
            <a:gdLst/>
            <a:ahLst/>
            <a:cxnLst/>
            <a:rect l="l" t="t" r="r" b="b"/>
            <a:pathLst>
              <a:path w="45085" h="185420">
                <a:moveTo>
                  <a:pt x="0" y="0"/>
                </a:moveTo>
                <a:lnTo>
                  <a:pt x="17732" y="39340"/>
                </a:lnTo>
                <a:lnTo>
                  <a:pt x="28675" y="76706"/>
                </a:lnTo>
                <a:lnTo>
                  <a:pt x="37867" y="120382"/>
                </a:lnTo>
                <a:lnTo>
                  <a:pt x="43687" y="167089"/>
                </a:lnTo>
                <a:lnTo>
                  <a:pt x="44597" y="182764"/>
                </a:lnTo>
                <a:lnTo>
                  <a:pt x="44894" y="18517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381796" y="6990918"/>
            <a:ext cx="683260" cy="743585"/>
          </a:xfrm>
          <a:custGeom>
            <a:avLst/>
            <a:gdLst/>
            <a:ahLst/>
            <a:cxnLst/>
            <a:rect l="l" t="t" r="r" b="b"/>
            <a:pathLst>
              <a:path w="683260" h="743584">
                <a:moveTo>
                  <a:pt x="0" y="743127"/>
                </a:moveTo>
                <a:lnTo>
                  <a:pt x="68286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397886" y="6990422"/>
            <a:ext cx="711200" cy="773430"/>
          </a:xfrm>
          <a:custGeom>
            <a:avLst/>
            <a:gdLst/>
            <a:ahLst/>
            <a:cxnLst/>
            <a:rect l="l" t="t" r="r" b="b"/>
            <a:pathLst>
              <a:path w="711200" h="773429">
                <a:moveTo>
                  <a:pt x="0" y="773315"/>
                </a:moveTo>
                <a:lnTo>
                  <a:pt x="710628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380945" y="7729880"/>
            <a:ext cx="17145" cy="40005"/>
          </a:xfrm>
          <a:custGeom>
            <a:avLst/>
            <a:gdLst/>
            <a:ahLst/>
            <a:cxnLst/>
            <a:rect l="l" t="t" r="r" b="b"/>
            <a:pathLst>
              <a:path w="17144" h="40004">
                <a:moveTo>
                  <a:pt x="0" y="0"/>
                </a:moveTo>
                <a:lnTo>
                  <a:pt x="16941" y="3952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038005" y="6990422"/>
            <a:ext cx="72390" cy="259715"/>
          </a:xfrm>
          <a:custGeom>
            <a:avLst/>
            <a:gdLst/>
            <a:ahLst/>
            <a:cxnLst/>
            <a:rect l="l" t="t" r="r" b="b"/>
            <a:pathLst>
              <a:path w="72389" h="259715">
                <a:moveTo>
                  <a:pt x="72123" y="0"/>
                </a:moveTo>
                <a:lnTo>
                  <a:pt x="0" y="25965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444623" y="7244448"/>
            <a:ext cx="593725" cy="626745"/>
          </a:xfrm>
          <a:custGeom>
            <a:avLst/>
            <a:gdLst/>
            <a:ahLst/>
            <a:cxnLst/>
            <a:rect l="l" t="t" r="r" b="b"/>
            <a:pathLst>
              <a:path w="593725" h="626745">
                <a:moveTo>
                  <a:pt x="593496" y="0"/>
                </a:moveTo>
                <a:lnTo>
                  <a:pt x="0" y="62654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375649" y="7763738"/>
            <a:ext cx="22860" cy="118745"/>
          </a:xfrm>
          <a:custGeom>
            <a:avLst/>
            <a:gdLst/>
            <a:ahLst/>
            <a:cxnLst/>
            <a:rect l="l" t="t" r="r" b="b"/>
            <a:pathLst>
              <a:path w="22860" h="118745">
                <a:moveTo>
                  <a:pt x="22237" y="0"/>
                </a:moveTo>
                <a:lnTo>
                  <a:pt x="0" y="11855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359063" y="7735531"/>
            <a:ext cx="22225" cy="116839"/>
          </a:xfrm>
          <a:custGeom>
            <a:avLst/>
            <a:gdLst/>
            <a:ahLst/>
            <a:cxnLst/>
            <a:rect l="l" t="t" r="r" b="b"/>
            <a:pathLst>
              <a:path w="22225" h="116840">
                <a:moveTo>
                  <a:pt x="21882" y="0"/>
                </a:moveTo>
                <a:lnTo>
                  <a:pt x="0" y="11667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064662" y="6990422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161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359063" y="7763738"/>
            <a:ext cx="17145" cy="22860"/>
          </a:xfrm>
          <a:custGeom>
            <a:avLst/>
            <a:gdLst/>
            <a:ahLst/>
            <a:cxnLst/>
            <a:rect l="l" t="t" r="r" b="b"/>
            <a:pathLst>
              <a:path w="17144" h="22859">
                <a:moveTo>
                  <a:pt x="16941" y="0"/>
                </a:moveTo>
                <a:lnTo>
                  <a:pt x="0" y="2259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412542" y="789357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693" y="0"/>
                </a:moveTo>
                <a:lnTo>
                  <a:pt x="0" y="1129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359063" y="8060855"/>
            <a:ext cx="130810" cy="75565"/>
          </a:xfrm>
          <a:custGeom>
            <a:avLst/>
            <a:gdLst/>
            <a:ahLst/>
            <a:cxnLst/>
            <a:rect l="l" t="t" r="r" b="b"/>
            <a:pathLst>
              <a:path w="130810" h="75565">
                <a:moveTo>
                  <a:pt x="0" y="0"/>
                </a:moveTo>
                <a:lnTo>
                  <a:pt x="130352" y="7545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189760" y="7126078"/>
            <a:ext cx="59055" cy="34290"/>
          </a:xfrm>
          <a:custGeom>
            <a:avLst/>
            <a:gdLst/>
            <a:ahLst/>
            <a:cxnLst/>
            <a:rect l="l" t="t" r="r" b="b"/>
            <a:pathLst>
              <a:path w="59055" h="34290">
                <a:moveTo>
                  <a:pt x="31025" y="33686"/>
                </a:moveTo>
                <a:lnTo>
                  <a:pt x="47722" y="31010"/>
                </a:lnTo>
                <a:lnTo>
                  <a:pt x="58980" y="24081"/>
                </a:lnTo>
                <a:lnTo>
                  <a:pt x="57463" y="11376"/>
                </a:lnTo>
                <a:lnTo>
                  <a:pt x="48871" y="3429"/>
                </a:lnTo>
                <a:lnTo>
                  <a:pt x="35531" y="0"/>
                </a:lnTo>
                <a:lnTo>
                  <a:pt x="17261" y="2038"/>
                </a:lnTo>
                <a:lnTo>
                  <a:pt x="4996" y="7700"/>
                </a:lnTo>
                <a:lnTo>
                  <a:pt x="0" y="15778"/>
                </a:lnTo>
                <a:lnTo>
                  <a:pt x="4724" y="25473"/>
                </a:lnTo>
                <a:lnTo>
                  <a:pt x="17081" y="31852"/>
                </a:lnTo>
                <a:lnTo>
                  <a:pt x="31025" y="3368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256556" y="7120256"/>
            <a:ext cx="57785" cy="22860"/>
          </a:xfrm>
          <a:custGeom>
            <a:avLst/>
            <a:gdLst/>
            <a:ahLst/>
            <a:cxnLst/>
            <a:rect l="l" t="t" r="r" b="b"/>
            <a:pathLst>
              <a:path w="57785" h="22859">
                <a:moveTo>
                  <a:pt x="57358" y="22578"/>
                </a:moveTo>
                <a:lnTo>
                  <a:pt x="53171" y="11269"/>
                </a:lnTo>
                <a:lnTo>
                  <a:pt x="42170" y="3177"/>
                </a:lnTo>
                <a:lnTo>
                  <a:pt x="26698" y="0"/>
                </a:lnTo>
                <a:lnTo>
                  <a:pt x="11234" y="2881"/>
                </a:lnTo>
                <a:lnTo>
                  <a:pt x="0" y="1051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992160" y="7904860"/>
            <a:ext cx="38100" cy="40005"/>
          </a:xfrm>
          <a:custGeom>
            <a:avLst/>
            <a:gdLst/>
            <a:ahLst/>
            <a:cxnLst/>
            <a:rect l="l" t="t" r="r" b="b"/>
            <a:pathLst>
              <a:path w="38100" h="40004">
                <a:moveTo>
                  <a:pt x="15367" y="0"/>
                </a:moveTo>
                <a:lnTo>
                  <a:pt x="24790" y="4952"/>
                </a:lnTo>
                <a:lnTo>
                  <a:pt x="34213" y="9880"/>
                </a:lnTo>
                <a:lnTo>
                  <a:pt x="35953" y="19748"/>
                </a:lnTo>
                <a:lnTo>
                  <a:pt x="37693" y="29654"/>
                </a:lnTo>
                <a:lnTo>
                  <a:pt x="30022" y="34582"/>
                </a:lnTo>
                <a:lnTo>
                  <a:pt x="22326" y="39509"/>
                </a:lnTo>
                <a:lnTo>
                  <a:pt x="12903" y="34582"/>
                </a:lnTo>
                <a:lnTo>
                  <a:pt x="3479" y="29654"/>
                </a:lnTo>
                <a:lnTo>
                  <a:pt x="1739" y="19748"/>
                </a:lnTo>
                <a:lnTo>
                  <a:pt x="0" y="9880"/>
                </a:lnTo>
                <a:lnTo>
                  <a:pt x="7683" y="4952"/>
                </a:lnTo>
                <a:lnTo>
                  <a:pt x="15367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010905" y="7989544"/>
            <a:ext cx="38100" cy="40005"/>
          </a:xfrm>
          <a:custGeom>
            <a:avLst/>
            <a:gdLst/>
            <a:ahLst/>
            <a:cxnLst/>
            <a:rect l="l" t="t" r="r" b="b"/>
            <a:pathLst>
              <a:path w="38100" h="40004">
                <a:moveTo>
                  <a:pt x="15367" y="0"/>
                </a:moveTo>
                <a:lnTo>
                  <a:pt x="24790" y="4953"/>
                </a:lnTo>
                <a:lnTo>
                  <a:pt x="34226" y="9867"/>
                </a:lnTo>
                <a:lnTo>
                  <a:pt x="35953" y="19748"/>
                </a:lnTo>
                <a:lnTo>
                  <a:pt x="37706" y="29629"/>
                </a:lnTo>
                <a:lnTo>
                  <a:pt x="30022" y="34569"/>
                </a:lnTo>
                <a:lnTo>
                  <a:pt x="22339" y="39509"/>
                </a:lnTo>
                <a:lnTo>
                  <a:pt x="12903" y="34569"/>
                </a:lnTo>
                <a:lnTo>
                  <a:pt x="3479" y="29629"/>
                </a:lnTo>
                <a:lnTo>
                  <a:pt x="1739" y="19748"/>
                </a:lnTo>
                <a:lnTo>
                  <a:pt x="0" y="9867"/>
                </a:lnTo>
                <a:lnTo>
                  <a:pt x="7670" y="4953"/>
                </a:lnTo>
                <a:lnTo>
                  <a:pt x="15367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/>
          <p:nvPr/>
        </p:nvSpPr>
        <p:spPr>
          <a:xfrm>
            <a:off x="696506" y="9083284"/>
            <a:ext cx="18910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3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Pitched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three-blad</a:t>
            </a:r>
            <a:r>
              <a:rPr sz="800" spc="-20" dirty="0">
                <a:latin typeface="Arial"/>
                <a:cs typeface="Arial"/>
              </a:rPr>
              <a:t>e</a:t>
            </a:r>
            <a:r>
              <a:rPr sz="800" spc="-5" dirty="0">
                <a:latin typeface="Arial"/>
                <a:cs typeface="Arial"/>
              </a:rPr>
              <a:t>d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impelle</a:t>
            </a:r>
            <a:r>
              <a:rPr sz="800" spc="-15" dirty="0">
                <a:latin typeface="Arial"/>
                <a:cs typeface="Arial"/>
              </a:rPr>
              <a:t>r</a:t>
            </a:r>
            <a:r>
              <a:rPr sz="800" dirty="0">
                <a:latin typeface="Arial"/>
                <a:cs typeface="Arial"/>
              </a:rPr>
              <a:t>.</a:t>
            </a:r>
            <a:endParaRPr sz="800">
              <a:latin typeface="Arial"/>
              <a:cs typeface="Arial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6411340" y="690473"/>
            <a:ext cx="31750" cy="671830"/>
          </a:xfrm>
          <a:custGeom>
            <a:avLst/>
            <a:gdLst/>
            <a:ahLst/>
            <a:cxnLst/>
            <a:rect l="l" t="t" r="r" b="b"/>
            <a:pathLst>
              <a:path w="31750" h="671830">
                <a:moveTo>
                  <a:pt x="0" y="0"/>
                </a:moveTo>
                <a:lnTo>
                  <a:pt x="31254" y="0"/>
                </a:lnTo>
                <a:lnTo>
                  <a:pt x="31254" y="671639"/>
                </a:lnTo>
                <a:lnTo>
                  <a:pt x="0" y="671639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6426980" y="1291831"/>
            <a:ext cx="0" cy="70485"/>
          </a:xfrm>
          <a:custGeom>
            <a:avLst/>
            <a:gdLst/>
            <a:ahLst/>
            <a:cxnLst/>
            <a:rect l="l" t="t" r="r" b="b"/>
            <a:pathLst>
              <a:path h="70484">
                <a:moveTo>
                  <a:pt x="0" y="0"/>
                </a:moveTo>
                <a:lnTo>
                  <a:pt x="0" y="70294"/>
                </a:lnTo>
              </a:path>
            </a:pathLst>
          </a:custGeom>
          <a:ln w="5467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399644" y="1291831"/>
            <a:ext cx="55244" cy="70485"/>
          </a:xfrm>
          <a:custGeom>
            <a:avLst/>
            <a:gdLst/>
            <a:ahLst/>
            <a:cxnLst/>
            <a:rect l="l" t="t" r="r" b="b"/>
            <a:pathLst>
              <a:path w="55245" h="70484">
                <a:moveTo>
                  <a:pt x="0" y="0"/>
                </a:moveTo>
                <a:lnTo>
                  <a:pt x="54673" y="0"/>
                </a:lnTo>
                <a:lnTo>
                  <a:pt x="54673" y="70294"/>
                </a:lnTo>
                <a:lnTo>
                  <a:pt x="0" y="70294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6468910" y="1202342"/>
            <a:ext cx="146050" cy="160020"/>
          </a:xfrm>
          <a:custGeom>
            <a:avLst/>
            <a:gdLst/>
            <a:ahLst/>
            <a:cxnLst/>
            <a:rect l="l" t="t" r="r" b="b"/>
            <a:pathLst>
              <a:path w="146050" h="160019">
                <a:moveTo>
                  <a:pt x="0" y="159782"/>
                </a:moveTo>
                <a:lnTo>
                  <a:pt x="40575" y="152850"/>
                </a:lnTo>
                <a:lnTo>
                  <a:pt x="76696" y="134593"/>
                </a:lnTo>
                <a:lnTo>
                  <a:pt x="106782" y="106819"/>
                </a:lnTo>
                <a:lnTo>
                  <a:pt x="129251" y="71340"/>
                </a:lnTo>
                <a:lnTo>
                  <a:pt x="142521" y="29965"/>
                </a:lnTo>
                <a:lnTo>
                  <a:pt x="144626" y="15176"/>
                </a:lnTo>
                <a:lnTo>
                  <a:pt x="14547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6564591" y="1193077"/>
            <a:ext cx="26670" cy="71755"/>
          </a:xfrm>
          <a:custGeom>
            <a:avLst/>
            <a:gdLst/>
            <a:ahLst/>
            <a:cxnLst/>
            <a:rect l="l" t="t" r="r" b="b"/>
            <a:pathLst>
              <a:path w="26670" h="71755">
                <a:moveTo>
                  <a:pt x="0" y="71652"/>
                </a:moveTo>
                <a:lnTo>
                  <a:pt x="18771" y="38041"/>
                </a:lnTo>
                <a:lnTo>
                  <a:pt x="25141" y="12926"/>
                </a:lnTo>
                <a:lnTo>
                  <a:pt x="26312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454317" y="1350949"/>
            <a:ext cx="17145" cy="10160"/>
          </a:xfrm>
          <a:custGeom>
            <a:avLst/>
            <a:gdLst/>
            <a:ahLst/>
            <a:cxnLst/>
            <a:rect l="l" t="t" r="r" b="b"/>
            <a:pathLst>
              <a:path w="17145" h="10159">
                <a:moveTo>
                  <a:pt x="16560" y="9829"/>
                </a:moveTo>
                <a:lnTo>
                  <a:pt x="12255" y="3657"/>
                </a:lnTo>
                <a:lnTo>
                  <a:pt x="6134" y="0"/>
                </a:lnTo>
                <a:lnTo>
                  <a:pt x="0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614400" y="870127"/>
            <a:ext cx="0" cy="335915"/>
          </a:xfrm>
          <a:custGeom>
            <a:avLst/>
            <a:gdLst/>
            <a:ahLst/>
            <a:cxnLst/>
            <a:rect l="l" t="t" r="r" b="b"/>
            <a:pathLst>
              <a:path h="335915">
                <a:moveTo>
                  <a:pt x="0" y="335445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590982" y="87012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23418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590982" y="870127"/>
            <a:ext cx="0" cy="330200"/>
          </a:xfrm>
          <a:custGeom>
            <a:avLst/>
            <a:gdLst/>
            <a:ahLst/>
            <a:cxnLst/>
            <a:rect l="l" t="t" r="r" b="b"/>
            <a:pathLst>
              <a:path h="330200">
                <a:moveTo>
                  <a:pt x="0" y="0"/>
                </a:moveTo>
                <a:lnTo>
                  <a:pt x="0" y="32986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551917" y="870127"/>
            <a:ext cx="635" cy="386080"/>
          </a:xfrm>
          <a:custGeom>
            <a:avLst/>
            <a:gdLst/>
            <a:ahLst/>
            <a:cxnLst/>
            <a:rect l="l" t="t" r="r" b="b"/>
            <a:pathLst>
              <a:path w="634" h="386080">
                <a:moveTo>
                  <a:pt x="0" y="385775"/>
                </a:moveTo>
                <a:lnTo>
                  <a:pt x="2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528498" y="87012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2344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528498" y="979995"/>
            <a:ext cx="0" cy="307975"/>
          </a:xfrm>
          <a:custGeom>
            <a:avLst/>
            <a:gdLst/>
            <a:ahLst/>
            <a:cxnLst/>
            <a:rect l="l" t="t" r="r" b="b"/>
            <a:pathLst>
              <a:path h="307975">
                <a:moveTo>
                  <a:pt x="0" y="0"/>
                </a:moveTo>
                <a:lnTo>
                  <a:pt x="0" y="30793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454317" y="1295755"/>
            <a:ext cx="66040" cy="0"/>
          </a:xfrm>
          <a:custGeom>
            <a:avLst/>
            <a:gdLst/>
            <a:ahLst/>
            <a:cxnLst/>
            <a:rect l="l" t="t" r="r" b="b"/>
            <a:pathLst>
              <a:path w="66040">
                <a:moveTo>
                  <a:pt x="65557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528498" y="870127"/>
            <a:ext cx="0" cy="90170"/>
          </a:xfrm>
          <a:custGeom>
            <a:avLst/>
            <a:gdLst/>
            <a:ahLst/>
            <a:cxnLst/>
            <a:rect l="l" t="t" r="r" b="b"/>
            <a:pathLst>
              <a:path h="90169">
                <a:moveTo>
                  <a:pt x="0" y="0"/>
                </a:moveTo>
                <a:lnTo>
                  <a:pt x="0" y="8978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551917" y="1255902"/>
            <a:ext cx="13335" cy="11430"/>
          </a:xfrm>
          <a:custGeom>
            <a:avLst/>
            <a:gdLst/>
            <a:ahLst/>
            <a:cxnLst/>
            <a:rect l="l" t="t" r="r" b="b"/>
            <a:pathLst>
              <a:path w="13334" h="11430">
                <a:moveTo>
                  <a:pt x="13322" y="7899"/>
                </a:moveTo>
                <a:lnTo>
                  <a:pt x="11899" y="9956"/>
                </a:lnTo>
                <a:lnTo>
                  <a:pt x="9867" y="11175"/>
                </a:lnTo>
                <a:lnTo>
                  <a:pt x="7835" y="11175"/>
                </a:lnTo>
                <a:lnTo>
                  <a:pt x="3530" y="11175"/>
                </a:lnTo>
                <a:lnTo>
                  <a:pt x="0" y="6146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518744" y="1281772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59" h="13969">
                <a:moveTo>
                  <a:pt x="0" y="13982"/>
                </a:moveTo>
                <a:lnTo>
                  <a:pt x="5372" y="13982"/>
                </a:lnTo>
                <a:lnTo>
                  <a:pt x="9753" y="7696"/>
                </a:lnTo>
                <a:lnTo>
                  <a:pt x="975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442595" y="959954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>
                <a:moveTo>
                  <a:pt x="85902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442595" y="982421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>
                <a:moveTo>
                  <a:pt x="86258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239575" y="1202322"/>
            <a:ext cx="146050" cy="160020"/>
          </a:xfrm>
          <a:custGeom>
            <a:avLst/>
            <a:gdLst/>
            <a:ahLst/>
            <a:cxnLst/>
            <a:rect l="l" t="t" r="r" b="b"/>
            <a:pathLst>
              <a:path w="146050" h="160019">
                <a:moveTo>
                  <a:pt x="145450" y="159803"/>
                </a:moveTo>
                <a:lnTo>
                  <a:pt x="104879" y="152869"/>
                </a:lnTo>
                <a:lnTo>
                  <a:pt x="68761" y="134609"/>
                </a:lnTo>
                <a:lnTo>
                  <a:pt x="38679" y="106832"/>
                </a:lnTo>
                <a:lnTo>
                  <a:pt x="16215" y="71348"/>
                </a:lnTo>
                <a:lnTo>
                  <a:pt x="2951" y="29968"/>
                </a:lnTo>
                <a:lnTo>
                  <a:pt x="847" y="15177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6263044" y="1193081"/>
            <a:ext cx="26670" cy="71755"/>
          </a:xfrm>
          <a:custGeom>
            <a:avLst/>
            <a:gdLst/>
            <a:ahLst/>
            <a:cxnLst/>
            <a:rect l="l" t="t" r="r" b="b"/>
            <a:pathLst>
              <a:path w="26670" h="71755">
                <a:moveTo>
                  <a:pt x="26325" y="71648"/>
                </a:moveTo>
                <a:lnTo>
                  <a:pt x="7544" y="38038"/>
                </a:lnTo>
                <a:lnTo>
                  <a:pt x="1171" y="12925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383070" y="1350949"/>
            <a:ext cx="17145" cy="10160"/>
          </a:xfrm>
          <a:custGeom>
            <a:avLst/>
            <a:gdLst/>
            <a:ahLst/>
            <a:cxnLst/>
            <a:rect l="l" t="t" r="r" b="b"/>
            <a:pathLst>
              <a:path w="17145" h="10159">
                <a:moveTo>
                  <a:pt x="0" y="9829"/>
                </a:moveTo>
                <a:lnTo>
                  <a:pt x="4318" y="3657"/>
                </a:lnTo>
                <a:lnTo>
                  <a:pt x="10452" y="0"/>
                </a:lnTo>
                <a:lnTo>
                  <a:pt x="1657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6239560" y="870127"/>
            <a:ext cx="0" cy="335915"/>
          </a:xfrm>
          <a:custGeom>
            <a:avLst/>
            <a:gdLst/>
            <a:ahLst/>
            <a:cxnLst/>
            <a:rect l="l" t="t" r="r" b="b"/>
            <a:pathLst>
              <a:path h="335915">
                <a:moveTo>
                  <a:pt x="0" y="335445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6239560" y="87012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40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6262966" y="870127"/>
            <a:ext cx="0" cy="330200"/>
          </a:xfrm>
          <a:custGeom>
            <a:avLst/>
            <a:gdLst/>
            <a:ahLst/>
            <a:cxnLst/>
            <a:rect l="l" t="t" r="r" b="b"/>
            <a:pathLst>
              <a:path h="330200">
                <a:moveTo>
                  <a:pt x="0" y="0"/>
                </a:moveTo>
                <a:lnTo>
                  <a:pt x="0" y="32986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6302019" y="870127"/>
            <a:ext cx="0" cy="386080"/>
          </a:xfrm>
          <a:custGeom>
            <a:avLst/>
            <a:gdLst/>
            <a:ahLst/>
            <a:cxnLst/>
            <a:rect l="l" t="t" r="r" b="b"/>
            <a:pathLst>
              <a:path h="386080">
                <a:moveTo>
                  <a:pt x="0" y="385775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6302019" y="870127"/>
            <a:ext cx="23495" cy="0"/>
          </a:xfrm>
          <a:custGeom>
            <a:avLst/>
            <a:gdLst/>
            <a:ahLst/>
            <a:cxnLst/>
            <a:rect l="l" t="t" r="r" b="b"/>
            <a:pathLst>
              <a:path w="23495">
                <a:moveTo>
                  <a:pt x="0" y="0"/>
                </a:moveTo>
                <a:lnTo>
                  <a:pt x="23418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325463" y="979995"/>
            <a:ext cx="0" cy="307975"/>
          </a:xfrm>
          <a:custGeom>
            <a:avLst/>
            <a:gdLst/>
            <a:ahLst/>
            <a:cxnLst/>
            <a:rect l="l" t="t" r="r" b="b"/>
            <a:pathLst>
              <a:path h="307975">
                <a:moveTo>
                  <a:pt x="0" y="0"/>
                </a:moveTo>
                <a:lnTo>
                  <a:pt x="0" y="30793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334074" y="1295755"/>
            <a:ext cx="66040" cy="0"/>
          </a:xfrm>
          <a:custGeom>
            <a:avLst/>
            <a:gdLst/>
            <a:ahLst/>
            <a:cxnLst/>
            <a:rect l="l" t="t" r="r" b="b"/>
            <a:pathLst>
              <a:path w="66039">
                <a:moveTo>
                  <a:pt x="0" y="0"/>
                </a:moveTo>
                <a:lnTo>
                  <a:pt x="6557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6325438" y="870127"/>
            <a:ext cx="0" cy="90170"/>
          </a:xfrm>
          <a:custGeom>
            <a:avLst/>
            <a:gdLst/>
            <a:ahLst/>
            <a:cxnLst/>
            <a:rect l="l" t="t" r="r" b="b"/>
            <a:pathLst>
              <a:path h="90169">
                <a:moveTo>
                  <a:pt x="0" y="0"/>
                </a:moveTo>
                <a:lnTo>
                  <a:pt x="0" y="8978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6288697" y="1255902"/>
            <a:ext cx="13335" cy="11430"/>
          </a:xfrm>
          <a:custGeom>
            <a:avLst/>
            <a:gdLst/>
            <a:ahLst/>
            <a:cxnLst/>
            <a:rect l="l" t="t" r="r" b="b"/>
            <a:pathLst>
              <a:path w="13335" h="11430">
                <a:moveTo>
                  <a:pt x="0" y="7899"/>
                </a:moveTo>
                <a:lnTo>
                  <a:pt x="1422" y="9956"/>
                </a:lnTo>
                <a:lnTo>
                  <a:pt x="3479" y="11175"/>
                </a:lnTo>
                <a:lnTo>
                  <a:pt x="5524" y="11175"/>
                </a:lnTo>
                <a:lnTo>
                  <a:pt x="9817" y="11175"/>
                </a:lnTo>
                <a:lnTo>
                  <a:pt x="13322" y="6146"/>
                </a:lnTo>
                <a:lnTo>
                  <a:pt x="13322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325463" y="1281772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69">
                <a:moveTo>
                  <a:pt x="9753" y="13982"/>
                </a:moveTo>
                <a:lnTo>
                  <a:pt x="4368" y="13982"/>
                </a:lnTo>
                <a:lnTo>
                  <a:pt x="0" y="7696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6325463" y="95995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5902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6325095" y="98242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6271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6426980" y="936497"/>
            <a:ext cx="0" cy="70485"/>
          </a:xfrm>
          <a:custGeom>
            <a:avLst/>
            <a:gdLst/>
            <a:ahLst/>
            <a:cxnLst/>
            <a:rect l="l" t="t" r="r" b="b"/>
            <a:pathLst>
              <a:path h="70484">
                <a:moveTo>
                  <a:pt x="0" y="0"/>
                </a:moveTo>
                <a:lnTo>
                  <a:pt x="0" y="70294"/>
                </a:lnTo>
              </a:path>
            </a:pathLst>
          </a:custGeom>
          <a:ln w="5467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399644" y="936497"/>
            <a:ext cx="55244" cy="70485"/>
          </a:xfrm>
          <a:custGeom>
            <a:avLst/>
            <a:gdLst/>
            <a:ahLst/>
            <a:cxnLst/>
            <a:rect l="l" t="t" r="r" b="b"/>
            <a:pathLst>
              <a:path w="55245" h="70484">
                <a:moveTo>
                  <a:pt x="0" y="0"/>
                </a:moveTo>
                <a:lnTo>
                  <a:pt x="54673" y="0"/>
                </a:lnTo>
                <a:lnTo>
                  <a:pt x="54673" y="70294"/>
                </a:lnTo>
                <a:lnTo>
                  <a:pt x="0" y="70294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5765711" y="1014209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59">
                <a:moveTo>
                  <a:pt x="0" y="0"/>
                </a:moveTo>
                <a:lnTo>
                  <a:pt x="111264" y="0"/>
                </a:lnTo>
                <a:lnTo>
                  <a:pt x="111264" y="111290"/>
                </a:lnTo>
                <a:lnTo>
                  <a:pt x="0" y="11129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556351" y="1014222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59">
                <a:moveTo>
                  <a:pt x="0" y="111277"/>
                </a:moveTo>
                <a:lnTo>
                  <a:pt x="111264" y="111277"/>
                </a:lnTo>
                <a:lnTo>
                  <a:pt x="111264" y="0"/>
                </a:lnTo>
                <a:lnTo>
                  <a:pt x="0" y="0"/>
                </a:lnTo>
                <a:lnTo>
                  <a:pt x="0" y="111277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116080" y="703452"/>
            <a:ext cx="31750" cy="670560"/>
          </a:xfrm>
          <a:custGeom>
            <a:avLst/>
            <a:gdLst/>
            <a:ahLst/>
            <a:cxnLst/>
            <a:rect l="l" t="t" r="r" b="b"/>
            <a:pathLst>
              <a:path w="31750" h="670560">
                <a:moveTo>
                  <a:pt x="0" y="0"/>
                </a:moveTo>
                <a:lnTo>
                  <a:pt x="31229" y="0"/>
                </a:lnTo>
                <a:lnTo>
                  <a:pt x="31229" y="670559"/>
                </a:lnTo>
                <a:lnTo>
                  <a:pt x="0" y="670559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147335" y="1374025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>
                <a:moveTo>
                  <a:pt x="0" y="0"/>
                </a:moveTo>
                <a:lnTo>
                  <a:pt x="14056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147335" y="1315453"/>
            <a:ext cx="144780" cy="0"/>
          </a:xfrm>
          <a:custGeom>
            <a:avLst/>
            <a:gdLst/>
            <a:ahLst/>
            <a:cxnLst/>
            <a:rect l="l" t="t" r="r" b="b"/>
            <a:pathLst>
              <a:path w="144779">
                <a:moveTo>
                  <a:pt x="0" y="0"/>
                </a:moveTo>
                <a:lnTo>
                  <a:pt x="14447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287898" y="1283703"/>
            <a:ext cx="41910" cy="31750"/>
          </a:xfrm>
          <a:custGeom>
            <a:avLst/>
            <a:gdLst/>
            <a:ahLst/>
            <a:cxnLst/>
            <a:rect l="l" t="t" r="r" b="b"/>
            <a:pathLst>
              <a:path w="41910" h="31750">
                <a:moveTo>
                  <a:pt x="0" y="31749"/>
                </a:moveTo>
                <a:lnTo>
                  <a:pt x="14126" y="29356"/>
                </a:lnTo>
                <a:lnTo>
                  <a:pt x="26292" y="22721"/>
                </a:lnTo>
                <a:lnTo>
                  <a:pt x="35679" y="12663"/>
                </a:lnTo>
                <a:lnTo>
                  <a:pt x="41465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287898" y="1276997"/>
            <a:ext cx="101600" cy="97155"/>
          </a:xfrm>
          <a:custGeom>
            <a:avLst/>
            <a:gdLst/>
            <a:ahLst/>
            <a:cxnLst/>
            <a:rect l="l" t="t" r="r" b="b"/>
            <a:pathLst>
              <a:path w="101600" h="97155">
                <a:moveTo>
                  <a:pt x="0" y="97015"/>
                </a:moveTo>
                <a:lnTo>
                  <a:pt x="41680" y="88041"/>
                </a:lnTo>
                <a:lnTo>
                  <a:pt x="75045" y="63756"/>
                </a:lnTo>
                <a:lnTo>
                  <a:pt x="96136" y="28116"/>
                </a:lnTo>
                <a:lnTo>
                  <a:pt x="99756" y="14396"/>
                </a:lnTo>
                <a:lnTo>
                  <a:pt x="101425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330850" y="1088961"/>
            <a:ext cx="59055" cy="187960"/>
          </a:xfrm>
          <a:custGeom>
            <a:avLst/>
            <a:gdLst/>
            <a:ahLst/>
            <a:cxnLst/>
            <a:rect l="l" t="t" r="r" b="b"/>
            <a:pathLst>
              <a:path w="59054" h="187959">
                <a:moveTo>
                  <a:pt x="58572" y="183540"/>
                </a:moveTo>
                <a:lnTo>
                  <a:pt x="58572" y="0"/>
                </a:lnTo>
                <a:lnTo>
                  <a:pt x="58077" y="0"/>
                </a:lnTo>
                <a:lnTo>
                  <a:pt x="0" y="66408"/>
                </a:lnTo>
                <a:lnTo>
                  <a:pt x="0" y="18743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4975517" y="1374025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>
                <a:moveTo>
                  <a:pt x="140576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971618" y="1315453"/>
            <a:ext cx="144780" cy="0"/>
          </a:xfrm>
          <a:custGeom>
            <a:avLst/>
            <a:gdLst/>
            <a:ahLst/>
            <a:cxnLst/>
            <a:rect l="l" t="t" r="r" b="b"/>
            <a:pathLst>
              <a:path w="144779">
                <a:moveTo>
                  <a:pt x="144475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934051" y="1283703"/>
            <a:ext cx="41910" cy="31750"/>
          </a:xfrm>
          <a:custGeom>
            <a:avLst/>
            <a:gdLst/>
            <a:ahLst/>
            <a:cxnLst/>
            <a:rect l="l" t="t" r="r" b="b"/>
            <a:pathLst>
              <a:path w="41910" h="31750">
                <a:moveTo>
                  <a:pt x="41465" y="31749"/>
                </a:moveTo>
                <a:lnTo>
                  <a:pt x="27339" y="29356"/>
                </a:lnTo>
                <a:lnTo>
                  <a:pt x="15172" y="22721"/>
                </a:lnTo>
                <a:lnTo>
                  <a:pt x="5786" y="12663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874005" y="1088174"/>
            <a:ext cx="97155" cy="285750"/>
          </a:xfrm>
          <a:custGeom>
            <a:avLst/>
            <a:gdLst/>
            <a:ahLst/>
            <a:cxnLst/>
            <a:rect l="l" t="t" r="r" b="b"/>
            <a:pathLst>
              <a:path w="97154" h="285750">
                <a:moveTo>
                  <a:pt x="58559" y="188226"/>
                </a:moveTo>
                <a:lnTo>
                  <a:pt x="58559" y="67195"/>
                </a:lnTo>
                <a:lnTo>
                  <a:pt x="482" y="787"/>
                </a:lnTo>
                <a:lnTo>
                  <a:pt x="0" y="0"/>
                </a:lnTo>
                <a:lnTo>
                  <a:pt x="0" y="184327"/>
                </a:lnTo>
                <a:lnTo>
                  <a:pt x="1046" y="198901"/>
                </a:lnTo>
                <a:lnTo>
                  <a:pt x="15567" y="238248"/>
                </a:lnTo>
                <a:lnTo>
                  <a:pt x="44082" y="267957"/>
                </a:lnTo>
                <a:lnTo>
                  <a:pt x="82631" y="284073"/>
                </a:lnTo>
                <a:lnTo>
                  <a:pt x="97026" y="28574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224832" y="1186599"/>
            <a:ext cx="117475" cy="187960"/>
          </a:xfrm>
          <a:custGeom>
            <a:avLst/>
            <a:gdLst/>
            <a:ahLst/>
            <a:cxnLst/>
            <a:rect l="l" t="t" r="r" b="b"/>
            <a:pathLst>
              <a:path w="117475" h="187959">
                <a:moveTo>
                  <a:pt x="0" y="0"/>
                </a:moveTo>
                <a:lnTo>
                  <a:pt x="117132" y="0"/>
                </a:lnTo>
                <a:lnTo>
                  <a:pt x="117132" y="187426"/>
                </a:lnTo>
                <a:lnTo>
                  <a:pt x="0" y="1874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 txBox="1"/>
          <p:nvPr/>
        </p:nvSpPr>
        <p:spPr>
          <a:xfrm>
            <a:off x="3732733" y="1524726"/>
            <a:ext cx="2910840" cy="1183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 </a:t>
            </a:r>
            <a:r>
              <a:rPr sz="800" spc="9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4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Paddle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impelle</a:t>
            </a:r>
            <a:r>
              <a:rPr sz="800" spc="-15" dirty="0">
                <a:latin typeface="Arial"/>
                <a:cs typeface="Arial"/>
              </a:rPr>
              <a:t>r</a:t>
            </a:r>
            <a:r>
              <a:rPr sz="800" dirty="0">
                <a:latin typeface="Arial"/>
                <a:cs typeface="Arial"/>
              </a:rPr>
              <a:t>s: 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(A)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basic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paddle;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(B)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anchor;</a:t>
            </a:r>
            <a:endParaRPr sz="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35"/>
              </a:spcBef>
            </a:pPr>
            <a:r>
              <a:rPr sz="800" spc="-5" dirty="0">
                <a:latin typeface="Arial"/>
                <a:cs typeface="Arial"/>
              </a:rPr>
              <a:t>(C)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gate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(D)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anchor-ga</a:t>
            </a:r>
            <a:r>
              <a:rPr sz="800" spc="-20" dirty="0">
                <a:latin typeface="Arial"/>
                <a:cs typeface="Arial"/>
              </a:rPr>
              <a:t>t</a:t>
            </a:r>
            <a:r>
              <a:rPr sz="800" spc="-5" dirty="0">
                <a:latin typeface="Arial"/>
                <a:cs typeface="Arial"/>
              </a:rPr>
              <a:t>e.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greater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area.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variant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b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pad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illus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-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4</a:t>
            </a:r>
            <a:r>
              <a:rPr sz="1000" spc="15" dirty="0">
                <a:latin typeface="PMingLiU"/>
                <a:cs typeface="PMingLiU"/>
              </a:rPr>
              <a:t>) </a:t>
            </a:r>
            <a:r>
              <a:rPr sz="1000" spc="60" dirty="0">
                <a:latin typeface="PMingLiU"/>
                <a:cs typeface="PMingLiU"/>
              </a:rPr>
              <a:t>which </a:t>
            </a:r>
            <a:r>
              <a:rPr sz="1000" spc="25" dirty="0">
                <a:latin typeface="PMingLiU"/>
                <a:cs typeface="PMingLiU"/>
              </a:rPr>
              <a:t>give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greater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ntact</a:t>
            </a:r>
            <a:r>
              <a:rPr sz="1000" spc="60" dirty="0">
                <a:latin typeface="PMingLiU"/>
                <a:cs typeface="PMingLiU"/>
              </a:rPr>
              <a:t> area. </a:t>
            </a:r>
            <a:r>
              <a:rPr sz="1000" spc="45" dirty="0">
                <a:latin typeface="PMingLiU"/>
                <a:cs typeface="PMingLiU"/>
              </a:rPr>
              <a:t>Some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thes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gate-a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chor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30" dirty="0">
                <a:latin typeface="PMingLiU"/>
                <a:cs typeface="PMingLiU"/>
              </a:rPr>
              <a:t> viscosity</a:t>
            </a:r>
            <a:r>
              <a:rPr sz="1000" spc="45" dirty="0">
                <a:latin typeface="PMingLiU"/>
                <a:cs typeface="PMingLiU"/>
              </a:rPr>
              <a:t> liquids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aro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100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3724862" y="2877119"/>
            <a:ext cx="2917190" cy="1891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 algn="just">
              <a:lnSpc>
                <a:spcPct val="100000"/>
              </a:lnSpc>
            </a:pPr>
            <a:r>
              <a:rPr sz="900" spc="45" dirty="0">
                <a:latin typeface="Arial"/>
                <a:cs typeface="Arial"/>
              </a:rPr>
              <a:t>High-Shear </a:t>
            </a:r>
            <a:r>
              <a:rPr sz="900" spc="60" dirty="0">
                <a:latin typeface="Arial"/>
                <a:cs typeface="Arial"/>
              </a:rPr>
              <a:t>Agitators</a:t>
            </a:r>
            <a:endParaRPr sz="900">
              <a:latin typeface="Arial"/>
              <a:cs typeface="Arial"/>
            </a:endParaRPr>
          </a:p>
          <a:p>
            <a:pPr marL="12700" marR="5080" indent="7620" algn="just">
              <a:lnSpc>
                <a:spcPct val="100000"/>
              </a:lnSpc>
              <a:spcBef>
                <a:spcPts val="640"/>
              </a:spcBef>
            </a:pPr>
            <a:r>
              <a:rPr sz="1000" spc="155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-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pa</a:t>
            </a:r>
            <a:r>
              <a:rPr sz="1000" spc="75" dirty="0">
                <a:latin typeface="PMingLiU"/>
                <a:cs typeface="PMingLiU"/>
              </a:rPr>
              <a:t>rt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op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95" dirty="0">
                <a:latin typeface="PMingLiU"/>
                <a:cs typeface="PMingLiU"/>
              </a:rPr>
              <a:t>-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(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</a:t>
            </a:r>
            <a:r>
              <a:rPr sz="1000" spc="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i</a:t>
            </a:r>
            <a:r>
              <a:rPr sz="1000" spc="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g</a:t>
            </a:r>
            <a:r>
              <a:rPr sz="1000" spc="6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u</a:t>
            </a:r>
            <a:r>
              <a:rPr sz="1000" spc="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 </a:t>
            </a:r>
            <a:r>
              <a:rPr sz="1000" spc="-11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6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5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;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odu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p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300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ub</a:t>
            </a:r>
            <a:r>
              <a:rPr sz="1000" spc="20" dirty="0">
                <a:latin typeface="PMingLiU"/>
                <a:cs typeface="PMingLiU"/>
              </a:rPr>
              <a:t>j</a:t>
            </a:r>
            <a:r>
              <a:rPr sz="1000" spc="35" dirty="0">
                <a:latin typeface="PMingLiU"/>
                <a:cs typeface="PMingLiU"/>
              </a:rPr>
              <a:t>ec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lli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si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au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don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-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nuou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90" dirty="0">
                <a:latin typeface="PMingLiU"/>
                <a:cs typeface="PMingLiU"/>
              </a:rPr>
              <a:t>ab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ho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95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35" dirty="0">
                <a:latin typeface="PMingLiU"/>
                <a:cs typeface="PMingLiU"/>
              </a:rPr>
              <a:t>ee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-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695782" y="3162721"/>
            <a:ext cx="291084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899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2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Six-bla</a:t>
            </a:r>
            <a:r>
              <a:rPr sz="800" spc="-20" dirty="0">
                <a:latin typeface="Arial"/>
                <a:cs typeface="Arial"/>
              </a:rPr>
              <a:t>d</a:t>
            </a:r>
            <a:r>
              <a:rPr sz="800" spc="-5" dirty="0">
                <a:latin typeface="Arial"/>
                <a:cs typeface="Arial"/>
              </a:rPr>
              <a:t>ed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disc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turbine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impeller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showing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typical</a:t>
            </a:r>
            <a:r>
              <a:rPr sz="800" spc="55" dirty="0">
                <a:latin typeface="Arial"/>
                <a:cs typeface="Arial"/>
              </a:rPr>
              <a:t> fow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pattern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for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centre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axial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entry.</a:t>
            </a:r>
            <a:endParaRPr sz="800">
              <a:latin typeface="Arial"/>
              <a:cs typeface="Arial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6074892" y="653560"/>
            <a:ext cx="16700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(D)</a:t>
            </a:r>
            <a:endParaRPr sz="800">
              <a:latin typeface="Arial"/>
              <a:cs typeface="Arial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5371198" y="653560"/>
            <a:ext cx="16700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(C)</a:t>
            </a:r>
            <a:endParaRPr sz="800">
              <a:latin typeface="Arial"/>
              <a:cs typeface="Arial"/>
            </a:endParaRPr>
          </a:p>
        </p:txBody>
      </p:sp>
      <p:sp>
        <p:nvSpPr>
          <p:cNvPr id="212" name="object 212"/>
          <p:cNvSpPr txBox="1"/>
          <p:nvPr/>
        </p:nvSpPr>
        <p:spPr>
          <a:xfrm>
            <a:off x="4731473" y="653560"/>
            <a:ext cx="1612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(B)</a:t>
            </a:r>
            <a:endParaRPr sz="800">
              <a:latin typeface="Arial"/>
              <a:cs typeface="Arial"/>
            </a:endParaRPr>
          </a:p>
        </p:txBody>
      </p:sp>
      <p:sp>
        <p:nvSpPr>
          <p:cNvPr id="214" name="object 214"/>
          <p:cNvSpPr txBox="1"/>
          <p:nvPr/>
        </p:nvSpPr>
        <p:spPr>
          <a:xfrm>
            <a:off x="3732453" y="653560"/>
            <a:ext cx="12700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(A</a:t>
            </a:r>
            <a:endParaRPr sz="800">
              <a:latin typeface="Arial"/>
              <a:cs typeface="Arial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4794193" y="6884599"/>
            <a:ext cx="731062" cy="11277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4817719" y="8026475"/>
            <a:ext cx="61594" cy="31115"/>
          </a:xfrm>
          <a:custGeom>
            <a:avLst/>
            <a:gdLst/>
            <a:ahLst/>
            <a:cxnLst/>
            <a:rect l="l" t="t" r="r" b="b"/>
            <a:pathLst>
              <a:path w="61595" h="31115">
                <a:moveTo>
                  <a:pt x="0" y="30772"/>
                </a:moveTo>
                <a:lnTo>
                  <a:pt x="61556" y="30772"/>
                </a:lnTo>
                <a:lnTo>
                  <a:pt x="61556" y="0"/>
                </a:lnTo>
                <a:lnTo>
                  <a:pt x="0" y="0"/>
                </a:lnTo>
                <a:lnTo>
                  <a:pt x="0" y="30772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821548" y="8017929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>
                <a:moveTo>
                  <a:pt x="0" y="0"/>
                </a:moveTo>
                <a:lnTo>
                  <a:pt x="53911" y="0"/>
                </a:lnTo>
              </a:path>
            </a:pathLst>
          </a:custGeom>
          <a:ln w="2312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443575" y="8026475"/>
            <a:ext cx="61594" cy="31115"/>
          </a:xfrm>
          <a:custGeom>
            <a:avLst/>
            <a:gdLst/>
            <a:ahLst/>
            <a:cxnLst/>
            <a:rect l="l" t="t" r="r" b="b"/>
            <a:pathLst>
              <a:path w="61595" h="31115">
                <a:moveTo>
                  <a:pt x="0" y="30772"/>
                </a:moveTo>
                <a:lnTo>
                  <a:pt x="61556" y="30772"/>
                </a:lnTo>
                <a:lnTo>
                  <a:pt x="61556" y="0"/>
                </a:lnTo>
                <a:lnTo>
                  <a:pt x="0" y="0"/>
                </a:lnTo>
                <a:lnTo>
                  <a:pt x="0" y="30772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447404" y="8017929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>
                <a:moveTo>
                  <a:pt x="0" y="0"/>
                </a:moveTo>
                <a:lnTo>
                  <a:pt x="53898" y="0"/>
                </a:lnTo>
              </a:path>
            </a:pathLst>
          </a:custGeom>
          <a:ln w="2312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4896383" y="8313178"/>
            <a:ext cx="527050" cy="527050"/>
          </a:xfrm>
          <a:custGeom>
            <a:avLst/>
            <a:gdLst/>
            <a:ahLst/>
            <a:cxnLst/>
            <a:rect l="l" t="t" r="r" b="b"/>
            <a:pathLst>
              <a:path w="527050" h="527050">
                <a:moveTo>
                  <a:pt x="263334" y="0"/>
                </a:moveTo>
                <a:lnTo>
                  <a:pt x="305957" y="3457"/>
                </a:lnTo>
                <a:lnTo>
                  <a:pt x="346424" y="13463"/>
                </a:lnTo>
                <a:lnTo>
                  <a:pt x="384185" y="29469"/>
                </a:lnTo>
                <a:lnTo>
                  <a:pt x="418693" y="50924"/>
                </a:lnTo>
                <a:lnTo>
                  <a:pt x="449399" y="77281"/>
                </a:lnTo>
                <a:lnTo>
                  <a:pt x="475752" y="107988"/>
                </a:lnTo>
                <a:lnTo>
                  <a:pt x="497204" y="142498"/>
                </a:lnTo>
                <a:lnTo>
                  <a:pt x="513207" y="180261"/>
                </a:lnTo>
                <a:lnTo>
                  <a:pt x="523212" y="220727"/>
                </a:lnTo>
                <a:lnTo>
                  <a:pt x="526669" y="263347"/>
                </a:lnTo>
                <a:lnTo>
                  <a:pt x="525793" y="284891"/>
                </a:lnTo>
                <a:lnTo>
                  <a:pt x="518994" y="326502"/>
                </a:lnTo>
                <a:lnTo>
                  <a:pt x="505921" y="365682"/>
                </a:lnTo>
                <a:lnTo>
                  <a:pt x="487125" y="401884"/>
                </a:lnTo>
                <a:lnTo>
                  <a:pt x="463153" y="434558"/>
                </a:lnTo>
                <a:lnTo>
                  <a:pt x="434556" y="463155"/>
                </a:lnTo>
                <a:lnTo>
                  <a:pt x="401880" y="487126"/>
                </a:lnTo>
                <a:lnTo>
                  <a:pt x="365677" y="505922"/>
                </a:lnTo>
                <a:lnTo>
                  <a:pt x="326494" y="518994"/>
                </a:lnTo>
                <a:lnTo>
                  <a:pt x="284881" y="525793"/>
                </a:lnTo>
                <a:lnTo>
                  <a:pt x="263334" y="526668"/>
                </a:lnTo>
                <a:lnTo>
                  <a:pt x="241789" y="525793"/>
                </a:lnTo>
                <a:lnTo>
                  <a:pt x="200178" y="518994"/>
                </a:lnTo>
                <a:lnTo>
                  <a:pt x="160996" y="505922"/>
                </a:lnTo>
                <a:lnTo>
                  <a:pt x="124793" y="487126"/>
                </a:lnTo>
                <a:lnTo>
                  <a:pt x="92118" y="463155"/>
                </a:lnTo>
                <a:lnTo>
                  <a:pt x="63519" y="434558"/>
                </a:lnTo>
                <a:lnTo>
                  <a:pt x="39546" y="401884"/>
                </a:lnTo>
                <a:lnTo>
                  <a:pt x="20748" y="365682"/>
                </a:lnTo>
                <a:lnTo>
                  <a:pt x="7675" y="326502"/>
                </a:lnTo>
                <a:lnTo>
                  <a:pt x="875" y="284891"/>
                </a:lnTo>
                <a:lnTo>
                  <a:pt x="0" y="263347"/>
                </a:lnTo>
                <a:lnTo>
                  <a:pt x="875" y="241802"/>
                </a:lnTo>
                <a:lnTo>
                  <a:pt x="7675" y="200190"/>
                </a:lnTo>
                <a:lnTo>
                  <a:pt x="20748" y="161007"/>
                </a:lnTo>
                <a:lnTo>
                  <a:pt x="39546" y="124802"/>
                </a:lnTo>
                <a:lnTo>
                  <a:pt x="63519" y="92125"/>
                </a:lnTo>
                <a:lnTo>
                  <a:pt x="92118" y="63524"/>
                </a:lnTo>
                <a:lnTo>
                  <a:pt x="124793" y="39550"/>
                </a:lnTo>
                <a:lnTo>
                  <a:pt x="160996" y="20750"/>
                </a:lnTo>
                <a:lnTo>
                  <a:pt x="200178" y="7676"/>
                </a:lnTo>
                <a:lnTo>
                  <a:pt x="241789" y="875"/>
                </a:lnTo>
                <a:lnTo>
                  <a:pt x="263334" y="0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800625" y="8217433"/>
            <a:ext cx="718185" cy="718185"/>
          </a:xfrm>
          <a:custGeom>
            <a:avLst/>
            <a:gdLst/>
            <a:ahLst/>
            <a:cxnLst/>
            <a:rect l="l" t="t" r="r" b="b"/>
            <a:pathLst>
              <a:path w="718185" h="718184">
                <a:moveTo>
                  <a:pt x="359092" y="0"/>
                </a:moveTo>
                <a:lnTo>
                  <a:pt x="417213" y="4713"/>
                </a:lnTo>
                <a:lnTo>
                  <a:pt x="472395" y="18356"/>
                </a:lnTo>
                <a:lnTo>
                  <a:pt x="523890" y="40179"/>
                </a:lnTo>
                <a:lnTo>
                  <a:pt x="570948" y="69433"/>
                </a:lnTo>
                <a:lnTo>
                  <a:pt x="612821" y="105370"/>
                </a:lnTo>
                <a:lnTo>
                  <a:pt x="648759" y="147241"/>
                </a:lnTo>
                <a:lnTo>
                  <a:pt x="678015" y="194297"/>
                </a:lnTo>
                <a:lnTo>
                  <a:pt x="699839" y="245790"/>
                </a:lnTo>
                <a:lnTo>
                  <a:pt x="713483" y="300971"/>
                </a:lnTo>
                <a:lnTo>
                  <a:pt x="718197" y="359092"/>
                </a:lnTo>
                <a:lnTo>
                  <a:pt x="717003" y="388473"/>
                </a:lnTo>
                <a:lnTo>
                  <a:pt x="707730" y="445217"/>
                </a:lnTo>
                <a:lnTo>
                  <a:pt x="689903" y="498648"/>
                </a:lnTo>
                <a:lnTo>
                  <a:pt x="664269" y="548016"/>
                </a:lnTo>
                <a:lnTo>
                  <a:pt x="631578" y="592574"/>
                </a:lnTo>
                <a:lnTo>
                  <a:pt x="592579" y="631571"/>
                </a:lnTo>
                <a:lnTo>
                  <a:pt x="548020" y="664260"/>
                </a:lnTo>
                <a:lnTo>
                  <a:pt x="498650" y="689892"/>
                </a:lnTo>
                <a:lnTo>
                  <a:pt x="445218" y="707719"/>
                </a:lnTo>
                <a:lnTo>
                  <a:pt x="388473" y="716990"/>
                </a:lnTo>
                <a:lnTo>
                  <a:pt x="359092" y="718184"/>
                </a:lnTo>
                <a:lnTo>
                  <a:pt x="329711" y="716990"/>
                </a:lnTo>
                <a:lnTo>
                  <a:pt x="272967" y="707719"/>
                </a:lnTo>
                <a:lnTo>
                  <a:pt x="219536" y="689892"/>
                </a:lnTo>
                <a:lnTo>
                  <a:pt x="170168" y="664260"/>
                </a:lnTo>
                <a:lnTo>
                  <a:pt x="125610" y="631571"/>
                </a:lnTo>
                <a:lnTo>
                  <a:pt x="86613" y="592574"/>
                </a:lnTo>
                <a:lnTo>
                  <a:pt x="53924" y="548016"/>
                </a:lnTo>
                <a:lnTo>
                  <a:pt x="28292" y="498648"/>
                </a:lnTo>
                <a:lnTo>
                  <a:pt x="10465" y="445217"/>
                </a:lnTo>
                <a:lnTo>
                  <a:pt x="1194" y="388473"/>
                </a:lnTo>
                <a:lnTo>
                  <a:pt x="0" y="359092"/>
                </a:lnTo>
                <a:lnTo>
                  <a:pt x="1194" y="329711"/>
                </a:lnTo>
                <a:lnTo>
                  <a:pt x="10465" y="272967"/>
                </a:lnTo>
                <a:lnTo>
                  <a:pt x="28292" y="219536"/>
                </a:lnTo>
                <a:lnTo>
                  <a:pt x="53924" y="170168"/>
                </a:lnTo>
                <a:lnTo>
                  <a:pt x="86613" y="125610"/>
                </a:lnTo>
                <a:lnTo>
                  <a:pt x="125610" y="86613"/>
                </a:lnTo>
                <a:lnTo>
                  <a:pt x="170168" y="53924"/>
                </a:lnTo>
                <a:lnTo>
                  <a:pt x="219536" y="28292"/>
                </a:lnTo>
                <a:lnTo>
                  <a:pt x="272967" y="10465"/>
                </a:lnTo>
                <a:lnTo>
                  <a:pt x="329711" y="1194"/>
                </a:lnTo>
                <a:lnTo>
                  <a:pt x="359092" y="0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816036" y="8542311"/>
            <a:ext cx="62230" cy="65405"/>
          </a:xfrm>
          <a:custGeom>
            <a:avLst/>
            <a:gdLst/>
            <a:ahLst/>
            <a:cxnLst/>
            <a:rect l="l" t="t" r="r" b="b"/>
            <a:pathLst>
              <a:path w="62229" h="65404">
                <a:moveTo>
                  <a:pt x="30753" y="0"/>
                </a:moveTo>
                <a:lnTo>
                  <a:pt x="44592" y="3106"/>
                </a:lnTo>
                <a:lnTo>
                  <a:pt x="55489" y="11473"/>
                </a:lnTo>
                <a:lnTo>
                  <a:pt x="62015" y="23670"/>
                </a:lnTo>
                <a:lnTo>
                  <a:pt x="60367" y="40666"/>
                </a:lnTo>
                <a:lnTo>
                  <a:pt x="54351" y="53334"/>
                </a:lnTo>
                <a:lnTo>
                  <a:pt x="44980" y="61475"/>
                </a:lnTo>
                <a:lnTo>
                  <a:pt x="33270" y="64888"/>
                </a:lnTo>
                <a:lnTo>
                  <a:pt x="18401" y="62070"/>
                </a:lnTo>
                <a:lnTo>
                  <a:pt x="6982" y="54316"/>
                </a:lnTo>
                <a:lnTo>
                  <a:pt x="0" y="42907"/>
                </a:lnTo>
                <a:lnTo>
                  <a:pt x="1257" y="25471"/>
                </a:lnTo>
                <a:lnTo>
                  <a:pt x="6792" y="12503"/>
                </a:lnTo>
                <a:lnTo>
                  <a:pt x="15636" y="4071"/>
                </a:lnTo>
                <a:lnTo>
                  <a:pt x="26820" y="242"/>
                </a:lnTo>
                <a:lnTo>
                  <a:pt x="30753" y="0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5445312" y="8542311"/>
            <a:ext cx="62230" cy="65405"/>
          </a:xfrm>
          <a:custGeom>
            <a:avLst/>
            <a:gdLst/>
            <a:ahLst/>
            <a:cxnLst/>
            <a:rect l="l" t="t" r="r" b="b"/>
            <a:pathLst>
              <a:path w="62229" h="65404">
                <a:moveTo>
                  <a:pt x="30762" y="0"/>
                </a:moveTo>
                <a:lnTo>
                  <a:pt x="44595" y="3106"/>
                </a:lnTo>
                <a:lnTo>
                  <a:pt x="55494" y="11473"/>
                </a:lnTo>
                <a:lnTo>
                  <a:pt x="62023" y="23670"/>
                </a:lnTo>
                <a:lnTo>
                  <a:pt x="60374" y="40666"/>
                </a:lnTo>
                <a:lnTo>
                  <a:pt x="54356" y="53334"/>
                </a:lnTo>
                <a:lnTo>
                  <a:pt x="44984" y="61474"/>
                </a:lnTo>
                <a:lnTo>
                  <a:pt x="33278" y="64888"/>
                </a:lnTo>
                <a:lnTo>
                  <a:pt x="18410" y="62071"/>
                </a:lnTo>
                <a:lnTo>
                  <a:pt x="6988" y="54319"/>
                </a:lnTo>
                <a:lnTo>
                  <a:pt x="0" y="42914"/>
                </a:lnTo>
                <a:lnTo>
                  <a:pt x="1256" y="25478"/>
                </a:lnTo>
                <a:lnTo>
                  <a:pt x="6791" y="12510"/>
                </a:lnTo>
                <a:lnTo>
                  <a:pt x="15633" y="4076"/>
                </a:lnTo>
                <a:lnTo>
                  <a:pt x="26815" y="243"/>
                </a:lnTo>
                <a:lnTo>
                  <a:pt x="30762" y="0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4910061" y="8326856"/>
            <a:ext cx="499745" cy="499745"/>
          </a:xfrm>
          <a:custGeom>
            <a:avLst/>
            <a:gdLst/>
            <a:ahLst/>
            <a:cxnLst/>
            <a:rect l="l" t="t" r="r" b="b"/>
            <a:pathLst>
              <a:path w="499745" h="499745">
                <a:moveTo>
                  <a:pt x="249656" y="0"/>
                </a:moveTo>
                <a:lnTo>
                  <a:pt x="290066" y="3277"/>
                </a:lnTo>
                <a:lnTo>
                  <a:pt x="328431" y="12764"/>
                </a:lnTo>
                <a:lnTo>
                  <a:pt x="364232" y="27938"/>
                </a:lnTo>
                <a:lnTo>
                  <a:pt x="396947" y="48279"/>
                </a:lnTo>
                <a:lnTo>
                  <a:pt x="426058" y="73266"/>
                </a:lnTo>
                <a:lnTo>
                  <a:pt x="451042" y="102378"/>
                </a:lnTo>
                <a:lnTo>
                  <a:pt x="471380" y="135096"/>
                </a:lnTo>
                <a:lnTo>
                  <a:pt x="486551" y="170897"/>
                </a:lnTo>
                <a:lnTo>
                  <a:pt x="496036" y="209262"/>
                </a:lnTo>
                <a:lnTo>
                  <a:pt x="499313" y="249669"/>
                </a:lnTo>
                <a:lnTo>
                  <a:pt x="498483" y="270095"/>
                </a:lnTo>
                <a:lnTo>
                  <a:pt x="492037" y="309545"/>
                </a:lnTo>
                <a:lnTo>
                  <a:pt x="479644" y="346692"/>
                </a:lnTo>
                <a:lnTo>
                  <a:pt x="461824" y="381015"/>
                </a:lnTo>
                <a:lnTo>
                  <a:pt x="439098" y="411993"/>
                </a:lnTo>
                <a:lnTo>
                  <a:pt x="411986" y="439106"/>
                </a:lnTo>
                <a:lnTo>
                  <a:pt x="381008" y="461834"/>
                </a:lnTo>
                <a:lnTo>
                  <a:pt x="346685" y="479655"/>
                </a:lnTo>
                <a:lnTo>
                  <a:pt x="309537" y="492049"/>
                </a:lnTo>
                <a:lnTo>
                  <a:pt x="270084" y="498495"/>
                </a:lnTo>
                <a:lnTo>
                  <a:pt x="249656" y="499325"/>
                </a:lnTo>
                <a:lnTo>
                  <a:pt x="229230" y="498495"/>
                </a:lnTo>
                <a:lnTo>
                  <a:pt x="189780" y="492049"/>
                </a:lnTo>
                <a:lnTo>
                  <a:pt x="152633" y="479655"/>
                </a:lnTo>
                <a:lnTo>
                  <a:pt x="118310" y="461834"/>
                </a:lnTo>
                <a:lnTo>
                  <a:pt x="87332" y="439106"/>
                </a:lnTo>
                <a:lnTo>
                  <a:pt x="60219" y="411993"/>
                </a:lnTo>
                <a:lnTo>
                  <a:pt x="37491" y="381015"/>
                </a:lnTo>
                <a:lnTo>
                  <a:pt x="19670" y="346692"/>
                </a:lnTo>
                <a:lnTo>
                  <a:pt x="7276" y="309545"/>
                </a:lnTo>
                <a:lnTo>
                  <a:pt x="830" y="270095"/>
                </a:lnTo>
                <a:lnTo>
                  <a:pt x="0" y="249669"/>
                </a:lnTo>
                <a:lnTo>
                  <a:pt x="830" y="229243"/>
                </a:lnTo>
                <a:lnTo>
                  <a:pt x="7276" y="189792"/>
                </a:lnTo>
                <a:lnTo>
                  <a:pt x="19670" y="152644"/>
                </a:lnTo>
                <a:lnTo>
                  <a:pt x="37491" y="118319"/>
                </a:lnTo>
                <a:lnTo>
                  <a:pt x="60219" y="87339"/>
                </a:lnTo>
                <a:lnTo>
                  <a:pt x="87332" y="60224"/>
                </a:lnTo>
                <a:lnTo>
                  <a:pt x="118310" y="37495"/>
                </a:lnTo>
                <a:lnTo>
                  <a:pt x="152633" y="19672"/>
                </a:lnTo>
                <a:lnTo>
                  <a:pt x="189780" y="7277"/>
                </a:lnTo>
                <a:lnTo>
                  <a:pt x="229230" y="830"/>
                </a:lnTo>
                <a:lnTo>
                  <a:pt x="249656" y="0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4834813" y="8562847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11976" y="0"/>
                </a:moveTo>
                <a:lnTo>
                  <a:pt x="18567" y="0"/>
                </a:lnTo>
                <a:lnTo>
                  <a:pt x="23939" y="5372"/>
                </a:lnTo>
                <a:lnTo>
                  <a:pt x="23939" y="11976"/>
                </a:lnTo>
                <a:lnTo>
                  <a:pt x="23939" y="18554"/>
                </a:lnTo>
                <a:lnTo>
                  <a:pt x="18567" y="23939"/>
                </a:lnTo>
                <a:lnTo>
                  <a:pt x="11976" y="23939"/>
                </a:lnTo>
                <a:lnTo>
                  <a:pt x="5372" y="23939"/>
                </a:lnTo>
                <a:lnTo>
                  <a:pt x="0" y="18554"/>
                </a:lnTo>
                <a:lnTo>
                  <a:pt x="0" y="11976"/>
                </a:lnTo>
                <a:lnTo>
                  <a:pt x="0" y="5372"/>
                </a:lnTo>
                <a:lnTo>
                  <a:pt x="5372" y="0"/>
                </a:lnTo>
                <a:lnTo>
                  <a:pt x="11976" y="0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5464098" y="8562847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11976" y="0"/>
                </a:moveTo>
                <a:lnTo>
                  <a:pt x="18567" y="0"/>
                </a:lnTo>
                <a:lnTo>
                  <a:pt x="23939" y="5372"/>
                </a:lnTo>
                <a:lnTo>
                  <a:pt x="23939" y="11976"/>
                </a:lnTo>
                <a:lnTo>
                  <a:pt x="23939" y="18554"/>
                </a:lnTo>
                <a:lnTo>
                  <a:pt x="18567" y="23939"/>
                </a:lnTo>
                <a:lnTo>
                  <a:pt x="11976" y="23939"/>
                </a:lnTo>
                <a:lnTo>
                  <a:pt x="5372" y="23939"/>
                </a:lnTo>
                <a:lnTo>
                  <a:pt x="0" y="18554"/>
                </a:lnTo>
                <a:lnTo>
                  <a:pt x="0" y="11976"/>
                </a:lnTo>
                <a:lnTo>
                  <a:pt x="0" y="5372"/>
                </a:lnTo>
                <a:lnTo>
                  <a:pt x="5372" y="0"/>
                </a:lnTo>
                <a:lnTo>
                  <a:pt x="11976" y="0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5132415" y="8549170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5">
                <a:moveTo>
                  <a:pt x="27302" y="0"/>
                </a:moveTo>
                <a:lnTo>
                  <a:pt x="40910" y="3633"/>
                </a:lnTo>
                <a:lnTo>
                  <a:pt x="50703" y="13191"/>
                </a:lnTo>
                <a:lnTo>
                  <a:pt x="54662" y="26661"/>
                </a:lnTo>
                <a:lnTo>
                  <a:pt x="51120" y="40586"/>
                </a:lnTo>
                <a:lnTo>
                  <a:pt x="41772" y="50527"/>
                </a:lnTo>
                <a:lnTo>
                  <a:pt x="28560" y="54682"/>
                </a:lnTo>
                <a:lnTo>
                  <a:pt x="14370" y="51224"/>
                </a:lnTo>
                <a:lnTo>
                  <a:pt x="4307" y="42054"/>
                </a:lnTo>
                <a:lnTo>
                  <a:pt x="0" y="29061"/>
                </a:lnTo>
                <a:lnTo>
                  <a:pt x="3382" y="14671"/>
                </a:lnTo>
                <a:lnTo>
                  <a:pt x="12405" y="4510"/>
                </a:lnTo>
                <a:lnTo>
                  <a:pt x="25230" y="78"/>
                </a:lnTo>
                <a:lnTo>
                  <a:pt x="27302" y="0"/>
                </a:lnTo>
                <a:close/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 txBox="1"/>
          <p:nvPr/>
        </p:nvSpPr>
        <p:spPr>
          <a:xfrm>
            <a:off x="3731298" y="9082560"/>
            <a:ext cx="199834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5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High-sh</a:t>
            </a:r>
            <a:r>
              <a:rPr sz="800" spc="-20" dirty="0">
                <a:latin typeface="Arial"/>
                <a:cs typeface="Arial"/>
              </a:rPr>
              <a:t>e</a:t>
            </a:r>
            <a:r>
              <a:rPr sz="800" spc="-5" dirty="0">
                <a:latin typeface="Arial"/>
                <a:cs typeface="Arial"/>
              </a:rPr>
              <a:t>ar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rotor-stator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impelle</a:t>
            </a:r>
            <a:r>
              <a:rPr sz="800" spc="-15" dirty="0">
                <a:latin typeface="Arial"/>
                <a:cs typeface="Arial"/>
              </a:rPr>
              <a:t>r</a:t>
            </a:r>
            <a:r>
              <a:rPr sz="800" dirty="0">
                <a:latin typeface="Arial"/>
                <a:cs typeface="Arial"/>
              </a:rPr>
              <a:t>.</a:t>
            </a:r>
            <a:endParaRPr sz="800">
              <a:latin typeface="Arial"/>
              <a:cs typeface="Arial"/>
            </a:endParaRPr>
          </a:p>
        </p:txBody>
      </p:sp>
      <p:sp>
        <p:nvSpPr>
          <p:cNvPr id="230" name="object 230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 txBox="1"/>
          <p:nvPr/>
        </p:nvSpPr>
        <p:spPr>
          <a:xfrm>
            <a:off x="695782" y="313916"/>
            <a:ext cx="269811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2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AGITATORS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PLANTS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211" name="object 211"/>
          <p:cNvGraphicFramePr>
            <a:graphicFrameLocks noGrp="1"/>
          </p:cNvGraphicFramePr>
          <p:nvPr/>
        </p:nvGraphicFramePr>
        <p:xfrm>
          <a:off x="5520728" y="697966"/>
          <a:ext cx="385533" cy="6732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773"/>
                <a:gridCol w="192760"/>
              </a:tblGrid>
              <a:tr h="279158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94093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13" name="object 213"/>
          <p:cNvGraphicFramePr>
            <a:graphicFrameLocks noGrp="1"/>
          </p:cNvGraphicFramePr>
          <p:nvPr/>
        </p:nvGraphicFramePr>
        <p:xfrm>
          <a:off x="3842892" y="697953"/>
          <a:ext cx="874648" cy="732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764"/>
                <a:gridCol w="58566"/>
                <a:gridCol w="58566"/>
                <a:gridCol w="378752"/>
              </a:tblGrid>
              <a:tr h="488645">
                <a:tc gridSpan="2"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8104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8072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8072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0932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8046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8046">
                      <a:solidFill>
                        <a:srgbClr val="231F20"/>
                      </a:solidFill>
                      <a:prstDash val="solid"/>
                    </a:lnL>
                    <a:lnR w="18072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8072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7" name="object 227"/>
          <p:cNvGraphicFramePr>
            <a:graphicFrameLocks noGrp="1"/>
          </p:cNvGraphicFramePr>
          <p:nvPr/>
        </p:nvGraphicFramePr>
        <p:xfrm>
          <a:off x="4923751" y="8340547"/>
          <a:ext cx="471944" cy="4719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959"/>
                <a:gridCol w="235985"/>
              </a:tblGrid>
              <a:tr h="235978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032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32">
                      <a:solidFill>
                        <a:srgbClr val="231F20"/>
                      </a:solidFill>
                      <a:prstDash val="solid"/>
                    </a:lnL>
                  </a:tcPr>
                </a:tc>
              </a:tr>
              <a:tr h="235965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032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32">
                      <a:solidFill>
                        <a:srgbClr val="231F2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312" y="689485"/>
            <a:ext cx="2910840" cy="1148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70" dirty="0">
                <a:latin typeface="Arial"/>
                <a:cs typeface="Arial"/>
              </a:rPr>
              <a:t>Mechanical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Design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sists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electric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motor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mits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mec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anical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drive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system.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drive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em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cons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sts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power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fer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unit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(gearbox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drive),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aft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impeller, </a:t>
            </a:r>
            <a:r>
              <a:rPr sz="1000" spc="55" dirty="0">
                <a:latin typeface="PMingLiU"/>
                <a:cs typeface="PMingLiU"/>
              </a:rPr>
              <a:t>bearin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seals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10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6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-10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PMingLiU"/>
                <a:cs typeface="PMingLiU"/>
              </a:rPr>
              <a:t>illus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schemat</a:t>
            </a:r>
            <a:r>
              <a:rPr sz="1000" spc="25" dirty="0">
                <a:latin typeface="PMingLiU"/>
                <a:cs typeface="PMingLiU"/>
              </a:rPr>
              <a:t>ic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sic</a:t>
            </a:r>
            <a:r>
              <a:rPr sz="1000" spc="40" dirty="0">
                <a:latin typeface="PMingLiU"/>
                <a:cs typeface="PMingLiU"/>
              </a:rPr>
              <a:t> system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figuratio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818" y="2009518"/>
            <a:ext cx="2911475" cy="3107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65" dirty="0">
                <a:latin typeface="Arial"/>
                <a:cs typeface="Arial"/>
              </a:rPr>
              <a:t>Electric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70" dirty="0">
                <a:latin typeface="Arial"/>
                <a:cs typeface="Arial"/>
              </a:rPr>
              <a:t>Motor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and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Gearbox/Belt</a:t>
            </a:r>
            <a:r>
              <a:rPr sz="900" spc="50" dirty="0">
                <a:latin typeface="Arial"/>
                <a:cs typeface="Arial"/>
              </a:rPr>
              <a:t> Drive</a:t>
            </a:r>
            <a:endParaRPr sz="9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2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15" dirty="0">
                <a:latin typeface="PMingLiU"/>
                <a:cs typeface="PMingLiU"/>
              </a:rPr>
              <a:t>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1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35" dirty="0">
                <a:latin typeface="PMingLiU"/>
                <a:cs typeface="PMingLiU"/>
              </a:rPr>
              <a:t> (n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1</a:t>
            </a:r>
            <a:r>
              <a:rPr sz="1000" spc="80" dirty="0">
                <a:latin typeface="PMingLiU"/>
                <a:cs typeface="PMingLiU"/>
              </a:rPr>
              <a:t>5</a:t>
            </a:r>
            <a:r>
              <a:rPr sz="1000" spc="60" dirty="0">
                <a:latin typeface="PMingLiU"/>
                <a:cs typeface="PMingLiU"/>
              </a:rPr>
              <a:t>0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3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60" dirty="0">
                <a:latin typeface="PMingLiU"/>
                <a:cs typeface="PMingLiU"/>
              </a:rPr>
              <a:t>0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m)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oo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ig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mp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</a:t>
            </a:r>
            <a:r>
              <a:rPr sz="1000" spc="75" dirty="0">
                <a:latin typeface="PMingLiU"/>
                <a:cs typeface="PMingLiU"/>
              </a:rPr>
              <a:t>w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f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ws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uc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cases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angular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velocity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less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100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rpm.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ecial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transfer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unit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system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referr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drive.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Two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comm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types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power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fer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unit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gearbox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drive.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Ge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rboxes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advanta</a:t>
            </a:r>
            <a:r>
              <a:rPr sz="1000" spc="7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torque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mission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capab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lity,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en-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sional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accur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friction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predo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inate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electric </a:t>
            </a:r>
            <a:r>
              <a:rPr sz="1000" spc="80" dirty="0">
                <a:latin typeface="PMingLiU"/>
                <a:cs typeface="PMingLiU"/>
              </a:rPr>
              <a:t>motor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gearbox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sup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lied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unit.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Belt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drives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flexib</a:t>
            </a:r>
            <a:r>
              <a:rPr sz="1000" spc="25" dirty="0">
                <a:latin typeface="PMingLiU"/>
                <a:cs typeface="PMingLiU"/>
              </a:rPr>
              <a:t>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power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transfer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unit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features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quiet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running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go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vibr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damp-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pertie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limited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(rela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ively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15" dirty="0">
                <a:latin typeface="PMingLiU"/>
                <a:cs typeface="PMingLiU"/>
              </a:rPr>
              <a:t>)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perat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res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speeds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comm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spc="40" dirty="0">
                <a:latin typeface="PMingLiU"/>
                <a:cs typeface="PMingLiU"/>
              </a:rPr>
              <a:t> systems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6692" y="5280467"/>
            <a:ext cx="2910205" cy="829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Drive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Shaft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drive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shaft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transmits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mech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nical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elect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motor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impeller.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tall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tanks,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nece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sary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fit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peller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differ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levels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stirring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shaft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obt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2908" y="686555"/>
            <a:ext cx="2912110" cy="3341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</a:pP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</a:t>
            </a:r>
            <a:r>
              <a:rPr sz="1000" spc="40" dirty="0">
                <a:latin typeface="PMingLiU"/>
                <a:cs typeface="PMingLiU"/>
              </a:rPr>
              <a:t>ect.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number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ired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proximat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ratio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height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eter.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nece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sary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supp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shaft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be</a:t>
            </a:r>
            <a:r>
              <a:rPr sz="1000" spc="45" dirty="0">
                <a:latin typeface="PMingLiU"/>
                <a:cs typeface="PMingLiU"/>
              </a:rPr>
              <a:t>arings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der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mini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ize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friction,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r,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nois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deflec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vibrat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on.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B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arings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cla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sified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journal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(pl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in)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bear</a:t>
            </a:r>
            <a:r>
              <a:rPr sz="1000" spc="40" dirty="0">
                <a:latin typeface="PMingLiU"/>
                <a:cs typeface="PMingLiU"/>
              </a:rPr>
              <a:t>ings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rolling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bear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ngs;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latter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erally </a:t>
            </a:r>
            <a:r>
              <a:rPr sz="1000" spc="50" dirty="0">
                <a:latin typeface="PMingLiU"/>
                <a:cs typeface="PMingLiU"/>
              </a:rPr>
              <a:t>used.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variety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arrang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introduce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shaft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process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vess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possible.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aft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enter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vess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top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(top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mount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d),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bottom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sid</a:t>
            </a:r>
            <a:r>
              <a:rPr sz="1000" spc="45" dirty="0">
                <a:latin typeface="PMingLiU"/>
                <a:cs typeface="PMingLiU"/>
              </a:rPr>
              <a:t>e.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shaft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para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lel,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perpe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dicular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inclin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vessel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long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tudinal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25" dirty="0">
                <a:latin typeface="PMingLiU"/>
                <a:cs typeface="PMingLiU"/>
              </a:rPr>
              <a:t>is.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Top</a:t>
            </a:r>
            <a:r>
              <a:rPr sz="1000" spc="50" dirty="0">
                <a:latin typeface="PMingLiU"/>
                <a:cs typeface="PMingLiU"/>
              </a:rPr>
              <a:t>-</a:t>
            </a:r>
            <a:r>
              <a:rPr sz="1000" spc="70" dirty="0">
                <a:latin typeface="PMingLiU"/>
                <a:cs typeface="PMingLiU"/>
              </a:rPr>
              <a:t>mount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vertic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agitator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drives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on,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shaft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ei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coaxial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ecc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ntric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(off</a:t>
            </a:r>
            <a:r>
              <a:rPr sz="1000" spc="40" dirty="0">
                <a:latin typeface="PMingLiU"/>
                <a:cs typeface="PMingLiU"/>
              </a:rPr>
              <a:t>-centre)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resp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vessel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25" dirty="0">
                <a:latin typeface="PMingLiU"/>
                <a:cs typeface="PMingLiU"/>
              </a:rPr>
              <a:t>is.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Bottom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entry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vantage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spa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50" dirty="0">
                <a:latin typeface="PMingLiU"/>
                <a:cs typeface="PMingLiU"/>
              </a:rPr>
              <a:t>needed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entry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man</a:t>
            </a:r>
            <a:r>
              <a:rPr sz="1000" spc="40" dirty="0">
                <a:latin typeface="PMingLiU"/>
                <a:cs typeface="PMingLiU"/>
              </a:rPr>
              <a:t>ifolds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 </a:t>
            </a:r>
            <a:r>
              <a:rPr sz="1000" spc="65" dirty="0">
                <a:latin typeface="PMingLiU"/>
                <a:cs typeface="PMingLiU"/>
              </a:rPr>
              <a:t>hea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space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limited.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shaft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run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full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leng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vessel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supp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rted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bear</a:t>
            </a:r>
            <a:r>
              <a:rPr sz="1000" spc="40" dirty="0">
                <a:latin typeface="PMingLiU"/>
                <a:cs typeface="PMingLiU"/>
              </a:rPr>
              <a:t>ings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either</a:t>
            </a:r>
            <a:r>
              <a:rPr sz="1000" spc="55" dirty="0">
                <a:latin typeface="PMingLiU"/>
                <a:cs typeface="PMingLiU"/>
              </a:rPr>
              <a:t> end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(top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bottom)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term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nate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supp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rted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beari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point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entry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vess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l.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2932" y="4217756"/>
            <a:ext cx="2910840" cy="1892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40" dirty="0">
                <a:latin typeface="Arial"/>
                <a:cs typeface="Arial"/>
              </a:rPr>
              <a:t>Sealing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40" dirty="0">
                <a:latin typeface="PMingLiU"/>
                <a:cs typeface="PMingLiU"/>
              </a:rPr>
              <a:t>Sat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sfactory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rotating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shaft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20" dirty="0">
                <a:latin typeface="PMingLiU"/>
                <a:cs typeface="PMingLiU"/>
              </a:rPr>
              <a:t> ess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ntial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hygie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yet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diffi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ult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achi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ve.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example,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top-mo</a:t>
            </a:r>
            <a:r>
              <a:rPr sz="1000" spc="8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nted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ems,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dripp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lubr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cant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oil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gearbox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contents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acceptab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even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food-g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ade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lubr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cant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oil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specified.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arrangeme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resist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appropr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ster</a:t>
            </a:r>
            <a:r>
              <a:rPr sz="1000" spc="30" dirty="0">
                <a:latin typeface="PMingLiU"/>
                <a:cs typeface="PMingLiU"/>
              </a:rPr>
              <a:t>ilizing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perature.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comm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dynam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axially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loaded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face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(mechan</a:t>
            </a:r>
            <a:r>
              <a:rPr sz="1000" spc="40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seal).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Note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15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rings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ld,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lly,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avoid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food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tact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equipmen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502192" y="8009255"/>
            <a:ext cx="13970" cy="0"/>
          </a:xfrm>
          <a:custGeom>
            <a:avLst/>
            <a:gdLst/>
            <a:ahLst/>
            <a:cxnLst/>
            <a:rect l="l" t="t" r="r" b="b"/>
            <a:pathLst>
              <a:path w="13969">
                <a:moveTo>
                  <a:pt x="0" y="0"/>
                </a:moveTo>
                <a:lnTo>
                  <a:pt x="13716" y="0"/>
                </a:lnTo>
              </a:path>
            </a:pathLst>
          </a:custGeom>
          <a:ln w="17119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02192" y="8000695"/>
            <a:ext cx="13970" cy="17145"/>
          </a:xfrm>
          <a:custGeom>
            <a:avLst/>
            <a:gdLst/>
            <a:ahLst/>
            <a:cxnLst/>
            <a:rect l="l" t="t" r="r" b="b"/>
            <a:pathLst>
              <a:path w="13969" h="17145">
                <a:moveTo>
                  <a:pt x="0" y="0"/>
                </a:moveTo>
                <a:lnTo>
                  <a:pt x="13716" y="0"/>
                </a:lnTo>
                <a:lnTo>
                  <a:pt x="13716" y="17119"/>
                </a:lnTo>
                <a:lnTo>
                  <a:pt x="0" y="17119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62492" y="8009255"/>
            <a:ext cx="13970" cy="0"/>
          </a:xfrm>
          <a:custGeom>
            <a:avLst/>
            <a:gdLst/>
            <a:ahLst/>
            <a:cxnLst/>
            <a:rect l="l" t="t" r="r" b="b"/>
            <a:pathLst>
              <a:path w="13969">
                <a:moveTo>
                  <a:pt x="0" y="0"/>
                </a:moveTo>
                <a:lnTo>
                  <a:pt x="13703" y="0"/>
                </a:lnTo>
              </a:path>
            </a:pathLst>
          </a:custGeom>
          <a:ln w="17119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62492" y="8000695"/>
            <a:ext cx="13970" cy="17145"/>
          </a:xfrm>
          <a:custGeom>
            <a:avLst/>
            <a:gdLst/>
            <a:ahLst/>
            <a:cxnLst/>
            <a:rect l="l" t="t" r="r" b="b"/>
            <a:pathLst>
              <a:path w="13969" h="17145">
                <a:moveTo>
                  <a:pt x="0" y="0"/>
                </a:moveTo>
                <a:lnTo>
                  <a:pt x="13703" y="0"/>
                </a:lnTo>
                <a:lnTo>
                  <a:pt x="13703" y="17119"/>
                </a:lnTo>
                <a:lnTo>
                  <a:pt x="0" y="17119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423439" y="7983575"/>
            <a:ext cx="79375" cy="51435"/>
          </a:xfrm>
          <a:custGeom>
            <a:avLst/>
            <a:gdLst/>
            <a:ahLst/>
            <a:cxnLst/>
            <a:rect l="l" t="t" r="r" b="b"/>
            <a:pathLst>
              <a:path w="79375" h="51434">
                <a:moveTo>
                  <a:pt x="0" y="51371"/>
                </a:moveTo>
                <a:lnTo>
                  <a:pt x="78765" y="51371"/>
                </a:lnTo>
                <a:lnTo>
                  <a:pt x="78765" y="0"/>
                </a:lnTo>
                <a:lnTo>
                  <a:pt x="0" y="0"/>
                </a:lnTo>
                <a:lnTo>
                  <a:pt x="0" y="51371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23439" y="7983575"/>
            <a:ext cx="79375" cy="51435"/>
          </a:xfrm>
          <a:custGeom>
            <a:avLst/>
            <a:gdLst/>
            <a:ahLst/>
            <a:cxnLst/>
            <a:rect l="l" t="t" r="r" b="b"/>
            <a:pathLst>
              <a:path w="79375" h="51434">
                <a:moveTo>
                  <a:pt x="0" y="0"/>
                </a:moveTo>
                <a:lnTo>
                  <a:pt x="78765" y="0"/>
                </a:lnTo>
                <a:lnTo>
                  <a:pt x="78765" y="51371"/>
                </a:lnTo>
                <a:lnTo>
                  <a:pt x="0" y="51371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76182" y="7983575"/>
            <a:ext cx="79375" cy="51435"/>
          </a:xfrm>
          <a:custGeom>
            <a:avLst/>
            <a:gdLst/>
            <a:ahLst/>
            <a:cxnLst/>
            <a:rect l="l" t="t" r="r" b="b"/>
            <a:pathLst>
              <a:path w="79375" h="51434">
                <a:moveTo>
                  <a:pt x="0" y="51371"/>
                </a:moveTo>
                <a:lnTo>
                  <a:pt x="78765" y="51371"/>
                </a:lnTo>
                <a:lnTo>
                  <a:pt x="78765" y="0"/>
                </a:lnTo>
                <a:lnTo>
                  <a:pt x="0" y="0"/>
                </a:lnTo>
                <a:lnTo>
                  <a:pt x="0" y="51371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76182" y="7983575"/>
            <a:ext cx="79375" cy="51435"/>
          </a:xfrm>
          <a:custGeom>
            <a:avLst/>
            <a:gdLst/>
            <a:ahLst/>
            <a:cxnLst/>
            <a:rect l="l" t="t" r="r" b="b"/>
            <a:pathLst>
              <a:path w="79375" h="51434">
                <a:moveTo>
                  <a:pt x="0" y="0"/>
                </a:moveTo>
                <a:lnTo>
                  <a:pt x="78765" y="0"/>
                </a:lnTo>
                <a:lnTo>
                  <a:pt x="78765" y="51371"/>
                </a:lnTo>
                <a:lnTo>
                  <a:pt x="0" y="51371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12708" y="8062328"/>
            <a:ext cx="20320" cy="0"/>
          </a:xfrm>
          <a:custGeom>
            <a:avLst/>
            <a:gdLst/>
            <a:ahLst/>
            <a:cxnLst/>
            <a:rect l="l" t="t" r="r" b="b"/>
            <a:pathLst>
              <a:path w="20319">
                <a:moveTo>
                  <a:pt x="0" y="0"/>
                </a:moveTo>
                <a:lnTo>
                  <a:pt x="20053" y="0"/>
                </a:lnTo>
              </a:path>
            </a:pathLst>
          </a:custGeom>
          <a:ln w="2689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56980" y="7487031"/>
            <a:ext cx="0" cy="866775"/>
          </a:xfrm>
          <a:custGeom>
            <a:avLst/>
            <a:gdLst/>
            <a:ahLst/>
            <a:cxnLst/>
            <a:rect l="l" t="t" r="r" b="b"/>
            <a:pathLst>
              <a:path h="866775">
                <a:moveTo>
                  <a:pt x="0" y="0"/>
                </a:moveTo>
                <a:lnTo>
                  <a:pt x="0" y="86635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422042" y="7487031"/>
            <a:ext cx="0" cy="866775"/>
          </a:xfrm>
          <a:custGeom>
            <a:avLst/>
            <a:gdLst/>
            <a:ahLst/>
            <a:cxnLst/>
            <a:rect l="l" t="t" r="r" b="b"/>
            <a:pathLst>
              <a:path h="866775">
                <a:moveTo>
                  <a:pt x="0" y="0"/>
                </a:moveTo>
                <a:lnTo>
                  <a:pt x="0" y="86635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350122" y="7973288"/>
            <a:ext cx="0" cy="20955"/>
          </a:xfrm>
          <a:custGeom>
            <a:avLst/>
            <a:gdLst/>
            <a:ahLst/>
            <a:cxnLst/>
            <a:rect l="l" t="t" r="r" b="b"/>
            <a:pathLst>
              <a:path h="20954">
                <a:moveTo>
                  <a:pt x="0" y="0"/>
                </a:moveTo>
                <a:lnTo>
                  <a:pt x="0" y="2054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78214" y="7983575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>
                <a:moveTo>
                  <a:pt x="71907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278214" y="7983575"/>
            <a:ext cx="0" cy="17145"/>
          </a:xfrm>
          <a:custGeom>
            <a:avLst/>
            <a:gdLst/>
            <a:ahLst/>
            <a:cxnLst/>
            <a:rect l="l" t="t" r="r" b="b"/>
            <a:pathLst>
              <a:path h="17145">
                <a:moveTo>
                  <a:pt x="0" y="0"/>
                </a:moveTo>
                <a:lnTo>
                  <a:pt x="0" y="1711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1095" y="8000695"/>
            <a:ext cx="17145" cy="0"/>
          </a:xfrm>
          <a:custGeom>
            <a:avLst/>
            <a:gdLst/>
            <a:ahLst/>
            <a:cxnLst/>
            <a:rect l="l" t="t" r="r" b="b"/>
            <a:pathLst>
              <a:path w="17144">
                <a:moveTo>
                  <a:pt x="17119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50122" y="8024659"/>
            <a:ext cx="0" cy="20955"/>
          </a:xfrm>
          <a:custGeom>
            <a:avLst/>
            <a:gdLst/>
            <a:ahLst/>
            <a:cxnLst/>
            <a:rect l="l" t="t" r="r" b="b"/>
            <a:pathLst>
              <a:path h="20954">
                <a:moveTo>
                  <a:pt x="0" y="20535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278214" y="8031771"/>
            <a:ext cx="72390" cy="6350"/>
          </a:xfrm>
          <a:custGeom>
            <a:avLst/>
            <a:gdLst/>
            <a:ahLst/>
            <a:cxnLst/>
            <a:rect l="l" t="t" r="r" b="b"/>
            <a:pathLst>
              <a:path w="72389" h="6350">
                <a:moveTo>
                  <a:pt x="0" y="6350"/>
                </a:moveTo>
                <a:lnTo>
                  <a:pt x="71907" y="6350"/>
                </a:lnTo>
                <a:lnTo>
                  <a:pt x="7190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78214" y="8017814"/>
            <a:ext cx="0" cy="17145"/>
          </a:xfrm>
          <a:custGeom>
            <a:avLst/>
            <a:gdLst/>
            <a:ahLst/>
            <a:cxnLst/>
            <a:rect l="l" t="t" r="r" b="b"/>
            <a:pathLst>
              <a:path h="17145">
                <a:moveTo>
                  <a:pt x="0" y="17132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61095" y="8017814"/>
            <a:ext cx="17145" cy="0"/>
          </a:xfrm>
          <a:custGeom>
            <a:avLst/>
            <a:gdLst/>
            <a:ahLst/>
            <a:cxnLst/>
            <a:rect l="l" t="t" r="r" b="b"/>
            <a:pathLst>
              <a:path w="17144">
                <a:moveTo>
                  <a:pt x="17119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28887" y="7973288"/>
            <a:ext cx="0" cy="20955"/>
          </a:xfrm>
          <a:custGeom>
            <a:avLst/>
            <a:gdLst/>
            <a:ahLst/>
            <a:cxnLst/>
            <a:rect l="l" t="t" r="r" b="b"/>
            <a:pathLst>
              <a:path h="20954">
                <a:moveTo>
                  <a:pt x="0" y="0"/>
                </a:moveTo>
                <a:lnTo>
                  <a:pt x="0" y="2054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428887" y="7983575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>
                <a:moveTo>
                  <a:pt x="0" y="0"/>
                </a:moveTo>
                <a:lnTo>
                  <a:pt x="7192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500807" y="7983575"/>
            <a:ext cx="0" cy="17145"/>
          </a:xfrm>
          <a:custGeom>
            <a:avLst/>
            <a:gdLst/>
            <a:ahLst/>
            <a:cxnLst/>
            <a:rect l="l" t="t" r="r" b="b"/>
            <a:pathLst>
              <a:path h="17145">
                <a:moveTo>
                  <a:pt x="0" y="0"/>
                </a:moveTo>
                <a:lnTo>
                  <a:pt x="0" y="1711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500807" y="8000695"/>
            <a:ext cx="17145" cy="0"/>
          </a:xfrm>
          <a:custGeom>
            <a:avLst/>
            <a:gdLst/>
            <a:ahLst/>
            <a:cxnLst/>
            <a:rect l="l" t="t" r="r" b="b"/>
            <a:pathLst>
              <a:path w="17144">
                <a:moveTo>
                  <a:pt x="0" y="0"/>
                </a:moveTo>
                <a:lnTo>
                  <a:pt x="17119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428887" y="8024659"/>
            <a:ext cx="0" cy="20955"/>
          </a:xfrm>
          <a:custGeom>
            <a:avLst/>
            <a:gdLst/>
            <a:ahLst/>
            <a:cxnLst/>
            <a:rect l="l" t="t" r="r" b="b"/>
            <a:pathLst>
              <a:path h="20954">
                <a:moveTo>
                  <a:pt x="0" y="20535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428887" y="8031771"/>
            <a:ext cx="72390" cy="6350"/>
          </a:xfrm>
          <a:custGeom>
            <a:avLst/>
            <a:gdLst/>
            <a:ahLst/>
            <a:cxnLst/>
            <a:rect l="l" t="t" r="r" b="b"/>
            <a:pathLst>
              <a:path w="72389" h="6350">
                <a:moveTo>
                  <a:pt x="0" y="6350"/>
                </a:moveTo>
                <a:lnTo>
                  <a:pt x="71920" y="6350"/>
                </a:lnTo>
                <a:lnTo>
                  <a:pt x="7192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500807" y="8017814"/>
            <a:ext cx="0" cy="17145"/>
          </a:xfrm>
          <a:custGeom>
            <a:avLst/>
            <a:gdLst/>
            <a:ahLst/>
            <a:cxnLst/>
            <a:rect l="l" t="t" r="r" b="b"/>
            <a:pathLst>
              <a:path h="17145">
                <a:moveTo>
                  <a:pt x="0" y="17132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500807" y="8017814"/>
            <a:ext cx="17145" cy="0"/>
          </a:xfrm>
          <a:custGeom>
            <a:avLst/>
            <a:gdLst/>
            <a:ahLst/>
            <a:cxnLst/>
            <a:rect l="l" t="t" r="r" b="b"/>
            <a:pathLst>
              <a:path w="17144">
                <a:moveTo>
                  <a:pt x="0" y="0"/>
                </a:moveTo>
                <a:lnTo>
                  <a:pt x="17119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27098" y="8034946"/>
            <a:ext cx="589280" cy="41275"/>
          </a:xfrm>
          <a:custGeom>
            <a:avLst/>
            <a:gdLst/>
            <a:ahLst/>
            <a:cxnLst/>
            <a:rect l="l" t="t" r="r" b="b"/>
            <a:pathLst>
              <a:path w="589280" h="41275">
                <a:moveTo>
                  <a:pt x="588784" y="0"/>
                </a:moveTo>
                <a:lnTo>
                  <a:pt x="0" y="0"/>
                </a:lnTo>
                <a:lnTo>
                  <a:pt x="10363" y="8826"/>
                </a:lnTo>
                <a:lnTo>
                  <a:pt x="12992" y="14465"/>
                </a:lnTo>
                <a:lnTo>
                  <a:pt x="11645" y="20535"/>
                </a:lnTo>
                <a:lnTo>
                  <a:pt x="4965" y="27228"/>
                </a:lnTo>
                <a:lnTo>
                  <a:pt x="4965" y="35001"/>
                </a:lnTo>
                <a:lnTo>
                  <a:pt x="17640" y="41059"/>
                </a:lnTo>
                <a:lnTo>
                  <a:pt x="588784" y="41059"/>
                </a:lnTo>
                <a:lnTo>
                  <a:pt x="588784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27098" y="8034946"/>
            <a:ext cx="589280" cy="41275"/>
          </a:xfrm>
          <a:custGeom>
            <a:avLst/>
            <a:gdLst/>
            <a:ahLst/>
            <a:cxnLst/>
            <a:rect l="l" t="t" r="r" b="b"/>
            <a:pathLst>
              <a:path w="589280" h="41275">
                <a:moveTo>
                  <a:pt x="588784" y="0"/>
                </a:moveTo>
                <a:lnTo>
                  <a:pt x="0" y="0"/>
                </a:lnTo>
                <a:lnTo>
                  <a:pt x="10363" y="8826"/>
                </a:lnTo>
                <a:lnTo>
                  <a:pt x="12992" y="14465"/>
                </a:lnTo>
                <a:lnTo>
                  <a:pt x="11645" y="20535"/>
                </a:lnTo>
                <a:lnTo>
                  <a:pt x="4965" y="27228"/>
                </a:lnTo>
                <a:lnTo>
                  <a:pt x="4965" y="35001"/>
                </a:lnTo>
                <a:lnTo>
                  <a:pt x="17640" y="41059"/>
                </a:lnTo>
                <a:lnTo>
                  <a:pt x="588784" y="41059"/>
                </a:lnTo>
                <a:lnTo>
                  <a:pt x="588784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463126" y="8034946"/>
            <a:ext cx="601980" cy="41275"/>
          </a:xfrm>
          <a:custGeom>
            <a:avLst/>
            <a:gdLst/>
            <a:ahLst/>
            <a:cxnLst/>
            <a:rect l="l" t="t" r="r" b="b"/>
            <a:pathLst>
              <a:path w="601980" h="41275">
                <a:moveTo>
                  <a:pt x="601459" y="0"/>
                </a:moveTo>
                <a:lnTo>
                  <a:pt x="0" y="0"/>
                </a:lnTo>
                <a:lnTo>
                  <a:pt x="0" y="41059"/>
                </a:lnTo>
                <a:lnTo>
                  <a:pt x="583450" y="41059"/>
                </a:lnTo>
                <a:lnTo>
                  <a:pt x="596379" y="35001"/>
                </a:lnTo>
                <a:lnTo>
                  <a:pt x="596379" y="27228"/>
                </a:lnTo>
                <a:lnTo>
                  <a:pt x="589559" y="20535"/>
                </a:lnTo>
                <a:lnTo>
                  <a:pt x="588200" y="14465"/>
                </a:lnTo>
                <a:lnTo>
                  <a:pt x="590880" y="8826"/>
                </a:lnTo>
                <a:lnTo>
                  <a:pt x="601459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463126" y="8034946"/>
            <a:ext cx="601980" cy="41275"/>
          </a:xfrm>
          <a:custGeom>
            <a:avLst/>
            <a:gdLst/>
            <a:ahLst/>
            <a:cxnLst/>
            <a:rect l="l" t="t" r="r" b="b"/>
            <a:pathLst>
              <a:path w="601980" h="41275">
                <a:moveTo>
                  <a:pt x="0" y="0"/>
                </a:moveTo>
                <a:lnTo>
                  <a:pt x="601459" y="0"/>
                </a:lnTo>
                <a:lnTo>
                  <a:pt x="590880" y="8826"/>
                </a:lnTo>
                <a:lnTo>
                  <a:pt x="588200" y="14465"/>
                </a:lnTo>
                <a:lnTo>
                  <a:pt x="589559" y="20535"/>
                </a:lnTo>
                <a:lnTo>
                  <a:pt x="596379" y="27228"/>
                </a:lnTo>
                <a:lnTo>
                  <a:pt x="596379" y="35001"/>
                </a:lnTo>
                <a:lnTo>
                  <a:pt x="583450" y="41059"/>
                </a:lnTo>
                <a:lnTo>
                  <a:pt x="0" y="41059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340114" y="8062328"/>
            <a:ext cx="20320" cy="0"/>
          </a:xfrm>
          <a:custGeom>
            <a:avLst/>
            <a:gdLst/>
            <a:ahLst/>
            <a:cxnLst/>
            <a:rect l="l" t="t" r="r" b="b"/>
            <a:pathLst>
              <a:path w="20319">
                <a:moveTo>
                  <a:pt x="0" y="0"/>
                </a:moveTo>
                <a:lnTo>
                  <a:pt x="20040" y="0"/>
                </a:lnTo>
              </a:path>
            </a:pathLst>
          </a:custGeom>
          <a:ln w="2689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329586" y="8055482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69" h="13970">
                <a:moveTo>
                  <a:pt x="10629" y="0"/>
                </a:moveTo>
                <a:lnTo>
                  <a:pt x="3086" y="0"/>
                </a:lnTo>
                <a:lnTo>
                  <a:pt x="0" y="3073"/>
                </a:lnTo>
                <a:lnTo>
                  <a:pt x="0" y="10604"/>
                </a:lnTo>
                <a:lnTo>
                  <a:pt x="3086" y="13690"/>
                </a:lnTo>
                <a:lnTo>
                  <a:pt x="10629" y="13690"/>
                </a:lnTo>
                <a:lnTo>
                  <a:pt x="13703" y="10604"/>
                </a:lnTo>
                <a:lnTo>
                  <a:pt x="13703" y="3073"/>
                </a:lnTo>
                <a:lnTo>
                  <a:pt x="106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329586" y="8055482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69" h="13970">
                <a:moveTo>
                  <a:pt x="6845" y="0"/>
                </a:moveTo>
                <a:lnTo>
                  <a:pt x="10629" y="0"/>
                </a:lnTo>
                <a:lnTo>
                  <a:pt x="13703" y="3073"/>
                </a:lnTo>
                <a:lnTo>
                  <a:pt x="13703" y="6819"/>
                </a:lnTo>
                <a:lnTo>
                  <a:pt x="13703" y="10604"/>
                </a:lnTo>
                <a:lnTo>
                  <a:pt x="10629" y="13690"/>
                </a:lnTo>
                <a:lnTo>
                  <a:pt x="6845" y="13690"/>
                </a:lnTo>
                <a:lnTo>
                  <a:pt x="3086" y="13690"/>
                </a:lnTo>
                <a:lnTo>
                  <a:pt x="0" y="10604"/>
                </a:lnTo>
                <a:lnTo>
                  <a:pt x="0" y="6819"/>
                </a:lnTo>
                <a:lnTo>
                  <a:pt x="0" y="3073"/>
                </a:lnTo>
                <a:lnTo>
                  <a:pt x="3086" y="0"/>
                </a:lnTo>
                <a:lnTo>
                  <a:pt x="6845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418867" y="8062328"/>
            <a:ext cx="20320" cy="0"/>
          </a:xfrm>
          <a:custGeom>
            <a:avLst/>
            <a:gdLst/>
            <a:ahLst/>
            <a:cxnLst/>
            <a:rect l="l" t="t" r="r" b="b"/>
            <a:pathLst>
              <a:path w="20319">
                <a:moveTo>
                  <a:pt x="0" y="0"/>
                </a:moveTo>
                <a:lnTo>
                  <a:pt x="20066" y="0"/>
                </a:lnTo>
              </a:path>
            </a:pathLst>
          </a:custGeom>
          <a:ln w="2689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446261" y="8062328"/>
            <a:ext cx="20320" cy="0"/>
          </a:xfrm>
          <a:custGeom>
            <a:avLst/>
            <a:gdLst/>
            <a:ahLst/>
            <a:cxnLst/>
            <a:rect l="l" t="t" r="r" b="b"/>
            <a:pathLst>
              <a:path w="20319">
                <a:moveTo>
                  <a:pt x="0" y="0"/>
                </a:moveTo>
                <a:lnTo>
                  <a:pt x="20040" y="0"/>
                </a:lnTo>
              </a:path>
            </a:pathLst>
          </a:custGeom>
          <a:ln w="2689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435745" y="8055482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69" h="13970">
                <a:moveTo>
                  <a:pt x="10604" y="0"/>
                </a:moveTo>
                <a:lnTo>
                  <a:pt x="3073" y="0"/>
                </a:lnTo>
                <a:lnTo>
                  <a:pt x="0" y="3073"/>
                </a:lnTo>
                <a:lnTo>
                  <a:pt x="0" y="10604"/>
                </a:lnTo>
                <a:lnTo>
                  <a:pt x="3073" y="13690"/>
                </a:lnTo>
                <a:lnTo>
                  <a:pt x="10604" y="13690"/>
                </a:lnTo>
                <a:lnTo>
                  <a:pt x="13690" y="10604"/>
                </a:lnTo>
                <a:lnTo>
                  <a:pt x="13690" y="3073"/>
                </a:lnTo>
                <a:lnTo>
                  <a:pt x="106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435745" y="8055482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69" h="13970">
                <a:moveTo>
                  <a:pt x="6845" y="0"/>
                </a:moveTo>
                <a:lnTo>
                  <a:pt x="10604" y="0"/>
                </a:lnTo>
                <a:lnTo>
                  <a:pt x="13690" y="3073"/>
                </a:lnTo>
                <a:lnTo>
                  <a:pt x="13690" y="6819"/>
                </a:lnTo>
                <a:lnTo>
                  <a:pt x="13690" y="10604"/>
                </a:lnTo>
                <a:lnTo>
                  <a:pt x="10604" y="13690"/>
                </a:lnTo>
                <a:lnTo>
                  <a:pt x="6845" y="13690"/>
                </a:lnTo>
                <a:lnTo>
                  <a:pt x="3073" y="13690"/>
                </a:lnTo>
                <a:lnTo>
                  <a:pt x="0" y="10604"/>
                </a:lnTo>
                <a:lnTo>
                  <a:pt x="0" y="6819"/>
                </a:lnTo>
                <a:lnTo>
                  <a:pt x="0" y="3073"/>
                </a:lnTo>
                <a:lnTo>
                  <a:pt x="3073" y="0"/>
                </a:lnTo>
                <a:lnTo>
                  <a:pt x="6845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88501" y="8130800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031" y="0"/>
                </a:lnTo>
              </a:path>
            </a:pathLst>
          </a:custGeom>
          <a:ln w="137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285326" y="8130800"/>
            <a:ext cx="208915" cy="0"/>
          </a:xfrm>
          <a:custGeom>
            <a:avLst/>
            <a:gdLst/>
            <a:ahLst/>
            <a:cxnLst/>
            <a:rect l="l" t="t" r="r" b="b"/>
            <a:pathLst>
              <a:path w="208914">
                <a:moveTo>
                  <a:pt x="0" y="0"/>
                </a:moveTo>
                <a:lnTo>
                  <a:pt x="208381" y="0"/>
                </a:lnTo>
              </a:path>
            </a:pathLst>
          </a:custGeom>
          <a:ln w="2005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291918" y="8076006"/>
            <a:ext cx="20955" cy="6985"/>
          </a:xfrm>
          <a:custGeom>
            <a:avLst/>
            <a:gdLst/>
            <a:ahLst/>
            <a:cxnLst/>
            <a:rect l="l" t="t" r="r" b="b"/>
            <a:pathLst>
              <a:path w="20955" h="6984">
                <a:moveTo>
                  <a:pt x="0" y="0"/>
                </a:moveTo>
                <a:lnTo>
                  <a:pt x="20548" y="685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291918" y="8082863"/>
            <a:ext cx="20955" cy="3810"/>
          </a:xfrm>
          <a:custGeom>
            <a:avLst/>
            <a:gdLst/>
            <a:ahLst/>
            <a:cxnLst/>
            <a:rect l="l" t="t" r="r" b="b"/>
            <a:pathLst>
              <a:path w="20955" h="3809">
                <a:moveTo>
                  <a:pt x="20548" y="0"/>
                </a:moveTo>
                <a:lnTo>
                  <a:pt x="0" y="3416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291918" y="8086280"/>
            <a:ext cx="20955" cy="6985"/>
          </a:xfrm>
          <a:custGeom>
            <a:avLst/>
            <a:gdLst/>
            <a:ahLst/>
            <a:cxnLst/>
            <a:rect l="l" t="t" r="r" b="b"/>
            <a:pathLst>
              <a:path w="20955" h="6984">
                <a:moveTo>
                  <a:pt x="0" y="0"/>
                </a:moveTo>
                <a:lnTo>
                  <a:pt x="20548" y="685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291918" y="8093138"/>
            <a:ext cx="20955" cy="3810"/>
          </a:xfrm>
          <a:custGeom>
            <a:avLst/>
            <a:gdLst/>
            <a:ahLst/>
            <a:cxnLst/>
            <a:rect l="l" t="t" r="r" b="b"/>
            <a:pathLst>
              <a:path w="20955" h="3809">
                <a:moveTo>
                  <a:pt x="20548" y="0"/>
                </a:moveTo>
                <a:lnTo>
                  <a:pt x="0" y="342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291918" y="8096567"/>
            <a:ext cx="20955" cy="6985"/>
          </a:xfrm>
          <a:custGeom>
            <a:avLst/>
            <a:gdLst/>
            <a:ahLst/>
            <a:cxnLst/>
            <a:rect l="l" t="t" r="r" b="b"/>
            <a:pathLst>
              <a:path w="20955" h="6984">
                <a:moveTo>
                  <a:pt x="0" y="0"/>
                </a:moveTo>
                <a:lnTo>
                  <a:pt x="20548" y="684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288743" y="8108550"/>
            <a:ext cx="27305" cy="0"/>
          </a:xfrm>
          <a:custGeom>
            <a:avLst/>
            <a:gdLst/>
            <a:ahLst/>
            <a:cxnLst/>
            <a:rect l="l" t="t" r="r" b="b"/>
            <a:pathLst>
              <a:path w="27305">
                <a:moveTo>
                  <a:pt x="0" y="0"/>
                </a:moveTo>
                <a:lnTo>
                  <a:pt x="26898" y="0"/>
                </a:lnTo>
              </a:path>
            </a:pathLst>
          </a:custGeom>
          <a:ln w="1662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288743" y="8118830"/>
            <a:ext cx="27305" cy="0"/>
          </a:xfrm>
          <a:custGeom>
            <a:avLst/>
            <a:gdLst/>
            <a:ahLst/>
            <a:cxnLst/>
            <a:rect l="l" t="t" r="r" b="b"/>
            <a:pathLst>
              <a:path w="27305">
                <a:moveTo>
                  <a:pt x="0" y="0"/>
                </a:moveTo>
                <a:lnTo>
                  <a:pt x="26898" y="0"/>
                </a:lnTo>
              </a:path>
            </a:pathLst>
          </a:custGeom>
          <a:ln w="1661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466555" y="8076006"/>
            <a:ext cx="20955" cy="6985"/>
          </a:xfrm>
          <a:custGeom>
            <a:avLst/>
            <a:gdLst/>
            <a:ahLst/>
            <a:cxnLst/>
            <a:rect l="l" t="t" r="r" b="b"/>
            <a:pathLst>
              <a:path w="20955" h="6984">
                <a:moveTo>
                  <a:pt x="20548" y="0"/>
                </a:moveTo>
                <a:lnTo>
                  <a:pt x="0" y="685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466555" y="8082863"/>
            <a:ext cx="20955" cy="3810"/>
          </a:xfrm>
          <a:custGeom>
            <a:avLst/>
            <a:gdLst/>
            <a:ahLst/>
            <a:cxnLst/>
            <a:rect l="l" t="t" r="r" b="b"/>
            <a:pathLst>
              <a:path w="20955" h="3809">
                <a:moveTo>
                  <a:pt x="0" y="0"/>
                </a:moveTo>
                <a:lnTo>
                  <a:pt x="20548" y="3416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466555" y="8086280"/>
            <a:ext cx="20955" cy="6985"/>
          </a:xfrm>
          <a:custGeom>
            <a:avLst/>
            <a:gdLst/>
            <a:ahLst/>
            <a:cxnLst/>
            <a:rect l="l" t="t" r="r" b="b"/>
            <a:pathLst>
              <a:path w="20955" h="6984">
                <a:moveTo>
                  <a:pt x="20548" y="0"/>
                </a:moveTo>
                <a:lnTo>
                  <a:pt x="0" y="685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466555" y="8093138"/>
            <a:ext cx="20955" cy="3810"/>
          </a:xfrm>
          <a:custGeom>
            <a:avLst/>
            <a:gdLst/>
            <a:ahLst/>
            <a:cxnLst/>
            <a:rect l="l" t="t" r="r" b="b"/>
            <a:pathLst>
              <a:path w="20955" h="3809">
                <a:moveTo>
                  <a:pt x="0" y="0"/>
                </a:moveTo>
                <a:lnTo>
                  <a:pt x="20548" y="342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466555" y="8096567"/>
            <a:ext cx="20955" cy="6985"/>
          </a:xfrm>
          <a:custGeom>
            <a:avLst/>
            <a:gdLst/>
            <a:ahLst/>
            <a:cxnLst/>
            <a:rect l="l" t="t" r="r" b="b"/>
            <a:pathLst>
              <a:path w="20955" h="6984">
                <a:moveTo>
                  <a:pt x="20548" y="0"/>
                </a:moveTo>
                <a:lnTo>
                  <a:pt x="0" y="684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463380" y="8108562"/>
            <a:ext cx="27305" cy="0"/>
          </a:xfrm>
          <a:custGeom>
            <a:avLst/>
            <a:gdLst/>
            <a:ahLst/>
            <a:cxnLst/>
            <a:rect l="l" t="t" r="r" b="b"/>
            <a:pathLst>
              <a:path w="27305">
                <a:moveTo>
                  <a:pt x="0" y="0"/>
                </a:moveTo>
                <a:lnTo>
                  <a:pt x="26898" y="0"/>
                </a:lnTo>
              </a:path>
            </a:pathLst>
          </a:custGeom>
          <a:ln w="1662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463380" y="8118817"/>
            <a:ext cx="27305" cy="0"/>
          </a:xfrm>
          <a:custGeom>
            <a:avLst/>
            <a:gdLst/>
            <a:ahLst/>
            <a:cxnLst/>
            <a:rect l="l" t="t" r="r" b="b"/>
            <a:pathLst>
              <a:path w="27305">
                <a:moveTo>
                  <a:pt x="0" y="0"/>
                </a:moveTo>
                <a:lnTo>
                  <a:pt x="26898" y="0"/>
                </a:lnTo>
              </a:path>
            </a:pathLst>
          </a:custGeom>
          <a:ln w="1661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356980" y="8353387"/>
            <a:ext cx="34290" cy="10795"/>
          </a:xfrm>
          <a:custGeom>
            <a:avLst/>
            <a:gdLst/>
            <a:ahLst/>
            <a:cxnLst/>
            <a:rect l="l" t="t" r="r" b="b"/>
            <a:pathLst>
              <a:path w="34289" h="10795">
                <a:moveTo>
                  <a:pt x="0" y="0"/>
                </a:moveTo>
                <a:lnTo>
                  <a:pt x="0" y="5651"/>
                </a:lnTo>
                <a:lnTo>
                  <a:pt x="7683" y="10274"/>
                </a:lnTo>
                <a:lnTo>
                  <a:pt x="17119" y="10274"/>
                </a:lnTo>
                <a:lnTo>
                  <a:pt x="26543" y="10274"/>
                </a:lnTo>
                <a:lnTo>
                  <a:pt x="34251" y="5651"/>
                </a:lnTo>
                <a:lnTo>
                  <a:pt x="34251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391232" y="8343112"/>
            <a:ext cx="31115" cy="20955"/>
          </a:xfrm>
          <a:custGeom>
            <a:avLst/>
            <a:gdLst/>
            <a:ahLst/>
            <a:cxnLst/>
            <a:rect l="l" t="t" r="r" b="b"/>
            <a:pathLst>
              <a:path w="31114" h="20954">
                <a:moveTo>
                  <a:pt x="15405" y="20548"/>
                </a:moveTo>
                <a:lnTo>
                  <a:pt x="23888" y="20548"/>
                </a:lnTo>
                <a:lnTo>
                  <a:pt x="30810" y="15925"/>
                </a:lnTo>
                <a:lnTo>
                  <a:pt x="30810" y="10274"/>
                </a:lnTo>
                <a:lnTo>
                  <a:pt x="30810" y="4610"/>
                </a:lnTo>
                <a:lnTo>
                  <a:pt x="23888" y="0"/>
                </a:lnTo>
                <a:lnTo>
                  <a:pt x="15405" y="0"/>
                </a:lnTo>
                <a:lnTo>
                  <a:pt x="6908" y="0"/>
                </a:lnTo>
                <a:lnTo>
                  <a:pt x="0" y="4610"/>
                </a:lnTo>
                <a:lnTo>
                  <a:pt x="0" y="10274"/>
                </a:lnTo>
                <a:lnTo>
                  <a:pt x="0" y="15925"/>
                </a:lnTo>
                <a:lnTo>
                  <a:pt x="6908" y="20548"/>
                </a:lnTo>
                <a:lnTo>
                  <a:pt x="15405" y="20548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350122" y="7432243"/>
            <a:ext cx="79375" cy="55244"/>
          </a:xfrm>
          <a:custGeom>
            <a:avLst/>
            <a:gdLst/>
            <a:ahLst/>
            <a:cxnLst/>
            <a:rect l="l" t="t" r="r" b="b"/>
            <a:pathLst>
              <a:path w="79375" h="55245">
                <a:moveTo>
                  <a:pt x="0" y="0"/>
                </a:moveTo>
                <a:lnTo>
                  <a:pt x="78765" y="0"/>
                </a:lnTo>
                <a:lnTo>
                  <a:pt x="78765" y="54787"/>
                </a:lnTo>
                <a:lnTo>
                  <a:pt x="0" y="54787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340114" y="7423683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8806" y="0"/>
                </a:lnTo>
              </a:path>
            </a:pathLst>
          </a:custGeom>
          <a:ln w="2346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762798" y="7406563"/>
            <a:ext cx="734695" cy="0"/>
          </a:xfrm>
          <a:custGeom>
            <a:avLst/>
            <a:gdLst/>
            <a:ahLst/>
            <a:cxnLst/>
            <a:rect l="l" t="t" r="r" b="b"/>
            <a:pathLst>
              <a:path w="734694">
                <a:moveTo>
                  <a:pt x="0" y="0"/>
                </a:moveTo>
                <a:lnTo>
                  <a:pt x="734326" y="0"/>
                </a:lnTo>
              </a:path>
            </a:pathLst>
          </a:custGeom>
          <a:ln w="2346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765973" y="7128776"/>
            <a:ext cx="728345" cy="269240"/>
          </a:xfrm>
          <a:custGeom>
            <a:avLst/>
            <a:gdLst/>
            <a:ahLst/>
            <a:cxnLst/>
            <a:rect l="l" t="t" r="r" b="b"/>
            <a:pathLst>
              <a:path w="728344" h="269240">
                <a:moveTo>
                  <a:pt x="0" y="0"/>
                </a:moveTo>
                <a:lnTo>
                  <a:pt x="727976" y="0"/>
                </a:lnTo>
                <a:lnTo>
                  <a:pt x="727976" y="269227"/>
                </a:lnTo>
                <a:lnTo>
                  <a:pt x="0" y="269227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892439" y="7432243"/>
            <a:ext cx="79375" cy="55244"/>
          </a:xfrm>
          <a:custGeom>
            <a:avLst/>
            <a:gdLst/>
            <a:ahLst/>
            <a:cxnLst/>
            <a:rect l="l" t="t" r="r" b="b"/>
            <a:pathLst>
              <a:path w="79375" h="55245">
                <a:moveTo>
                  <a:pt x="0" y="0"/>
                </a:moveTo>
                <a:lnTo>
                  <a:pt x="78765" y="0"/>
                </a:lnTo>
                <a:lnTo>
                  <a:pt x="78765" y="54787"/>
                </a:lnTo>
                <a:lnTo>
                  <a:pt x="0" y="54787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882419" y="7423683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8806" y="0"/>
                </a:lnTo>
              </a:path>
            </a:pathLst>
          </a:custGeom>
          <a:ln w="2346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902714" y="7487031"/>
            <a:ext cx="58419" cy="89535"/>
          </a:xfrm>
          <a:custGeom>
            <a:avLst/>
            <a:gdLst/>
            <a:ahLst/>
            <a:cxnLst/>
            <a:rect l="l" t="t" r="r" b="b"/>
            <a:pathLst>
              <a:path w="58419" h="89534">
                <a:moveTo>
                  <a:pt x="0" y="0"/>
                </a:moveTo>
                <a:lnTo>
                  <a:pt x="58204" y="0"/>
                </a:lnTo>
                <a:lnTo>
                  <a:pt x="58204" y="89039"/>
                </a:lnTo>
                <a:lnTo>
                  <a:pt x="0" y="89039"/>
                </a:lnTo>
                <a:lnTo>
                  <a:pt x="0" y="0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885848" y="7582916"/>
            <a:ext cx="92075" cy="0"/>
          </a:xfrm>
          <a:custGeom>
            <a:avLst/>
            <a:gdLst/>
            <a:ahLst/>
            <a:cxnLst/>
            <a:rect l="l" t="t" r="r" b="b"/>
            <a:pathLst>
              <a:path w="92075">
                <a:moveTo>
                  <a:pt x="0" y="0"/>
                </a:moveTo>
                <a:lnTo>
                  <a:pt x="91948" y="0"/>
                </a:lnTo>
              </a:path>
            </a:pathLst>
          </a:custGeom>
          <a:ln w="200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841334" y="7596619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0987" y="0"/>
                </a:lnTo>
              </a:path>
            </a:pathLst>
          </a:custGeom>
          <a:ln w="200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820532" y="7603464"/>
            <a:ext cx="0" cy="264160"/>
          </a:xfrm>
          <a:custGeom>
            <a:avLst/>
            <a:gdLst/>
            <a:ahLst/>
            <a:cxnLst/>
            <a:rect l="l" t="t" r="r" b="b"/>
            <a:pathLst>
              <a:path h="264159">
                <a:moveTo>
                  <a:pt x="0" y="0"/>
                </a:moveTo>
                <a:lnTo>
                  <a:pt x="0" y="26367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053386" y="7603464"/>
            <a:ext cx="0" cy="264160"/>
          </a:xfrm>
          <a:custGeom>
            <a:avLst/>
            <a:gdLst/>
            <a:ahLst/>
            <a:cxnLst/>
            <a:rect l="l" t="t" r="r" b="b"/>
            <a:pathLst>
              <a:path h="264159">
                <a:moveTo>
                  <a:pt x="0" y="0"/>
                </a:moveTo>
                <a:lnTo>
                  <a:pt x="0" y="26367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820532" y="7603464"/>
            <a:ext cx="233045" cy="0"/>
          </a:xfrm>
          <a:custGeom>
            <a:avLst/>
            <a:gdLst/>
            <a:ahLst/>
            <a:cxnLst/>
            <a:rect l="l" t="t" r="r" b="b"/>
            <a:pathLst>
              <a:path w="233044">
                <a:moveTo>
                  <a:pt x="0" y="0"/>
                </a:moveTo>
                <a:lnTo>
                  <a:pt x="232854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820579" y="7868856"/>
            <a:ext cx="233045" cy="53340"/>
          </a:xfrm>
          <a:custGeom>
            <a:avLst/>
            <a:gdLst/>
            <a:ahLst/>
            <a:cxnLst/>
            <a:rect l="l" t="t" r="r" b="b"/>
            <a:pathLst>
              <a:path w="233044" h="53340">
                <a:moveTo>
                  <a:pt x="232806" y="0"/>
                </a:moveTo>
                <a:lnTo>
                  <a:pt x="210607" y="31115"/>
                </a:lnTo>
                <a:lnTo>
                  <a:pt x="170639" y="46936"/>
                </a:lnTo>
                <a:lnTo>
                  <a:pt x="117808" y="53069"/>
                </a:lnTo>
                <a:lnTo>
                  <a:pt x="98905" y="52397"/>
                </a:lnTo>
                <a:lnTo>
                  <a:pt x="49027" y="43145"/>
                </a:lnTo>
                <a:lnTo>
                  <a:pt x="14058" y="25243"/>
                </a:lnTo>
                <a:lnTo>
                  <a:pt x="1992" y="9903"/>
                </a:lnTo>
                <a:lnTo>
                  <a:pt x="0" y="152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820532" y="7860283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08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820532" y="7634275"/>
            <a:ext cx="0" cy="206375"/>
          </a:xfrm>
          <a:custGeom>
            <a:avLst/>
            <a:gdLst/>
            <a:ahLst/>
            <a:cxnLst/>
            <a:rect l="l" t="t" r="r" b="b"/>
            <a:pathLst>
              <a:path h="206375">
                <a:moveTo>
                  <a:pt x="0" y="0"/>
                </a:moveTo>
                <a:lnTo>
                  <a:pt x="0" y="20618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854784" y="7634275"/>
            <a:ext cx="0" cy="206375"/>
          </a:xfrm>
          <a:custGeom>
            <a:avLst/>
            <a:gdLst/>
            <a:ahLst/>
            <a:cxnLst/>
            <a:rect l="l" t="t" r="r" b="b"/>
            <a:pathLst>
              <a:path h="206375">
                <a:moveTo>
                  <a:pt x="0" y="0"/>
                </a:moveTo>
                <a:lnTo>
                  <a:pt x="0" y="20618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889023" y="7634275"/>
            <a:ext cx="0" cy="206375"/>
          </a:xfrm>
          <a:custGeom>
            <a:avLst/>
            <a:gdLst/>
            <a:ahLst/>
            <a:cxnLst/>
            <a:rect l="l" t="t" r="r" b="b"/>
            <a:pathLst>
              <a:path h="206375">
                <a:moveTo>
                  <a:pt x="0" y="0"/>
                </a:moveTo>
                <a:lnTo>
                  <a:pt x="0" y="20618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923262" y="7634275"/>
            <a:ext cx="0" cy="206375"/>
          </a:xfrm>
          <a:custGeom>
            <a:avLst/>
            <a:gdLst/>
            <a:ahLst/>
            <a:cxnLst/>
            <a:rect l="l" t="t" r="r" b="b"/>
            <a:pathLst>
              <a:path h="206375">
                <a:moveTo>
                  <a:pt x="0" y="0"/>
                </a:moveTo>
                <a:lnTo>
                  <a:pt x="0" y="20618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957501" y="7634275"/>
            <a:ext cx="0" cy="206375"/>
          </a:xfrm>
          <a:custGeom>
            <a:avLst/>
            <a:gdLst/>
            <a:ahLst/>
            <a:cxnLst/>
            <a:rect l="l" t="t" r="r" b="b"/>
            <a:pathLst>
              <a:path h="206375">
                <a:moveTo>
                  <a:pt x="0" y="0"/>
                </a:moveTo>
                <a:lnTo>
                  <a:pt x="0" y="20618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991741" y="7634275"/>
            <a:ext cx="0" cy="206375"/>
          </a:xfrm>
          <a:custGeom>
            <a:avLst/>
            <a:gdLst/>
            <a:ahLst/>
            <a:cxnLst/>
            <a:rect l="l" t="t" r="r" b="b"/>
            <a:pathLst>
              <a:path h="206375">
                <a:moveTo>
                  <a:pt x="0" y="0"/>
                </a:moveTo>
                <a:lnTo>
                  <a:pt x="0" y="20618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025992" y="7634275"/>
            <a:ext cx="0" cy="206375"/>
          </a:xfrm>
          <a:custGeom>
            <a:avLst/>
            <a:gdLst/>
            <a:ahLst/>
            <a:cxnLst/>
            <a:rect l="l" t="t" r="r" b="b"/>
            <a:pathLst>
              <a:path h="206375">
                <a:moveTo>
                  <a:pt x="0" y="0"/>
                </a:moveTo>
                <a:lnTo>
                  <a:pt x="0" y="20618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387803" y="8415032"/>
            <a:ext cx="34290" cy="10795"/>
          </a:xfrm>
          <a:custGeom>
            <a:avLst/>
            <a:gdLst/>
            <a:ahLst/>
            <a:cxnLst/>
            <a:rect l="l" t="t" r="r" b="b"/>
            <a:pathLst>
              <a:path w="34289" h="10795">
                <a:moveTo>
                  <a:pt x="34239" y="10261"/>
                </a:moveTo>
                <a:lnTo>
                  <a:pt x="34239" y="4610"/>
                </a:lnTo>
                <a:lnTo>
                  <a:pt x="26543" y="0"/>
                </a:lnTo>
                <a:lnTo>
                  <a:pt x="17119" y="0"/>
                </a:lnTo>
                <a:lnTo>
                  <a:pt x="7683" y="0"/>
                </a:lnTo>
                <a:lnTo>
                  <a:pt x="0" y="4610"/>
                </a:lnTo>
                <a:lnTo>
                  <a:pt x="0" y="1026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356980" y="8415032"/>
            <a:ext cx="31115" cy="20955"/>
          </a:xfrm>
          <a:custGeom>
            <a:avLst/>
            <a:gdLst/>
            <a:ahLst/>
            <a:cxnLst/>
            <a:rect l="l" t="t" r="r" b="b"/>
            <a:pathLst>
              <a:path w="31114" h="20954">
                <a:moveTo>
                  <a:pt x="15417" y="0"/>
                </a:moveTo>
                <a:lnTo>
                  <a:pt x="6921" y="0"/>
                </a:lnTo>
                <a:lnTo>
                  <a:pt x="0" y="4610"/>
                </a:lnTo>
                <a:lnTo>
                  <a:pt x="0" y="10261"/>
                </a:lnTo>
                <a:lnTo>
                  <a:pt x="0" y="15925"/>
                </a:lnTo>
                <a:lnTo>
                  <a:pt x="6921" y="20535"/>
                </a:lnTo>
                <a:lnTo>
                  <a:pt x="15417" y="20535"/>
                </a:lnTo>
                <a:lnTo>
                  <a:pt x="23914" y="20535"/>
                </a:lnTo>
                <a:lnTo>
                  <a:pt x="30822" y="15925"/>
                </a:lnTo>
                <a:lnTo>
                  <a:pt x="30822" y="10261"/>
                </a:lnTo>
                <a:lnTo>
                  <a:pt x="30822" y="4610"/>
                </a:lnTo>
                <a:lnTo>
                  <a:pt x="23914" y="0"/>
                </a:lnTo>
                <a:lnTo>
                  <a:pt x="15417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422042" y="8425294"/>
            <a:ext cx="0" cy="397510"/>
          </a:xfrm>
          <a:custGeom>
            <a:avLst/>
            <a:gdLst/>
            <a:ahLst/>
            <a:cxnLst/>
            <a:rect l="l" t="t" r="r" b="b"/>
            <a:pathLst>
              <a:path h="397509">
                <a:moveTo>
                  <a:pt x="0" y="0"/>
                </a:moveTo>
                <a:lnTo>
                  <a:pt x="0" y="39723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356980" y="8425294"/>
            <a:ext cx="0" cy="397510"/>
          </a:xfrm>
          <a:custGeom>
            <a:avLst/>
            <a:gdLst/>
            <a:ahLst/>
            <a:cxnLst/>
            <a:rect l="l" t="t" r="r" b="b"/>
            <a:pathLst>
              <a:path h="397509">
                <a:moveTo>
                  <a:pt x="0" y="0"/>
                </a:moveTo>
                <a:lnTo>
                  <a:pt x="0" y="39723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971420" y="8822525"/>
            <a:ext cx="839469" cy="65405"/>
          </a:xfrm>
          <a:custGeom>
            <a:avLst/>
            <a:gdLst/>
            <a:ahLst/>
            <a:cxnLst/>
            <a:rect l="l" t="t" r="r" b="b"/>
            <a:pathLst>
              <a:path w="839469" h="65404">
                <a:moveTo>
                  <a:pt x="0" y="0"/>
                </a:moveTo>
                <a:lnTo>
                  <a:pt x="838949" y="0"/>
                </a:lnTo>
                <a:lnTo>
                  <a:pt x="838949" y="65062"/>
                </a:lnTo>
                <a:lnTo>
                  <a:pt x="0" y="65062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358389" y="8887586"/>
            <a:ext cx="65405" cy="24130"/>
          </a:xfrm>
          <a:custGeom>
            <a:avLst/>
            <a:gdLst/>
            <a:ahLst/>
            <a:cxnLst/>
            <a:rect l="l" t="t" r="r" b="b"/>
            <a:pathLst>
              <a:path w="65405" h="24129">
                <a:moveTo>
                  <a:pt x="0" y="0"/>
                </a:moveTo>
                <a:lnTo>
                  <a:pt x="65049" y="0"/>
                </a:lnTo>
                <a:lnTo>
                  <a:pt x="65049" y="23964"/>
                </a:lnTo>
                <a:lnTo>
                  <a:pt x="0" y="23964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313863" y="8076006"/>
            <a:ext cx="0" cy="20955"/>
          </a:xfrm>
          <a:custGeom>
            <a:avLst/>
            <a:gdLst/>
            <a:ahLst/>
            <a:cxnLst/>
            <a:rect l="l" t="t" r="r" b="b"/>
            <a:pathLst>
              <a:path h="20954">
                <a:moveTo>
                  <a:pt x="0" y="0"/>
                </a:moveTo>
                <a:lnTo>
                  <a:pt x="0" y="2056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289898" y="8076006"/>
            <a:ext cx="0" cy="20955"/>
          </a:xfrm>
          <a:custGeom>
            <a:avLst/>
            <a:gdLst/>
            <a:ahLst/>
            <a:cxnLst/>
            <a:rect l="l" t="t" r="r" b="b"/>
            <a:pathLst>
              <a:path h="20954">
                <a:moveTo>
                  <a:pt x="0" y="0"/>
                </a:moveTo>
                <a:lnTo>
                  <a:pt x="0" y="2056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488501" y="8076006"/>
            <a:ext cx="0" cy="20955"/>
          </a:xfrm>
          <a:custGeom>
            <a:avLst/>
            <a:gdLst/>
            <a:ahLst/>
            <a:cxnLst/>
            <a:rect l="l" t="t" r="r" b="b"/>
            <a:pathLst>
              <a:path h="20954">
                <a:moveTo>
                  <a:pt x="0" y="0"/>
                </a:moveTo>
                <a:lnTo>
                  <a:pt x="0" y="2056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464536" y="8076006"/>
            <a:ext cx="0" cy="20955"/>
          </a:xfrm>
          <a:custGeom>
            <a:avLst/>
            <a:gdLst/>
            <a:ahLst/>
            <a:cxnLst/>
            <a:rect l="l" t="t" r="r" b="b"/>
            <a:pathLst>
              <a:path h="20954">
                <a:moveTo>
                  <a:pt x="0" y="0"/>
                </a:moveTo>
                <a:lnTo>
                  <a:pt x="0" y="2056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084902" y="7355687"/>
            <a:ext cx="88265" cy="83185"/>
          </a:xfrm>
          <a:custGeom>
            <a:avLst/>
            <a:gdLst/>
            <a:ahLst/>
            <a:cxnLst/>
            <a:rect l="l" t="t" r="r" b="b"/>
            <a:pathLst>
              <a:path w="88264" h="83184">
                <a:moveTo>
                  <a:pt x="0" y="0"/>
                </a:moveTo>
                <a:lnTo>
                  <a:pt x="88201" y="0"/>
                </a:lnTo>
                <a:lnTo>
                  <a:pt x="88201" y="83197"/>
                </a:lnTo>
                <a:lnTo>
                  <a:pt x="0" y="83197"/>
                </a:lnTo>
                <a:lnTo>
                  <a:pt x="0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084902" y="7355687"/>
            <a:ext cx="88265" cy="83185"/>
          </a:xfrm>
          <a:custGeom>
            <a:avLst/>
            <a:gdLst/>
            <a:ahLst/>
            <a:cxnLst/>
            <a:rect l="l" t="t" r="r" b="b"/>
            <a:pathLst>
              <a:path w="88264" h="83184">
                <a:moveTo>
                  <a:pt x="0" y="0"/>
                </a:moveTo>
                <a:lnTo>
                  <a:pt x="88201" y="0"/>
                </a:lnTo>
                <a:lnTo>
                  <a:pt x="88201" y="83197"/>
                </a:lnTo>
                <a:lnTo>
                  <a:pt x="0" y="83197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924439" y="7355687"/>
            <a:ext cx="83820" cy="83185"/>
          </a:xfrm>
          <a:custGeom>
            <a:avLst/>
            <a:gdLst/>
            <a:ahLst/>
            <a:cxnLst/>
            <a:rect l="l" t="t" r="r" b="b"/>
            <a:pathLst>
              <a:path w="83820" h="83184">
                <a:moveTo>
                  <a:pt x="0" y="0"/>
                </a:moveTo>
                <a:lnTo>
                  <a:pt x="83553" y="0"/>
                </a:lnTo>
                <a:lnTo>
                  <a:pt x="83553" y="83197"/>
                </a:lnTo>
                <a:lnTo>
                  <a:pt x="0" y="83197"/>
                </a:lnTo>
                <a:lnTo>
                  <a:pt x="0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924439" y="7355687"/>
            <a:ext cx="83820" cy="83185"/>
          </a:xfrm>
          <a:custGeom>
            <a:avLst/>
            <a:gdLst/>
            <a:ahLst/>
            <a:cxnLst/>
            <a:rect l="l" t="t" r="r" b="b"/>
            <a:pathLst>
              <a:path w="83820" h="83184">
                <a:moveTo>
                  <a:pt x="0" y="0"/>
                </a:moveTo>
                <a:lnTo>
                  <a:pt x="83553" y="0"/>
                </a:lnTo>
                <a:lnTo>
                  <a:pt x="83553" y="83197"/>
                </a:lnTo>
                <a:lnTo>
                  <a:pt x="0" y="83197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741392" y="7272515"/>
            <a:ext cx="343535" cy="249554"/>
          </a:xfrm>
          <a:custGeom>
            <a:avLst/>
            <a:gdLst/>
            <a:ahLst/>
            <a:cxnLst/>
            <a:rect l="l" t="t" r="r" b="b"/>
            <a:pathLst>
              <a:path w="343535" h="249554">
                <a:moveTo>
                  <a:pt x="0" y="0"/>
                </a:moveTo>
                <a:lnTo>
                  <a:pt x="343509" y="0"/>
                </a:lnTo>
                <a:lnTo>
                  <a:pt x="343509" y="249542"/>
                </a:lnTo>
                <a:lnTo>
                  <a:pt x="0" y="249542"/>
                </a:lnTo>
                <a:lnTo>
                  <a:pt x="0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741392" y="7272515"/>
            <a:ext cx="343535" cy="249554"/>
          </a:xfrm>
          <a:custGeom>
            <a:avLst/>
            <a:gdLst/>
            <a:ahLst/>
            <a:cxnLst/>
            <a:rect l="l" t="t" r="r" b="b"/>
            <a:pathLst>
              <a:path w="343535" h="249554">
                <a:moveTo>
                  <a:pt x="0" y="0"/>
                </a:moveTo>
                <a:lnTo>
                  <a:pt x="343509" y="0"/>
                </a:lnTo>
                <a:lnTo>
                  <a:pt x="343509" y="249542"/>
                </a:lnTo>
                <a:lnTo>
                  <a:pt x="0" y="249542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005427" y="7269022"/>
            <a:ext cx="351155" cy="249554"/>
          </a:xfrm>
          <a:custGeom>
            <a:avLst/>
            <a:gdLst/>
            <a:ahLst/>
            <a:cxnLst/>
            <a:rect l="l" t="t" r="r" b="b"/>
            <a:pathLst>
              <a:path w="351154" h="249554">
                <a:moveTo>
                  <a:pt x="0" y="0"/>
                </a:moveTo>
                <a:lnTo>
                  <a:pt x="350697" y="0"/>
                </a:lnTo>
                <a:lnTo>
                  <a:pt x="350697" y="249542"/>
                </a:lnTo>
                <a:lnTo>
                  <a:pt x="0" y="249542"/>
                </a:lnTo>
                <a:lnTo>
                  <a:pt x="0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005427" y="7269022"/>
            <a:ext cx="351155" cy="249554"/>
          </a:xfrm>
          <a:custGeom>
            <a:avLst/>
            <a:gdLst/>
            <a:ahLst/>
            <a:cxnLst/>
            <a:rect l="l" t="t" r="r" b="b"/>
            <a:pathLst>
              <a:path w="351154" h="249554">
                <a:moveTo>
                  <a:pt x="0" y="0"/>
                </a:moveTo>
                <a:lnTo>
                  <a:pt x="350697" y="0"/>
                </a:lnTo>
                <a:lnTo>
                  <a:pt x="350697" y="249542"/>
                </a:lnTo>
                <a:lnTo>
                  <a:pt x="0" y="249542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188993" y="7605242"/>
            <a:ext cx="66675" cy="100330"/>
          </a:xfrm>
          <a:custGeom>
            <a:avLst/>
            <a:gdLst/>
            <a:ahLst/>
            <a:cxnLst/>
            <a:rect l="l" t="t" r="r" b="b"/>
            <a:pathLst>
              <a:path w="66675" h="100329">
                <a:moveTo>
                  <a:pt x="0" y="0"/>
                </a:moveTo>
                <a:lnTo>
                  <a:pt x="66560" y="0"/>
                </a:lnTo>
                <a:lnTo>
                  <a:pt x="66560" y="99822"/>
                </a:lnTo>
                <a:lnTo>
                  <a:pt x="0" y="99822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355363" y="7222604"/>
            <a:ext cx="0" cy="100330"/>
          </a:xfrm>
          <a:custGeom>
            <a:avLst/>
            <a:gdLst/>
            <a:ahLst/>
            <a:cxnLst/>
            <a:rect l="l" t="t" r="r" b="b"/>
            <a:pathLst>
              <a:path h="100329">
                <a:moveTo>
                  <a:pt x="0" y="0"/>
                </a:moveTo>
                <a:lnTo>
                  <a:pt x="0" y="9980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005999" y="7272515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5">
                <a:moveTo>
                  <a:pt x="34936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005999" y="7272515"/>
            <a:ext cx="0" cy="83185"/>
          </a:xfrm>
          <a:custGeom>
            <a:avLst/>
            <a:gdLst/>
            <a:ahLst/>
            <a:cxnLst/>
            <a:rect l="l" t="t" r="r" b="b"/>
            <a:pathLst>
              <a:path h="83184">
                <a:moveTo>
                  <a:pt x="0" y="0"/>
                </a:moveTo>
                <a:lnTo>
                  <a:pt x="0" y="8317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922814" y="7355687"/>
            <a:ext cx="83185" cy="0"/>
          </a:xfrm>
          <a:custGeom>
            <a:avLst/>
            <a:gdLst/>
            <a:ahLst/>
            <a:cxnLst/>
            <a:rect l="l" t="t" r="r" b="b"/>
            <a:pathLst>
              <a:path w="83185">
                <a:moveTo>
                  <a:pt x="83185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355363" y="7472146"/>
            <a:ext cx="0" cy="100330"/>
          </a:xfrm>
          <a:custGeom>
            <a:avLst/>
            <a:gdLst/>
            <a:ahLst/>
            <a:cxnLst/>
            <a:rect l="l" t="t" r="r" b="b"/>
            <a:pathLst>
              <a:path h="100329">
                <a:moveTo>
                  <a:pt x="0" y="99822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005999" y="7522057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5">
                <a:moveTo>
                  <a:pt x="34936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005999" y="7438885"/>
            <a:ext cx="0" cy="83185"/>
          </a:xfrm>
          <a:custGeom>
            <a:avLst/>
            <a:gdLst/>
            <a:ahLst/>
            <a:cxnLst/>
            <a:rect l="l" t="t" r="r" b="b"/>
            <a:pathLst>
              <a:path h="83184">
                <a:moveTo>
                  <a:pt x="0" y="83172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922814" y="7438885"/>
            <a:ext cx="83185" cy="0"/>
          </a:xfrm>
          <a:custGeom>
            <a:avLst/>
            <a:gdLst/>
            <a:ahLst/>
            <a:cxnLst/>
            <a:rect l="l" t="t" r="r" b="b"/>
            <a:pathLst>
              <a:path w="83185">
                <a:moveTo>
                  <a:pt x="83185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738001" y="7222604"/>
            <a:ext cx="0" cy="100330"/>
          </a:xfrm>
          <a:custGeom>
            <a:avLst/>
            <a:gdLst/>
            <a:ahLst/>
            <a:cxnLst/>
            <a:rect l="l" t="t" r="r" b="b"/>
            <a:pathLst>
              <a:path h="100329">
                <a:moveTo>
                  <a:pt x="0" y="0"/>
                </a:moveTo>
                <a:lnTo>
                  <a:pt x="0" y="9980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738001" y="7272515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5">
                <a:moveTo>
                  <a:pt x="0" y="0"/>
                </a:moveTo>
                <a:lnTo>
                  <a:pt x="34937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087378" y="7272515"/>
            <a:ext cx="0" cy="83185"/>
          </a:xfrm>
          <a:custGeom>
            <a:avLst/>
            <a:gdLst/>
            <a:ahLst/>
            <a:cxnLst/>
            <a:rect l="l" t="t" r="r" b="b"/>
            <a:pathLst>
              <a:path h="83184">
                <a:moveTo>
                  <a:pt x="0" y="0"/>
                </a:moveTo>
                <a:lnTo>
                  <a:pt x="0" y="8317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87378" y="7355687"/>
            <a:ext cx="83185" cy="0"/>
          </a:xfrm>
          <a:custGeom>
            <a:avLst/>
            <a:gdLst/>
            <a:ahLst/>
            <a:cxnLst/>
            <a:rect l="l" t="t" r="r" b="b"/>
            <a:pathLst>
              <a:path w="83185">
                <a:moveTo>
                  <a:pt x="0" y="0"/>
                </a:moveTo>
                <a:lnTo>
                  <a:pt x="83172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4738001" y="7472146"/>
            <a:ext cx="0" cy="100330"/>
          </a:xfrm>
          <a:custGeom>
            <a:avLst/>
            <a:gdLst/>
            <a:ahLst/>
            <a:cxnLst/>
            <a:rect l="l" t="t" r="r" b="b"/>
            <a:pathLst>
              <a:path h="100329">
                <a:moveTo>
                  <a:pt x="0" y="99822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738001" y="7522057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5">
                <a:moveTo>
                  <a:pt x="0" y="0"/>
                </a:moveTo>
                <a:lnTo>
                  <a:pt x="34937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87378" y="7438885"/>
            <a:ext cx="0" cy="83185"/>
          </a:xfrm>
          <a:custGeom>
            <a:avLst/>
            <a:gdLst/>
            <a:ahLst/>
            <a:cxnLst/>
            <a:rect l="l" t="t" r="r" b="b"/>
            <a:pathLst>
              <a:path h="83184">
                <a:moveTo>
                  <a:pt x="0" y="83172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87378" y="7438885"/>
            <a:ext cx="83185" cy="0"/>
          </a:xfrm>
          <a:custGeom>
            <a:avLst/>
            <a:gdLst/>
            <a:ahLst/>
            <a:cxnLst/>
            <a:rect l="l" t="t" r="r" b="b"/>
            <a:pathLst>
              <a:path w="83185">
                <a:moveTo>
                  <a:pt x="0" y="0"/>
                </a:moveTo>
                <a:lnTo>
                  <a:pt x="83172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548430" y="7522057"/>
            <a:ext cx="640715" cy="200025"/>
          </a:xfrm>
          <a:custGeom>
            <a:avLst/>
            <a:gdLst/>
            <a:ahLst/>
            <a:cxnLst/>
            <a:rect l="l" t="t" r="r" b="b"/>
            <a:pathLst>
              <a:path w="640714" h="200025">
                <a:moveTo>
                  <a:pt x="640575" y="0"/>
                </a:moveTo>
                <a:lnTo>
                  <a:pt x="0" y="0"/>
                </a:lnTo>
                <a:lnTo>
                  <a:pt x="11264" y="43052"/>
                </a:lnTo>
                <a:lnTo>
                  <a:pt x="14122" y="70357"/>
                </a:lnTo>
                <a:lnTo>
                  <a:pt x="12687" y="99809"/>
                </a:lnTo>
                <a:lnTo>
                  <a:pt x="5410" y="132321"/>
                </a:lnTo>
                <a:lnTo>
                  <a:pt x="5410" y="170167"/>
                </a:lnTo>
                <a:lnTo>
                  <a:pt x="19176" y="199644"/>
                </a:lnTo>
                <a:lnTo>
                  <a:pt x="640575" y="199644"/>
                </a:lnTo>
                <a:lnTo>
                  <a:pt x="640575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548430" y="7522057"/>
            <a:ext cx="640715" cy="200025"/>
          </a:xfrm>
          <a:custGeom>
            <a:avLst/>
            <a:gdLst/>
            <a:ahLst/>
            <a:cxnLst/>
            <a:rect l="l" t="t" r="r" b="b"/>
            <a:pathLst>
              <a:path w="640714" h="200025">
                <a:moveTo>
                  <a:pt x="640575" y="0"/>
                </a:moveTo>
                <a:lnTo>
                  <a:pt x="0" y="0"/>
                </a:lnTo>
                <a:lnTo>
                  <a:pt x="11264" y="43052"/>
                </a:lnTo>
                <a:lnTo>
                  <a:pt x="14122" y="70357"/>
                </a:lnTo>
                <a:lnTo>
                  <a:pt x="12687" y="99809"/>
                </a:lnTo>
                <a:lnTo>
                  <a:pt x="5410" y="132321"/>
                </a:lnTo>
                <a:lnTo>
                  <a:pt x="5410" y="170167"/>
                </a:lnTo>
                <a:lnTo>
                  <a:pt x="19176" y="199644"/>
                </a:lnTo>
                <a:lnTo>
                  <a:pt x="640575" y="199644"/>
                </a:lnTo>
                <a:lnTo>
                  <a:pt x="640575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904359" y="7522057"/>
            <a:ext cx="589280" cy="200025"/>
          </a:xfrm>
          <a:custGeom>
            <a:avLst/>
            <a:gdLst/>
            <a:ahLst/>
            <a:cxnLst/>
            <a:rect l="l" t="t" r="r" b="b"/>
            <a:pathLst>
              <a:path w="589279" h="200025">
                <a:moveTo>
                  <a:pt x="589026" y="0"/>
                </a:moveTo>
                <a:lnTo>
                  <a:pt x="0" y="0"/>
                </a:lnTo>
                <a:lnTo>
                  <a:pt x="0" y="199644"/>
                </a:lnTo>
                <a:lnTo>
                  <a:pt x="571411" y="199644"/>
                </a:lnTo>
                <a:lnTo>
                  <a:pt x="584060" y="170167"/>
                </a:lnTo>
                <a:lnTo>
                  <a:pt x="584060" y="132321"/>
                </a:lnTo>
                <a:lnTo>
                  <a:pt x="577380" y="99809"/>
                </a:lnTo>
                <a:lnTo>
                  <a:pt x="576046" y="70357"/>
                </a:lnTo>
                <a:lnTo>
                  <a:pt x="578675" y="43052"/>
                </a:lnTo>
                <a:lnTo>
                  <a:pt x="589026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904359" y="7522057"/>
            <a:ext cx="589280" cy="200025"/>
          </a:xfrm>
          <a:custGeom>
            <a:avLst/>
            <a:gdLst/>
            <a:ahLst/>
            <a:cxnLst/>
            <a:rect l="l" t="t" r="r" b="b"/>
            <a:pathLst>
              <a:path w="589279" h="200025">
                <a:moveTo>
                  <a:pt x="0" y="0"/>
                </a:moveTo>
                <a:lnTo>
                  <a:pt x="589026" y="0"/>
                </a:lnTo>
                <a:lnTo>
                  <a:pt x="578675" y="43052"/>
                </a:lnTo>
                <a:lnTo>
                  <a:pt x="576046" y="70357"/>
                </a:lnTo>
                <a:lnTo>
                  <a:pt x="577380" y="99809"/>
                </a:lnTo>
                <a:lnTo>
                  <a:pt x="584060" y="132321"/>
                </a:lnTo>
                <a:lnTo>
                  <a:pt x="584060" y="170167"/>
                </a:lnTo>
                <a:lnTo>
                  <a:pt x="571411" y="199644"/>
                </a:lnTo>
                <a:lnTo>
                  <a:pt x="0" y="199644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322102" y="7605242"/>
            <a:ext cx="66675" cy="100330"/>
          </a:xfrm>
          <a:custGeom>
            <a:avLst/>
            <a:gdLst/>
            <a:ahLst/>
            <a:cxnLst/>
            <a:rect l="l" t="t" r="r" b="b"/>
            <a:pathLst>
              <a:path w="66675" h="100329">
                <a:moveTo>
                  <a:pt x="0" y="0"/>
                </a:moveTo>
                <a:lnTo>
                  <a:pt x="66535" y="0"/>
                </a:lnTo>
                <a:lnTo>
                  <a:pt x="66535" y="99822"/>
                </a:lnTo>
                <a:lnTo>
                  <a:pt x="0" y="99822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258207" y="7621854"/>
            <a:ext cx="62865" cy="66675"/>
          </a:xfrm>
          <a:custGeom>
            <a:avLst/>
            <a:gdLst/>
            <a:ahLst/>
            <a:cxnLst/>
            <a:rect l="l" t="t" r="r" b="b"/>
            <a:pathLst>
              <a:path w="62864" h="66675">
                <a:moveTo>
                  <a:pt x="30620" y="0"/>
                </a:moveTo>
                <a:lnTo>
                  <a:pt x="44489" y="3039"/>
                </a:lnTo>
                <a:lnTo>
                  <a:pt x="55522" y="11247"/>
                </a:lnTo>
                <a:lnTo>
                  <a:pt x="62350" y="23257"/>
                </a:lnTo>
                <a:lnTo>
                  <a:pt x="60979" y="40575"/>
                </a:lnTo>
                <a:lnTo>
                  <a:pt x="55377" y="53586"/>
                </a:lnTo>
                <a:lnTo>
                  <a:pt x="46486" y="62175"/>
                </a:lnTo>
                <a:lnTo>
                  <a:pt x="35248" y="66231"/>
                </a:lnTo>
                <a:lnTo>
                  <a:pt x="19606" y="63785"/>
                </a:lnTo>
                <a:lnTo>
                  <a:pt x="7638" y="56700"/>
                </a:lnTo>
                <a:lnTo>
                  <a:pt x="0" y="46104"/>
                </a:lnTo>
                <a:lnTo>
                  <a:pt x="617" y="28078"/>
                </a:lnTo>
                <a:lnTo>
                  <a:pt x="5344" y="14565"/>
                </a:lnTo>
                <a:lnTo>
                  <a:pt x="13307" y="5489"/>
                </a:lnTo>
                <a:lnTo>
                  <a:pt x="23629" y="771"/>
                </a:lnTo>
                <a:lnTo>
                  <a:pt x="3062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704740" y="7605242"/>
            <a:ext cx="66675" cy="100330"/>
          </a:xfrm>
          <a:custGeom>
            <a:avLst/>
            <a:gdLst/>
            <a:ahLst/>
            <a:cxnLst/>
            <a:rect l="l" t="t" r="r" b="b"/>
            <a:pathLst>
              <a:path w="66675" h="100329">
                <a:moveTo>
                  <a:pt x="0" y="0"/>
                </a:moveTo>
                <a:lnTo>
                  <a:pt x="66535" y="0"/>
                </a:lnTo>
                <a:lnTo>
                  <a:pt x="66535" y="99822"/>
                </a:lnTo>
                <a:lnTo>
                  <a:pt x="0" y="99822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837823" y="7605242"/>
            <a:ext cx="66675" cy="100330"/>
          </a:xfrm>
          <a:custGeom>
            <a:avLst/>
            <a:gdLst/>
            <a:ahLst/>
            <a:cxnLst/>
            <a:rect l="l" t="t" r="r" b="b"/>
            <a:pathLst>
              <a:path w="66675" h="100329">
                <a:moveTo>
                  <a:pt x="0" y="0"/>
                </a:moveTo>
                <a:lnTo>
                  <a:pt x="66535" y="0"/>
                </a:lnTo>
                <a:lnTo>
                  <a:pt x="66535" y="99822"/>
                </a:lnTo>
                <a:lnTo>
                  <a:pt x="0" y="99822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773930" y="7621854"/>
            <a:ext cx="62865" cy="66675"/>
          </a:xfrm>
          <a:custGeom>
            <a:avLst/>
            <a:gdLst/>
            <a:ahLst/>
            <a:cxnLst/>
            <a:rect l="l" t="t" r="r" b="b"/>
            <a:pathLst>
              <a:path w="62864" h="66675">
                <a:moveTo>
                  <a:pt x="30619" y="0"/>
                </a:moveTo>
                <a:lnTo>
                  <a:pt x="44494" y="3039"/>
                </a:lnTo>
                <a:lnTo>
                  <a:pt x="55526" y="11247"/>
                </a:lnTo>
                <a:lnTo>
                  <a:pt x="62351" y="23257"/>
                </a:lnTo>
                <a:lnTo>
                  <a:pt x="60980" y="40575"/>
                </a:lnTo>
                <a:lnTo>
                  <a:pt x="55381" y="53586"/>
                </a:lnTo>
                <a:lnTo>
                  <a:pt x="46491" y="62176"/>
                </a:lnTo>
                <a:lnTo>
                  <a:pt x="35250" y="66231"/>
                </a:lnTo>
                <a:lnTo>
                  <a:pt x="19607" y="63785"/>
                </a:lnTo>
                <a:lnTo>
                  <a:pt x="7639" y="56701"/>
                </a:lnTo>
                <a:lnTo>
                  <a:pt x="0" y="46105"/>
                </a:lnTo>
                <a:lnTo>
                  <a:pt x="616" y="28078"/>
                </a:lnTo>
                <a:lnTo>
                  <a:pt x="5344" y="14566"/>
                </a:lnTo>
                <a:lnTo>
                  <a:pt x="13306" y="5489"/>
                </a:lnTo>
                <a:lnTo>
                  <a:pt x="23628" y="771"/>
                </a:lnTo>
                <a:lnTo>
                  <a:pt x="30619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066324" y="7725003"/>
            <a:ext cx="110489" cy="30480"/>
          </a:xfrm>
          <a:custGeom>
            <a:avLst/>
            <a:gdLst/>
            <a:ahLst/>
            <a:cxnLst/>
            <a:rect l="l" t="t" r="r" b="b"/>
            <a:pathLst>
              <a:path w="110489" h="30479">
                <a:moveTo>
                  <a:pt x="0" y="0"/>
                </a:moveTo>
                <a:lnTo>
                  <a:pt x="110007" y="29971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072547" y="7754975"/>
            <a:ext cx="104139" cy="17145"/>
          </a:xfrm>
          <a:custGeom>
            <a:avLst/>
            <a:gdLst/>
            <a:ahLst/>
            <a:cxnLst/>
            <a:rect l="l" t="t" r="r" b="b"/>
            <a:pathLst>
              <a:path w="104139" h="17145">
                <a:moveTo>
                  <a:pt x="103784" y="0"/>
                </a:moveTo>
                <a:lnTo>
                  <a:pt x="0" y="16637"/>
                </a:lnTo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072547" y="7771612"/>
            <a:ext cx="104139" cy="34290"/>
          </a:xfrm>
          <a:custGeom>
            <a:avLst/>
            <a:gdLst/>
            <a:ahLst/>
            <a:cxnLst/>
            <a:rect l="l" t="t" r="r" b="b"/>
            <a:pathLst>
              <a:path w="104139" h="34290">
                <a:moveTo>
                  <a:pt x="0" y="0"/>
                </a:moveTo>
                <a:lnTo>
                  <a:pt x="103784" y="34061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065536" y="7805673"/>
            <a:ext cx="111125" cy="17780"/>
          </a:xfrm>
          <a:custGeom>
            <a:avLst/>
            <a:gdLst/>
            <a:ahLst/>
            <a:cxnLst/>
            <a:rect l="l" t="t" r="r" b="b"/>
            <a:pathLst>
              <a:path w="111125" h="17779">
                <a:moveTo>
                  <a:pt x="110794" y="0"/>
                </a:moveTo>
                <a:lnTo>
                  <a:pt x="0" y="17754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070261" y="7828115"/>
            <a:ext cx="100330" cy="41275"/>
          </a:xfrm>
          <a:custGeom>
            <a:avLst/>
            <a:gdLst/>
            <a:ahLst/>
            <a:cxnLst/>
            <a:rect l="l" t="t" r="r" b="b"/>
            <a:pathLst>
              <a:path w="100329" h="41275">
                <a:moveTo>
                  <a:pt x="0" y="0"/>
                </a:moveTo>
                <a:lnTo>
                  <a:pt x="99809" y="0"/>
                </a:lnTo>
                <a:lnTo>
                  <a:pt x="99809" y="40716"/>
                </a:lnTo>
                <a:lnTo>
                  <a:pt x="0" y="40716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914404" y="7722946"/>
            <a:ext cx="110489" cy="30480"/>
          </a:xfrm>
          <a:custGeom>
            <a:avLst/>
            <a:gdLst/>
            <a:ahLst/>
            <a:cxnLst/>
            <a:rect l="l" t="t" r="r" b="b"/>
            <a:pathLst>
              <a:path w="110489" h="30479">
                <a:moveTo>
                  <a:pt x="109905" y="0"/>
                </a:moveTo>
                <a:lnTo>
                  <a:pt x="0" y="30378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914404" y="7753324"/>
            <a:ext cx="111125" cy="19050"/>
          </a:xfrm>
          <a:custGeom>
            <a:avLst/>
            <a:gdLst/>
            <a:ahLst/>
            <a:cxnLst/>
            <a:rect l="l" t="t" r="r" b="b"/>
            <a:pathLst>
              <a:path w="111125" h="19050">
                <a:moveTo>
                  <a:pt x="0" y="0"/>
                </a:moveTo>
                <a:lnTo>
                  <a:pt x="110820" y="18846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4916614" y="7772171"/>
            <a:ext cx="109220" cy="32384"/>
          </a:xfrm>
          <a:custGeom>
            <a:avLst/>
            <a:gdLst/>
            <a:ahLst/>
            <a:cxnLst/>
            <a:rect l="l" t="t" r="r" b="b"/>
            <a:pathLst>
              <a:path w="109220" h="32384">
                <a:moveTo>
                  <a:pt x="108610" y="0"/>
                </a:moveTo>
                <a:lnTo>
                  <a:pt x="0" y="32156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916614" y="7804327"/>
            <a:ext cx="107314" cy="17145"/>
          </a:xfrm>
          <a:custGeom>
            <a:avLst/>
            <a:gdLst/>
            <a:ahLst/>
            <a:cxnLst/>
            <a:rect l="l" t="t" r="r" b="b"/>
            <a:pathLst>
              <a:path w="107314" h="17145">
                <a:moveTo>
                  <a:pt x="0" y="0"/>
                </a:moveTo>
                <a:lnTo>
                  <a:pt x="107137" y="16548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179150" y="7721701"/>
            <a:ext cx="0" cy="104775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0"/>
                </a:moveTo>
                <a:lnTo>
                  <a:pt x="0" y="104393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062691" y="7721701"/>
            <a:ext cx="0" cy="104775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0"/>
                </a:moveTo>
                <a:lnTo>
                  <a:pt x="0" y="104393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027625" y="7721701"/>
            <a:ext cx="0" cy="102870"/>
          </a:xfrm>
          <a:custGeom>
            <a:avLst/>
            <a:gdLst/>
            <a:ahLst/>
            <a:cxnLst/>
            <a:rect l="l" t="t" r="r" b="b"/>
            <a:pathLst>
              <a:path h="102870">
                <a:moveTo>
                  <a:pt x="0" y="0"/>
                </a:moveTo>
                <a:lnTo>
                  <a:pt x="0" y="102869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911166" y="7721701"/>
            <a:ext cx="0" cy="102870"/>
          </a:xfrm>
          <a:custGeom>
            <a:avLst/>
            <a:gdLst/>
            <a:ahLst/>
            <a:cxnLst/>
            <a:rect l="l" t="t" r="r" b="b"/>
            <a:pathLst>
              <a:path h="102870">
                <a:moveTo>
                  <a:pt x="0" y="0"/>
                </a:moveTo>
                <a:lnTo>
                  <a:pt x="0" y="102869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388624" y="8019910"/>
            <a:ext cx="0" cy="829944"/>
          </a:xfrm>
          <a:custGeom>
            <a:avLst/>
            <a:gdLst/>
            <a:ahLst/>
            <a:cxnLst/>
            <a:rect l="l" t="t" r="r" b="b"/>
            <a:pathLst>
              <a:path h="829945">
                <a:moveTo>
                  <a:pt x="0" y="0"/>
                </a:moveTo>
                <a:lnTo>
                  <a:pt x="0" y="829436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266109" y="6410972"/>
            <a:ext cx="2438400" cy="2438400"/>
          </a:xfrm>
          <a:custGeom>
            <a:avLst/>
            <a:gdLst/>
            <a:ahLst/>
            <a:cxnLst/>
            <a:rect l="l" t="t" r="r" b="b"/>
            <a:pathLst>
              <a:path w="2438400" h="2438400">
                <a:moveTo>
                  <a:pt x="1219174" y="0"/>
                </a:moveTo>
                <a:lnTo>
                  <a:pt x="1318918" y="4054"/>
                </a:lnTo>
                <a:lnTo>
                  <a:pt x="1416486" y="16006"/>
                </a:lnTo>
                <a:lnTo>
                  <a:pt x="1511562" y="35537"/>
                </a:lnTo>
                <a:lnTo>
                  <a:pt x="1603827" y="62330"/>
                </a:lnTo>
                <a:lnTo>
                  <a:pt x="1692963" y="96066"/>
                </a:lnTo>
                <a:lnTo>
                  <a:pt x="1778653" y="136428"/>
                </a:lnTo>
                <a:lnTo>
                  <a:pt x="1860578" y="183098"/>
                </a:lnTo>
                <a:lnTo>
                  <a:pt x="1938420" y="235758"/>
                </a:lnTo>
                <a:lnTo>
                  <a:pt x="2011863" y="294090"/>
                </a:lnTo>
                <a:lnTo>
                  <a:pt x="2080587" y="357776"/>
                </a:lnTo>
                <a:lnTo>
                  <a:pt x="2144274" y="426498"/>
                </a:lnTo>
                <a:lnTo>
                  <a:pt x="2202608" y="499939"/>
                </a:lnTo>
                <a:lnTo>
                  <a:pt x="2255269" y="577781"/>
                </a:lnTo>
                <a:lnTo>
                  <a:pt x="2301940" y="659705"/>
                </a:lnTo>
                <a:lnTo>
                  <a:pt x="2342304" y="745394"/>
                </a:lnTo>
                <a:lnTo>
                  <a:pt x="2376041" y="834531"/>
                </a:lnTo>
                <a:lnTo>
                  <a:pt x="2402835" y="926796"/>
                </a:lnTo>
                <a:lnTo>
                  <a:pt x="2422367" y="1021872"/>
                </a:lnTo>
                <a:lnTo>
                  <a:pt x="2434319" y="1119442"/>
                </a:lnTo>
                <a:lnTo>
                  <a:pt x="2438374" y="1219187"/>
                </a:lnTo>
                <a:lnTo>
                  <a:pt x="2434319" y="1318932"/>
                </a:lnTo>
                <a:lnTo>
                  <a:pt x="2422367" y="1416502"/>
                </a:lnTo>
                <a:lnTo>
                  <a:pt x="2402835" y="1511578"/>
                </a:lnTo>
                <a:lnTo>
                  <a:pt x="2376041" y="1603843"/>
                </a:lnTo>
                <a:lnTo>
                  <a:pt x="2342304" y="1692979"/>
                </a:lnTo>
                <a:lnTo>
                  <a:pt x="2301940" y="1778668"/>
                </a:lnTo>
                <a:lnTo>
                  <a:pt x="2255269" y="1860593"/>
                </a:lnTo>
                <a:lnTo>
                  <a:pt x="2202608" y="1938434"/>
                </a:lnTo>
                <a:lnTo>
                  <a:pt x="2144274" y="2011875"/>
                </a:lnTo>
                <a:lnTo>
                  <a:pt x="2080587" y="2080598"/>
                </a:lnTo>
                <a:lnTo>
                  <a:pt x="2011863" y="2144284"/>
                </a:lnTo>
                <a:lnTo>
                  <a:pt x="1938420" y="2202616"/>
                </a:lnTo>
                <a:lnTo>
                  <a:pt x="1860578" y="2255276"/>
                </a:lnTo>
                <a:lnTo>
                  <a:pt x="1778653" y="2301946"/>
                </a:lnTo>
                <a:lnTo>
                  <a:pt x="1692963" y="2342308"/>
                </a:lnTo>
                <a:lnTo>
                  <a:pt x="1603827" y="2376044"/>
                </a:lnTo>
                <a:lnTo>
                  <a:pt x="1511562" y="2402837"/>
                </a:lnTo>
                <a:lnTo>
                  <a:pt x="1416486" y="2422368"/>
                </a:lnTo>
                <a:lnTo>
                  <a:pt x="1318918" y="2434320"/>
                </a:lnTo>
                <a:lnTo>
                  <a:pt x="1219174" y="2438374"/>
                </a:lnTo>
                <a:lnTo>
                  <a:pt x="1119429" y="2434320"/>
                </a:lnTo>
                <a:lnTo>
                  <a:pt x="1021860" y="2422368"/>
                </a:lnTo>
                <a:lnTo>
                  <a:pt x="926784" y="2402837"/>
                </a:lnTo>
                <a:lnTo>
                  <a:pt x="834519" y="2376044"/>
                </a:lnTo>
                <a:lnTo>
                  <a:pt x="745384" y="2342308"/>
                </a:lnTo>
                <a:lnTo>
                  <a:pt x="659695" y="2301946"/>
                </a:lnTo>
                <a:lnTo>
                  <a:pt x="577772" y="2255276"/>
                </a:lnTo>
                <a:lnTo>
                  <a:pt x="499931" y="2202616"/>
                </a:lnTo>
                <a:lnTo>
                  <a:pt x="426491" y="2144284"/>
                </a:lnTo>
                <a:lnTo>
                  <a:pt x="357770" y="2080598"/>
                </a:lnTo>
                <a:lnTo>
                  <a:pt x="294084" y="2011875"/>
                </a:lnTo>
                <a:lnTo>
                  <a:pt x="235753" y="1938434"/>
                </a:lnTo>
                <a:lnTo>
                  <a:pt x="183094" y="1860593"/>
                </a:lnTo>
                <a:lnTo>
                  <a:pt x="136425" y="1778668"/>
                </a:lnTo>
                <a:lnTo>
                  <a:pt x="96064" y="1692979"/>
                </a:lnTo>
                <a:lnTo>
                  <a:pt x="62328" y="1603843"/>
                </a:lnTo>
                <a:lnTo>
                  <a:pt x="35536" y="1511578"/>
                </a:lnTo>
                <a:lnTo>
                  <a:pt x="16006" y="1416502"/>
                </a:lnTo>
                <a:lnTo>
                  <a:pt x="4054" y="1318932"/>
                </a:lnTo>
                <a:lnTo>
                  <a:pt x="0" y="1219187"/>
                </a:lnTo>
                <a:lnTo>
                  <a:pt x="4054" y="1119442"/>
                </a:lnTo>
                <a:lnTo>
                  <a:pt x="16006" y="1021872"/>
                </a:lnTo>
                <a:lnTo>
                  <a:pt x="35536" y="926796"/>
                </a:lnTo>
                <a:lnTo>
                  <a:pt x="62328" y="834531"/>
                </a:lnTo>
                <a:lnTo>
                  <a:pt x="96064" y="745394"/>
                </a:lnTo>
                <a:lnTo>
                  <a:pt x="136425" y="659705"/>
                </a:lnTo>
                <a:lnTo>
                  <a:pt x="183094" y="577781"/>
                </a:lnTo>
                <a:lnTo>
                  <a:pt x="235753" y="499939"/>
                </a:lnTo>
                <a:lnTo>
                  <a:pt x="294084" y="426498"/>
                </a:lnTo>
                <a:lnTo>
                  <a:pt x="357770" y="357776"/>
                </a:lnTo>
                <a:lnTo>
                  <a:pt x="426491" y="294090"/>
                </a:lnTo>
                <a:lnTo>
                  <a:pt x="499931" y="235758"/>
                </a:lnTo>
                <a:lnTo>
                  <a:pt x="577772" y="183098"/>
                </a:lnTo>
                <a:lnTo>
                  <a:pt x="659695" y="136428"/>
                </a:lnTo>
                <a:lnTo>
                  <a:pt x="745384" y="96066"/>
                </a:lnTo>
                <a:lnTo>
                  <a:pt x="834519" y="62330"/>
                </a:lnTo>
                <a:lnTo>
                  <a:pt x="926784" y="35537"/>
                </a:lnTo>
                <a:lnTo>
                  <a:pt x="1021860" y="16006"/>
                </a:lnTo>
                <a:lnTo>
                  <a:pt x="1119429" y="4054"/>
                </a:lnTo>
                <a:lnTo>
                  <a:pt x="1219174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160523" y="7798193"/>
            <a:ext cx="487680" cy="499109"/>
          </a:xfrm>
          <a:custGeom>
            <a:avLst/>
            <a:gdLst/>
            <a:ahLst/>
            <a:cxnLst/>
            <a:rect l="l" t="t" r="r" b="b"/>
            <a:pathLst>
              <a:path w="487680" h="499109">
                <a:moveTo>
                  <a:pt x="243700" y="0"/>
                </a:moveTo>
                <a:lnTo>
                  <a:pt x="283140" y="3276"/>
                </a:lnTo>
                <a:lnTo>
                  <a:pt x="320588" y="12759"/>
                </a:lnTo>
                <a:lnTo>
                  <a:pt x="371909" y="37481"/>
                </a:lnTo>
                <a:lnTo>
                  <a:pt x="415885" y="73239"/>
                </a:lnTo>
                <a:lnTo>
                  <a:pt x="450801" y="118274"/>
                </a:lnTo>
                <a:lnTo>
                  <a:pt x="468198" y="152585"/>
                </a:lnTo>
                <a:lnTo>
                  <a:pt x="480297" y="189717"/>
                </a:lnTo>
                <a:lnTo>
                  <a:pt x="486590" y="229150"/>
                </a:lnTo>
                <a:lnTo>
                  <a:pt x="487400" y="249567"/>
                </a:lnTo>
                <a:lnTo>
                  <a:pt x="486590" y="269982"/>
                </a:lnTo>
                <a:lnTo>
                  <a:pt x="480297" y="309413"/>
                </a:lnTo>
                <a:lnTo>
                  <a:pt x="468198" y="346542"/>
                </a:lnTo>
                <a:lnTo>
                  <a:pt x="450801" y="380851"/>
                </a:lnTo>
                <a:lnTo>
                  <a:pt x="415885" y="425884"/>
                </a:lnTo>
                <a:lnTo>
                  <a:pt x="371909" y="461641"/>
                </a:lnTo>
                <a:lnTo>
                  <a:pt x="320588" y="486363"/>
                </a:lnTo>
                <a:lnTo>
                  <a:pt x="283140" y="495846"/>
                </a:lnTo>
                <a:lnTo>
                  <a:pt x="243700" y="499122"/>
                </a:lnTo>
                <a:lnTo>
                  <a:pt x="223762" y="498292"/>
                </a:lnTo>
                <a:lnTo>
                  <a:pt x="185255" y="491847"/>
                </a:lnTo>
                <a:lnTo>
                  <a:pt x="148995" y="479457"/>
                </a:lnTo>
                <a:lnTo>
                  <a:pt x="99932" y="450861"/>
                </a:lnTo>
                <a:lnTo>
                  <a:pt x="58785" y="411817"/>
                </a:lnTo>
                <a:lnTo>
                  <a:pt x="27270" y="364082"/>
                </a:lnTo>
                <a:lnTo>
                  <a:pt x="12459" y="328298"/>
                </a:lnTo>
                <a:lnTo>
                  <a:pt x="3199" y="289953"/>
                </a:lnTo>
                <a:lnTo>
                  <a:pt x="0" y="249567"/>
                </a:lnTo>
                <a:lnTo>
                  <a:pt x="810" y="229150"/>
                </a:lnTo>
                <a:lnTo>
                  <a:pt x="7103" y="189717"/>
                </a:lnTo>
                <a:lnTo>
                  <a:pt x="19202" y="152585"/>
                </a:lnTo>
                <a:lnTo>
                  <a:pt x="36599" y="118274"/>
                </a:lnTo>
                <a:lnTo>
                  <a:pt x="71515" y="73239"/>
                </a:lnTo>
                <a:lnTo>
                  <a:pt x="115491" y="37481"/>
                </a:lnTo>
                <a:lnTo>
                  <a:pt x="166812" y="12759"/>
                </a:lnTo>
                <a:lnTo>
                  <a:pt x="204259" y="3276"/>
                </a:lnTo>
                <a:lnTo>
                  <a:pt x="24370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205046" y="7952523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432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054703" y="7911045"/>
            <a:ext cx="0" cy="119380"/>
          </a:xfrm>
          <a:custGeom>
            <a:avLst/>
            <a:gdLst/>
            <a:ahLst/>
            <a:cxnLst/>
            <a:rect l="l" t="t" r="r" b="b"/>
            <a:pathLst>
              <a:path h="119379">
                <a:moveTo>
                  <a:pt x="0" y="0"/>
                </a:moveTo>
                <a:lnTo>
                  <a:pt x="0" y="11924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054703" y="8025104"/>
            <a:ext cx="332105" cy="0"/>
          </a:xfrm>
          <a:custGeom>
            <a:avLst/>
            <a:gdLst/>
            <a:ahLst/>
            <a:cxnLst/>
            <a:rect l="l" t="t" r="r" b="b"/>
            <a:pathLst>
              <a:path w="332104">
                <a:moveTo>
                  <a:pt x="0" y="0"/>
                </a:moveTo>
                <a:lnTo>
                  <a:pt x="331774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205046" y="7911045"/>
            <a:ext cx="0" cy="46990"/>
          </a:xfrm>
          <a:custGeom>
            <a:avLst/>
            <a:gdLst/>
            <a:ahLst/>
            <a:cxnLst/>
            <a:rect l="l" t="t" r="r" b="b"/>
            <a:pathLst>
              <a:path h="46990">
                <a:moveTo>
                  <a:pt x="0" y="46659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054703" y="7916227"/>
            <a:ext cx="150495" cy="0"/>
          </a:xfrm>
          <a:custGeom>
            <a:avLst/>
            <a:gdLst/>
            <a:ahLst/>
            <a:cxnLst/>
            <a:rect l="l" t="t" r="r" b="b"/>
            <a:pathLst>
              <a:path w="150495">
                <a:moveTo>
                  <a:pt x="150342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388624" y="6423253"/>
            <a:ext cx="0" cy="1534795"/>
          </a:xfrm>
          <a:custGeom>
            <a:avLst/>
            <a:gdLst/>
            <a:ahLst/>
            <a:cxnLst/>
            <a:rect l="l" t="t" r="r" b="b"/>
            <a:pathLst>
              <a:path h="1534795">
                <a:moveTo>
                  <a:pt x="0" y="0"/>
                </a:moveTo>
                <a:lnTo>
                  <a:pt x="0" y="1534452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912423" y="7804327"/>
            <a:ext cx="100330" cy="17145"/>
          </a:xfrm>
          <a:custGeom>
            <a:avLst/>
            <a:gdLst/>
            <a:ahLst/>
            <a:cxnLst/>
            <a:rect l="l" t="t" r="r" b="b"/>
            <a:pathLst>
              <a:path w="100329" h="17145">
                <a:moveTo>
                  <a:pt x="0" y="0"/>
                </a:moveTo>
                <a:lnTo>
                  <a:pt x="99822" y="16649"/>
                </a:lnTo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919116" y="7828115"/>
            <a:ext cx="100330" cy="41275"/>
          </a:xfrm>
          <a:custGeom>
            <a:avLst/>
            <a:gdLst/>
            <a:ahLst/>
            <a:cxnLst/>
            <a:rect l="l" t="t" r="r" b="b"/>
            <a:pathLst>
              <a:path w="100329" h="41275">
                <a:moveTo>
                  <a:pt x="0" y="40716"/>
                </a:moveTo>
                <a:lnTo>
                  <a:pt x="99809" y="40716"/>
                </a:lnTo>
                <a:lnTo>
                  <a:pt x="99809" y="0"/>
                </a:lnTo>
                <a:lnTo>
                  <a:pt x="0" y="0"/>
                </a:lnTo>
                <a:lnTo>
                  <a:pt x="0" y="40716"/>
                </a:lnTo>
                <a:close/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702695" y="7952523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181457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5034470" y="7911045"/>
            <a:ext cx="0" cy="119380"/>
          </a:xfrm>
          <a:custGeom>
            <a:avLst/>
            <a:gdLst/>
            <a:ahLst/>
            <a:cxnLst/>
            <a:rect l="l" t="t" r="r" b="b"/>
            <a:pathLst>
              <a:path h="119379">
                <a:moveTo>
                  <a:pt x="0" y="0"/>
                </a:moveTo>
                <a:lnTo>
                  <a:pt x="0" y="11924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702695" y="8025104"/>
            <a:ext cx="332105" cy="0"/>
          </a:xfrm>
          <a:custGeom>
            <a:avLst/>
            <a:gdLst/>
            <a:ahLst/>
            <a:cxnLst/>
            <a:rect l="l" t="t" r="r" b="b"/>
            <a:pathLst>
              <a:path w="332104">
                <a:moveTo>
                  <a:pt x="331774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884153" y="7911045"/>
            <a:ext cx="0" cy="46990"/>
          </a:xfrm>
          <a:custGeom>
            <a:avLst/>
            <a:gdLst/>
            <a:ahLst/>
            <a:cxnLst/>
            <a:rect l="l" t="t" r="r" b="b"/>
            <a:pathLst>
              <a:path h="46990">
                <a:moveTo>
                  <a:pt x="0" y="46659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884153" y="7916227"/>
            <a:ext cx="150495" cy="0"/>
          </a:xfrm>
          <a:custGeom>
            <a:avLst/>
            <a:gdLst/>
            <a:ahLst/>
            <a:cxnLst/>
            <a:rect l="l" t="t" r="r" b="b"/>
            <a:pathLst>
              <a:path w="150495">
                <a:moveTo>
                  <a:pt x="0" y="0"/>
                </a:moveTo>
                <a:lnTo>
                  <a:pt x="150317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878959" y="7903273"/>
            <a:ext cx="161290" cy="0"/>
          </a:xfrm>
          <a:custGeom>
            <a:avLst/>
            <a:gdLst/>
            <a:ahLst/>
            <a:cxnLst/>
            <a:rect l="l" t="t" r="r" b="b"/>
            <a:pathLst>
              <a:path w="161289">
                <a:moveTo>
                  <a:pt x="0" y="0"/>
                </a:moveTo>
                <a:lnTo>
                  <a:pt x="160718" y="0"/>
                </a:lnTo>
              </a:path>
            </a:pathLst>
          </a:custGeom>
          <a:ln w="1554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878959" y="7895501"/>
            <a:ext cx="161290" cy="15875"/>
          </a:xfrm>
          <a:custGeom>
            <a:avLst/>
            <a:gdLst/>
            <a:ahLst/>
            <a:cxnLst/>
            <a:rect l="l" t="t" r="r" b="b"/>
            <a:pathLst>
              <a:path w="161289" h="15875">
                <a:moveTo>
                  <a:pt x="0" y="15544"/>
                </a:moveTo>
                <a:lnTo>
                  <a:pt x="160718" y="15544"/>
                </a:lnTo>
                <a:lnTo>
                  <a:pt x="160718" y="0"/>
                </a:lnTo>
                <a:lnTo>
                  <a:pt x="0" y="0"/>
                </a:lnTo>
                <a:lnTo>
                  <a:pt x="0" y="15544"/>
                </a:lnTo>
                <a:close/>
              </a:path>
            </a:pathLst>
          </a:custGeom>
          <a:ln w="3175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702708" y="8019910"/>
            <a:ext cx="0" cy="808990"/>
          </a:xfrm>
          <a:custGeom>
            <a:avLst/>
            <a:gdLst/>
            <a:ahLst/>
            <a:cxnLst/>
            <a:rect l="l" t="t" r="r" b="b"/>
            <a:pathLst>
              <a:path h="808990">
                <a:moveTo>
                  <a:pt x="0" y="0"/>
                </a:moveTo>
                <a:lnTo>
                  <a:pt x="0" y="808697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702708" y="6423253"/>
            <a:ext cx="0" cy="1534795"/>
          </a:xfrm>
          <a:custGeom>
            <a:avLst/>
            <a:gdLst/>
            <a:ahLst/>
            <a:cxnLst/>
            <a:rect l="l" t="t" r="r" b="b"/>
            <a:pathLst>
              <a:path h="1534795">
                <a:moveTo>
                  <a:pt x="0" y="0"/>
                </a:moveTo>
                <a:lnTo>
                  <a:pt x="0" y="1534452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2623934" y="7722463"/>
            <a:ext cx="629285" cy="214629"/>
          </a:xfrm>
          <a:custGeom>
            <a:avLst/>
            <a:gdLst/>
            <a:ahLst/>
            <a:cxnLst/>
            <a:rect l="l" t="t" r="r" b="b"/>
            <a:pathLst>
              <a:path w="629285" h="214629">
                <a:moveTo>
                  <a:pt x="0" y="214515"/>
                </a:moveTo>
                <a:lnTo>
                  <a:pt x="629018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3200260" y="7705496"/>
            <a:ext cx="62230" cy="60325"/>
          </a:xfrm>
          <a:custGeom>
            <a:avLst/>
            <a:gdLst/>
            <a:ahLst/>
            <a:cxnLst/>
            <a:rect l="l" t="t" r="r" b="b"/>
            <a:pathLst>
              <a:path w="62229" h="60325">
                <a:moveTo>
                  <a:pt x="0" y="0"/>
                </a:moveTo>
                <a:lnTo>
                  <a:pt x="20446" y="59931"/>
                </a:lnTo>
                <a:lnTo>
                  <a:pt x="62128" y="1226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303057" y="8390915"/>
            <a:ext cx="498475" cy="86360"/>
          </a:xfrm>
          <a:custGeom>
            <a:avLst/>
            <a:gdLst/>
            <a:ahLst/>
            <a:cxnLst/>
            <a:rect l="l" t="t" r="r" b="b"/>
            <a:pathLst>
              <a:path w="498475" h="86359">
                <a:moveTo>
                  <a:pt x="64675" y="0"/>
                </a:moveTo>
                <a:lnTo>
                  <a:pt x="15206" y="16462"/>
                </a:lnTo>
                <a:lnTo>
                  <a:pt x="0" y="29030"/>
                </a:lnTo>
                <a:lnTo>
                  <a:pt x="589" y="34072"/>
                </a:lnTo>
                <a:lnTo>
                  <a:pt x="36304" y="60319"/>
                </a:lnTo>
                <a:lnTo>
                  <a:pt x="85888" y="73349"/>
                </a:lnTo>
                <a:lnTo>
                  <a:pt x="133585" y="80366"/>
                </a:lnTo>
                <a:lnTo>
                  <a:pt x="188296" y="84754"/>
                </a:lnTo>
                <a:lnTo>
                  <a:pt x="227782" y="86099"/>
                </a:lnTo>
                <a:lnTo>
                  <a:pt x="248228" y="86271"/>
                </a:lnTo>
                <a:lnTo>
                  <a:pt x="268674" y="86100"/>
                </a:lnTo>
                <a:lnTo>
                  <a:pt x="308162" y="84774"/>
                </a:lnTo>
                <a:lnTo>
                  <a:pt x="362912" y="80525"/>
                </a:lnTo>
                <a:lnTo>
                  <a:pt x="410718" y="73885"/>
                </a:lnTo>
                <a:lnTo>
                  <a:pt x="449820" y="65214"/>
                </a:lnTo>
                <a:lnTo>
                  <a:pt x="485373" y="51119"/>
                </a:lnTo>
                <a:lnTo>
                  <a:pt x="498152" y="34912"/>
                </a:lnTo>
                <a:lnTo>
                  <a:pt x="495469" y="27650"/>
                </a:lnTo>
                <a:lnTo>
                  <a:pt x="487702" y="20530"/>
                </a:lnTo>
                <a:lnTo>
                  <a:pt x="475269" y="13696"/>
                </a:lnTo>
                <a:lnTo>
                  <a:pt x="458590" y="729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710658" y="8368080"/>
            <a:ext cx="61594" cy="60960"/>
          </a:xfrm>
          <a:custGeom>
            <a:avLst/>
            <a:gdLst/>
            <a:ahLst/>
            <a:cxnLst/>
            <a:rect l="l" t="t" r="r" b="b"/>
            <a:pathLst>
              <a:path w="61595" h="60959">
                <a:moveTo>
                  <a:pt x="61556" y="0"/>
                </a:moveTo>
                <a:lnTo>
                  <a:pt x="0" y="14859"/>
                </a:lnTo>
                <a:lnTo>
                  <a:pt x="43649" y="60744"/>
                </a:lnTo>
                <a:lnTo>
                  <a:pt x="6155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3896194" y="7366075"/>
            <a:ext cx="55244" cy="63500"/>
          </a:xfrm>
          <a:custGeom>
            <a:avLst/>
            <a:gdLst/>
            <a:ahLst/>
            <a:cxnLst/>
            <a:rect l="l" t="t" r="r" b="b"/>
            <a:pathLst>
              <a:path w="55245" h="63500">
                <a:moveTo>
                  <a:pt x="0" y="0"/>
                </a:moveTo>
                <a:lnTo>
                  <a:pt x="0" y="63322"/>
                </a:lnTo>
                <a:lnTo>
                  <a:pt x="54838" y="3166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051107" y="739783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662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285498" y="7366075"/>
            <a:ext cx="55244" cy="63500"/>
          </a:xfrm>
          <a:custGeom>
            <a:avLst/>
            <a:gdLst/>
            <a:ahLst/>
            <a:cxnLst/>
            <a:rect l="l" t="t" r="r" b="b"/>
            <a:pathLst>
              <a:path w="55245" h="63500">
                <a:moveTo>
                  <a:pt x="0" y="0"/>
                </a:moveTo>
                <a:lnTo>
                  <a:pt x="0" y="63322"/>
                </a:lnTo>
                <a:lnTo>
                  <a:pt x="54838" y="3166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 txBox="1"/>
          <p:nvPr/>
        </p:nvSpPr>
        <p:spPr>
          <a:xfrm>
            <a:off x="3409556" y="7271708"/>
            <a:ext cx="508634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95300" algn="l"/>
              </a:tabLst>
            </a:pPr>
            <a:r>
              <a:rPr sz="800" u="sng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team</a:t>
            </a:r>
            <a:r>
              <a:rPr sz="800" u="sng" dirty="0">
                <a:solidFill>
                  <a:srgbClr val="231F20"/>
                </a:solidFill>
                <a:latin typeface="Arial"/>
                <a:cs typeface="Arial"/>
              </a:rPr>
              <a:t> in 	</a:t>
            </a:r>
            <a:endParaRPr sz="80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5112677" y="7241025"/>
            <a:ext cx="48895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Steam out</a:t>
            </a:r>
            <a:endParaRPr sz="800">
              <a:latin typeface="Arial"/>
              <a:cs typeface="Arial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3899192" y="7123086"/>
            <a:ext cx="259715" cy="212725"/>
          </a:xfrm>
          <a:custGeom>
            <a:avLst/>
            <a:gdLst/>
            <a:ahLst/>
            <a:cxnLst/>
            <a:rect l="l" t="t" r="r" b="b"/>
            <a:pathLst>
              <a:path w="259714" h="212725">
                <a:moveTo>
                  <a:pt x="0" y="0"/>
                </a:moveTo>
                <a:lnTo>
                  <a:pt x="259181" y="21253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131068" y="7305344"/>
            <a:ext cx="62865" cy="59690"/>
          </a:xfrm>
          <a:custGeom>
            <a:avLst/>
            <a:gdLst/>
            <a:ahLst/>
            <a:cxnLst/>
            <a:rect l="l" t="t" r="r" b="b"/>
            <a:pathLst>
              <a:path w="62864" h="59690">
                <a:moveTo>
                  <a:pt x="40157" y="0"/>
                </a:moveTo>
                <a:lnTo>
                  <a:pt x="0" y="48958"/>
                </a:lnTo>
                <a:lnTo>
                  <a:pt x="62484" y="59245"/>
                </a:lnTo>
                <a:lnTo>
                  <a:pt x="4015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 txBox="1"/>
          <p:nvPr/>
        </p:nvSpPr>
        <p:spPr>
          <a:xfrm>
            <a:off x="3518420" y="7007320"/>
            <a:ext cx="6578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Steam shroud</a:t>
            </a:r>
            <a:endParaRPr sz="800">
              <a:latin typeface="Arial"/>
              <a:cs typeface="Arial"/>
            </a:endParaRPr>
          </a:p>
        </p:txBody>
      </p:sp>
      <p:sp>
        <p:nvSpPr>
          <p:cNvPr id="173" name="object 173"/>
          <p:cNvSpPr/>
          <p:nvPr/>
        </p:nvSpPr>
        <p:spPr>
          <a:xfrm>
            <a:off x="4910073" y="7882540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033" y="0"/>
                </a:lnTo>
              </a:path>
            </a:pathLst>
          </a:custGeom>
          <a:ln w="15557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910073" y="7874761"/>
            <a:ext cx="114300" cy="15875"/>
          </a:xfrm>
          <a:custGeom>
            <a:avLst/>
            <a:gdLst/>
            <a:ahLst/>
            <a:cxnLst/>
            <a:rect l="l" t="t" r="r" b="b"/>
            <a:pathLst>
              <a:path w="114300" h="15875">
                <a:moveTo>
                  <a:pt x="0" y="15557"/>
                </a:moveTo>
                <a:lnTo>
                  <a:pt x="114033" y="15557"/>
                </a:lnTo>
                <a:lnTo>
                  <a:pt x="114033" y="0"/>
                </a:lnTo>
                <a:lnTo>
                  <a:pt x="0" y="0"/>
                </a:lnTo>
                <a:lnTo>
                  <a:pt x="0" y="15557"/>
                </a:lnTo>
                <a:close/>
              </a:path>
            </a:pathLst>
          </a:custGeom>
          <a:ln w="3175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5363413" y="7816018"/>
            <a:ext cx="26543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2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Seal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aces</a:t>
            </a:r>
            <a:endParaRPr sz="800">
              <a:latin typeface="Arial"/>
              <a:cs typeface="Arial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5029288" y="7879956"/>
            <a:ext cx="316865" cy="10795"/>
          </a:xfrm>
          <a:custGeom>
            <a:avLst/>
            <a:gdLst/>
            <a:ahLst/>
            <a:cxnLst/>
            <a:rect l="l" t="t" r="r" b="b"/>
            <a:pathLst>
              <a:path w="316864" h="10795">
                <a:moveTo>
                  <a:pt x="316242" y="0"/>
                </a:moveTo>
                <a:lnTo>
                  <a:pt x="0" y="1036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983734" y="7858277"/>
            <a:ext cx="55880" cy="63500"/>
          </a:xfrm>
          <a:custGeom>
            <a:avLst/>
            <a:gdLst/>
            <a:ahLst/>
            <a:cxnLst/>
            <a:rect l="l" t="t" r="r" b="b"/>
            <a:pathLst>
              <a:path w="55879" h="63500">
                <a:moveTo>
                  <a:pt x="53784" y="0"/>
                </a:moveTo>
                <a:lnTo>
                  <a:pt x="0" y="33439"/>
                </a:lnTo>
                <a:lnTo>
                  <a:pt x="55854" y="63284"/>
                </a:lnTo>
                <a:lnTo>
                  <a:pt x="5378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806391" y="6957186"/>
            <a:ext cx="202565" cy="638175"/>
          </a:xfrm>
          <a:custGeom>
            <a:avLst/>
            <a:gdLst/>
            <a:ahLst/>
            <a:cxnLst/>
            <a:rect l="l" t="t" r="r" b="b"/>
            <a:pathLst>
              <a:path w="202564" h="638175">
                <a:moveTo>
                  <a:pt x="202158" y="0"/>
                </a:moveTo>
                <a:lnTo>
                  <a:pt x="0" y="63764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4785258" y="7550987"/>
            <a:ext cx="60960" cy="62230"/>
          </a:xfrm>
          <a:custGeom>
            <a:avLst/>
            <a:gdLst/>
            <a:ahLst/>
            <a:cxnLst/>
            <a:rect l="l" t="t" r="r" b="b"/>
            <a:pathLst>
              <a:path w="60960" h="62229">
                <a:moveTo>
                  <a:pt x="0" y="0"/>
                </a:moveTo>
                <a:lnTo>
                  <a:pt x="13627" y="61848"/>
                </a:lnTo>
                <a:lnTo>
                  <a:pt x="60375" y="1913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 txBox="1"/>
          <p:nvPr/>
        </p:nvSpPr>
        <p:spPr>
          <a:xfrm>
            <a:off x="5011407" y="6851795"/>
            <a:ext cx="36576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2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Ball bea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ing</a:t>
            </a:r>
            <a:endParaRPr sz="800">
              <a:latin typeface="Arial"/>
              <a:cs typeface="Arial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3759212" y="7968081"/>
            <a:ext cx="373380" cy="145415"/>
          </a:xfrm>
          <a:custGeom>
            <a:avLst/>
            <a:gdLst/>
            <a:ahLst/>
            <a:cxnLst/>
            <a:rect l="l" t="t" r="r" b="b"/>
            <a:pathLst>
              <a:path w="373379" h="145415">
                <a:moveTo>
                  <a:pt x="0" y="145135"/>
                </a:moveTo>
                <a:lnTo>
                  <a:pt x="37325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112386" y="7942021"/>
            <a:ext cx="62865" cy="59055"/>
          </a:xfrm>
          <a:custGeom>
            <a:avLst/>
            <a:gdLst/>
            <a:ahLst/>
            <a:cxnLst/>
            <a:rect l="l" t="t" r="r" b="b"/>
            <a:pathLst>
              <a:path w="62864" h="59054">
                <a:moveTo>
                  <a:pt x="0" y="0"/>
                </a:moveTo>
                <a:lnTo>
                  <a:pt x="22961" y="59016"/>
                </a:lnTo>
                <a:lnTo>
                  <a:pt x="62585" y="9626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 txBox="1"/>
          <p:nvPr/>
        </p:nvSpPr>
        <p:spPr>
          <a:xfrm>
            <a:off x="3570261" y="8106314"/>
            <a:ext cx="67500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2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Rotating collar fi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x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ed to shaft</a:t>
            </a:r>
            <a:endParaRPr sz="800">
              <a:latin typeface="Arial"/>
              <a:cs typeface="Arial"/>
            </a:endParaRPr>
          </a:p>
        </p:txBody>
      </p:sp>
      <p:sp>
        <p:nvSpPr>
          <p:cNvPr id="184" name="object 184"/>
          <p:cNvSpPr/>
          <p:nvPr/>
        </p:nvSpPr>
        <p:spPr>
          <a:xfrm>
            <a:off x="4049521" y="7903273"/>
            <a:ext cx="161290" cy="0"/>
          </a:xfrm>
          <a:custGeom>
            <a:avLst/>
            <a:gdLst/>
            <a:ahLst/>
            <a:cxnLst/>
            <a:rect l="l" t="t" r="r" b="b"/>
            <a:pathLst>
              <a:path w="161289">
                <a:moveTo>
                  <a:pt x="0" y="0"/>
                </a:moveTo>
                <a:lnTo>
                  <a:pt x="160705" y="0"/>
                </a:lnTo>
              </a:path>
            </a:pathLst>
          </a:custGeom>
          <a:ln w="1554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049521" y="7895501"/>
            <a:ext cx="161290" cy="15875"/>
          </a:xfrm>
          <a:custGeom>
            <a:avLst/>
            <a:gdLst/>
            <a:ahLst/>
            <a:cxnLst/>
            <a:rect l="l" t="t" r="r" b="b"/>
            <a:pathLst>
              <a:path w="161289" h="15875">
                <a:moveTo>
                  <a:pt x="0" y="0"/>
                </a:moveTo>
                <a:lnTo>
                  <a:pt x="160705" y="0"/>
                </a:lnTo>
                <a:lnTo>
                  <a:pt x="160705" y="15544"/>
                </a:lnTo>
                <a:lnTo>
                  <a:pt x="0" y="15544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065079" y="7882540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058" y="0"/>
                </a:lnTo>
              </a:path>
            </a:pathLst>
          </a:custGeom>
          <a:ln w="15557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065079" y="7874761"/>
            <a:ext cx="114300" cy="15875"/>
          </a:xfrm>
          <a:custGeom>
            <a:avLst/>
            <a:gdLst/>
            <a:ahLst/>
            <a:cxnLst/>
            <a:rect l="l" t="t" r="r" b="b"/>
            <a:pathLst>
              <a:path w="114300" h="15875">
                <a:moveTo>
                  <a:pt x="0" y="0"/>
                </a:moveTo>
                <a:lnTo>
                  <a:pt x="114058" y="0"/>
                </a:lnTo>
                <a:lnTo>
                  <a:pt x="114058" y="15557"/>
                </a:lnTo>
                <a:lnTo>
                  <a:pt x="0" y="15557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390660" y="7392644"/>
            <a:ext cx="274955" cy="259715"/>
          </a:xfrm>
          <a:custGeom>
            <a:avLst/>
            <a:gdLst/>
            <a:ahLst/>
            <a:cxnLst/>
            <a:rect l="l" t="t" r="r" b="b"/>
            <a:pathLst>
              <a:path w="274955" h="259715">
                <a:moveTo>
                  <a:pt x="274739" y="0"/>
                </a:moveTo>
                <a:lnTo>
                  <a:pt x="0" y="25920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357437" y="7622387"/>
            <a:ext cx="61594" cy="60960"/>
          </a:xfrm>
          <a:custGeom>
            <a:avLst/>
            <a:gdLst/>
            <a:ahLst/>
            <a:cxnLst/>
            <a:rect l="l" t="t" r="r" b="b"/>
            <a:pathLst>
              <a:path w="61594" h="60959">
                <a:moveTo>
                  <a:pt x="18161" y="0"/>
                </a:moveTo>
                <a:lnTo>
                  <a:pt x="0" y="60680"/>
                </a:lnTo>
                <a:lnTo>
                  <a:pt x="61607" y="46062"/>
                </a:lnTo>
                <a:lnTo>
                  <a:pt x="1816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 txBox="1"/>
          <p:nvPr/>
        </p:nvSpPr>
        <p:spPr>
          <a:xfrm>
            <a:off x="556818" y="8671375"/>
            <a:ext cx="2280920" cy="539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67155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Impeller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6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Drive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system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for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top-mo</a:t>
            </a:r>
            <a:r>
              <a:rPr sz="800" spc="-20" dirty="0">
                <a:latin typeface="Arial"/>
                <a:cs typeface="Arial"/>
              </a:rPr>
              <a:t>u</a:t>
            </a:r>
            <a:r>
              <a:rPr sz="800" spc="-5" dirty="0">
                <a:latin typeface="Arial"/>
                <a:cs typeface="Arial"/>
              </a:rPr>
              <a:t>nted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agitator.</a:t>
            </a:r>
            <a:endParaRPr sz="800">
              <a:latin typeface="Arial"/>
              <a:cs typeface="Arial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2673451" y="7199090"/>
            <a:ext cx="464820" cy="248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Rotating d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eshaft</a:t>
            </a:r>
            <a:endParaRPr sz="800">
              <a:latin typeface="Arial"/>
              <a:cs typeface="Arial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1439621" y="7629404"/>
            <a:ext cx="36004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2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Elect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ic motor</a:t>
            </a:r>
            <a:endParaRPr sz="800">
              <a:latin typeface="Arial"/>
              <a:cs typeface="Arial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1765973" y="7128776"/>
            <a:ext cx="728345" cy="278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905" marR="133350">
              <a:lnSpc>
                <a:spcPct val="1042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Reduction gearb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x</a:t>
            </a:r>
            <a:endParaRPr sz="800">
              <a:latin typeface="Arial"/>
              <a:cs typeface="Arial"/>
            </a:endParaRPr>
          </a:p>
        </p:txBody>
      </p:sp>
      <p:sp>
        <p:nvSpPr>
          <p:cNvPr id="194" name="object 194"/>
          <p:cNvSpPr/>
          <p:nvPr/>
        </p:nvSpPr>
        <p:spPr>
          <a:xfrm>
            <a:off x="1939658" y="8066570"/>
            <a:ext cx="155575" cy="150495"/>
          </a:xfrm>
          <a:custGeom>
            <a:avLst/>
            <a:gdLst/>
            <a:ahLst/>
            <a:cxnLst/>
            <a:rect l="l" t="t" r="r" b="b"/>
            <a:pathLst>
              <a:path w="155575" h="150495">
                <a:moveTo>
                  <a:pt x="0" y="150329"/>
                </a:moveTo>
                <a:lnTo>
                  <a:pt x="155511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066569" y="8034972"/>
            <a:ext cx="61594" cy="60960"/>
          </a:xfrm>
          <a:custGeom>
            <a:avLst/>
            <a:gdLst/>
            <a:ahLst/>
            <a:cxnLst/>
            <a:rect l="l" t="t" r="r" b="b"/>
            <a:pathLst>
              <a:path w="61594" h="60959">
                <a:moveTo>
                  <a:pt x="61442" y="0"/>
                </a:moveTo>
                <a:lnTo>
                  <a:pt x="0" y="15354"/>
                </a:lnTo>
                <a:lnTo>
                  <a:pt x="44018" y="60858"/>
                </a:lnTo>
                <a:lnTo>
                  <a:pt x="6144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 txBox="1"/>
          <p:nvPr/>
        </p:nvSpPr>
        <p:spPr>
          <a:xfrm>
            <a:off x="1341158" y="8127053"/>
            <a:ext cx="5848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2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x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ed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essel top plate</a:t>
            </a:r>
            <a:endParaRPr sz="800">
              <a:latin typeface="Arial"/>
              <a:cs typeface="Arial"/>
            </a:endParaRPr>
          </a:p>
        </p:txBody>
      </p:sp>
      <p:sp>
        <p:nvSpPr>
          <p:cNvPr id="197" name="object 197"/>
          <p:cNvSpPr/>
          <p:nvPr/>
        </p:nvSpPr>
        <p:spPr>
          <a:xfrm>
            <a:off x="3811066" y="7781455"/>
            <a:ext cx="254000" cy="73025"/>
          </a:xfrm>
          <a:custGeom>
            <a:avLst/>
            <a:gdLst/>
            <a:ahLst/>
            <a:cxnLst/>
            <a:rect l="l" t="t" r="r" b="b"/>
            <a:pathLst>
              <a:path w="254000" h="73025">
                <a:moveTo>
                  <a:pt x="0" y="72580"/>
                </a:moveTo>
                <a:lnTo>
                  <a:pt x="254012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4047502" y="7753654"/>
            <a:ext cx="61594" cy="60960"/>
          </a:xfrm>
          <a:custGeom>
            <a:avLst/>
            <a:gdLst/>
            <a:ahLst/>
            <a:cxnLst/>
            <a:rect l="l" t="t" r="r" b="b"/>
            <a:pathLst>
              <a:path w="61595" h="60959">
                <a:moveTo>
                  <a:pt x="0" y="0"/>
                </a:moveTo>
                <a:lnTo>
                  <a:pt x="17399" y="60883"/>
                </a:lnTo>
                <a:lnTo>
                  <a:pt x="61429" y="15379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 txBox="1"/>
          <p:nvPr/>
        </p:nvSpPr>
        <p:spPr>
          <a:xfrm>
            <a:off x="3472294" y="7774552"/>
            <a:ext cx="32067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Sp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ing</a:t>
            </a:r>
            <a:endParaRPr sz="800">
              <a:latin typeface="Arial"/>
              <a:cs typeface="Arial"/>
            </a:endParaRPr>
          </a:p>
        </p:txBody>
      </p:sp>
      <p:sp>
        <p:nvSpPr>
          <p:cNvPr id="200" name="object 200"/>
          <p:cNvSpPr/>
          <p:nvPr/>
        </p:nvSpPr>
        <p:spPr>
          <a:xfrm>
            <a:off x="2322741" y="8221891"/>
            <a:ext cx="137160" cy="28575"/>
          </a:xfrm>
          <a:custGeom>
            <a:avLst/>
            <a:gdLst/>
            <a:ahLst/>
            <a:cxnLst/>
            <a:rect l="l" t="t" r="r" b="b"/>
            <a:pathLst>
              <a:path w="137160" h="28575">
                <a:moveTo>
                  <a:pt x="18186" y="0"/>
                </a:moveTo>
                <a:lnTo>
                  <a:pt x="6692" y="3149"/>
                </a:lnTo>
                <a:lnTo>
                  <a:pt x="0" y="7353"/>
                </a:lnTo>
                <a:lnTo>
                  <a:pt x="0" y="11645"/>
                </a:lnTo>
                <a:lnTo>
                  <a:pt x="38916" y="27081"/>
                </a:lnTo>
                <a:lnTo>
                  <a:pt x="57345" y="28538"/>
                </a:lnTo>
                <a:lnTo>
                  <a:pt x="78820" y="28090"/>
                </a:lnTo>
                <a:lnTo>
                  <a:pt x="124552" y="21227"/>
                </a:lnTo>
                <a:lnTo>
                  <a:pt x="136969" y="8102"/>
                </a:lnTo>
                <a:lnTo>
                  <a:pt x="132156" y="4559"/>
                </a:lnTo>
                <a:lnTo>
                  <a:pt x="124129" y="168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2414714" y="8207044"/>
            <a:ext cx="41275" cy="39370"/>
          </a:xfrm>
          <a:custGeom>
            <a:avLst/>
            <a:gdLst/>
            <a:ahLst/>
            <a:cxnLst/>
            <a:rect l="l" t="t" r="r" b="b"/>
            <a:pathLst>
              <a:path w="41275" h="39370">
                <a:moveTo>
                  <a:pt x="40881" y="0"/>
                </a:moveTo>
                <a:lnTo>
                  <a:pt x="0" y="7429"/>
                </a:lnTo>
                <a:lnTo>
                  <a:pt x="26873" y="39115"/>
                </a:lnTo>
                <a:lnTo>
                  <a:pt x="4088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 txBox="1"/>
          <p:nvPr/>
        </p:nvSpPr>
        <p:spPr>
          <a:xfrm>
            <a:off x="3817696" y="313916"/>
            <a:ext cx="268605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AGITATORS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PLANTS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027" y="686681"/>
            <a:ext cx="2920365" cy="2278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37160" algn="just">
              <a:lnSpc>
                <a:spcPct val="100000"/>
              </a:lnSpc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han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pa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 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-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oad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ge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na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ak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annu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17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han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bo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(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aph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)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ubb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bo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ili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ph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li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5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(</a:t>
            </a:r>
            <a:r>
              <a:rPr sz="1000" spc="35" dirty="0">
                <a:latin typeface="PMingLiU"/>
                <a:cs typeface="PMingLiU"/>
              </a:rPr>
              <a:t>P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F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ls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70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han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/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bo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unn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un</a:t>
            </a:r>
            <a:r>
              <a:rPr sz="1000" spc="55" dirty="0">
                <a:latin typeface="PMingLiU"/>
                <a:cs typeface="PMingLiU"/>
              </a:rPr>
              <a:t>d</a:t>
            </a:r>
            <a:r>
              <a:rPr sz="1000" spc="70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no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oun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fe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oo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rr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ua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782" y="3072229"/>
            <a:ext cx="2917190" cy="3866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Hygienic </a:t>
            </a:r>
            <a:r>
              <a:rPr sz="900" spc="45" dirty="0">
                <a:latin typeface="Arial"/>
                <a:cs typeface="Arial"/>
              </a:rPr>
              <a:t>Design</a:t>
            </a:r>
            <a:endParaRPr sz="900">
              <a:latin typeface="Arial"/>
              <a:cs typeface="Arial"/>
            </a:endParaRPr>
          </a:p>
          <a:p>
            <a:pPr marL="12700" marR="635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105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y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ig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5" dirty="0">
                <a:latin typeface="PMingLiU"/>
                <a:cs typeface="PMingLiU"/>
              </a:rPr>
              <a:t>y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v</a:t>
            </a:r>
            <a:r>
              <a:rPr sz="1000" spc="3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10" dirty="0">
                <a:latin typeface="PMingLiU"/>
                <a:cs typeface="PMingLiU"/>
              </a:rPr>
              <a:t>v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ti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su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at 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10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3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sh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fo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w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st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pe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us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65" dirty="0">
                <a:latin typeface="PMingLiU"/>
                <a:cs typeface="PMingLiU"/>
              </a:rPr>
              <a:t>ra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mp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ll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ll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k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i- 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b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l.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he</a:t>
            </a:r>
            <a:r>
              <a:rPr sz="1000" spc="2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ny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l,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75" dirty="0">
                <a:latin typeface="PMingLiU"/>
                <a:cs typeface="PMingLiU"/>
              </a:rPr>
              <a:t>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-5" dirty="0">
                <a:latin typeface="PMingLiU"/>
                <a:cs typeface="PMingLiU"/>
              </a:rPr>
              <a:t>SI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3</a:t>
            </a:r>
            <a:r>
              <a:rPr sz="1000" spc="80" dirty="0">
                <a:latin typeface="PMingLiU"/>
                <a:cs typeface="PMingLiU"/>
              </a:rPr>
              <a:t>04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-5" dirty="0">
                <a:latin typeface="PMingLiU"/>
                <a:cs typeface="PMingLiU"/>
              </a:rPr>
              <a:t>SI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3</a:t>
            </a:r>
            <a:r>
              <a:rPr sz="1000" spc="80" dirty="0">
                <a:latin typeface="PMingLiU"/>
                <a:cs typeface="PMingLiU"/>
              </a:rPr>
              <a:t>16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st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ry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pp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3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(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(</a:t>
            </a:r>
            <a:r>
              <a:rPr sz="1000" i="1" spc="-40" dirty="0">
                <a:latin typeface="Georgia"/>
                <a:cs typeface="Georgia"/>
              </a:rPr>
              <a:t>s</a:t>
            </a:r>
            <a:r>
              <a:rPr sz="1000" i="1" spc="-60" dirty="0">
                <a:latin typeface="Georgia"/>
                <a:cs typeface="Georgia"/>
              </a:rPr>
              <a:t>e</a:t>
            </a:r>
            <a:r>
              <a:rPr sz="1000" i="1" spc="-30" dirty="0">
                <a:latin typeface="Georgia"/>
                <a:cs typeface="Georgia"/>
              </a:rPr>
              <a:t>e</a:t>
            </a:r>
            <a:r>
              <a:rPr sz="1000" i="1" spc="-15" dirty="0">
                <a:latin typeface="Georgia"/>
                <a:cs typeface="Georgia"/>
              </a:rPr>
              <a:t> </a:t>
            </a:r>
            <a:r>
              <a:rPr sz="1000" spc="55" dirty="0">
                <a:latin typeface="Times New Roman"/>
                <a:cs typeface="Times New Roman"/>
              </a:rPr>
              <a:t>C</a:t>
            </a:r>
            <a:r>
              <a:rPr sz="1000" spc="20" dirty="0">
                <a:latin typeface="Times New Roman"/>
                <a:cs typeface="Times New Roman"/>
              </a:rPr>
              <a:t>o</a:t>
            </a:r>
            <a:r>
              <a:rPr sz="1000" spc="50" dirty="0">
                <a:latin typeface="Times New Roman"/>
                <a:cs typeface="Times New Roman"/>
              </a:rPr>
              <a:t>r</a:t>
            </a:r>
            <a:r>
              <a:rPr sz="1000" spc="35" dirty="0">
                <a:latin typeface="Times New Roman"/>
                <a:cs typeface="Times New Roman"/>
              </a:rPr>
              <a:t>ro</a:t>
            </a:r>
            <a:r>
              <a:rPr sz="1000" spc="-5" dirty="0">
                <a:latin typeface="Times New Roman"/>
                <a:cs typeface="Times New Roman"/>
              </a:rPr>
              <a:t>s</a:t>
            </a:r>
            <a:r>
              <a:rPr sz="1000" spc="-25" dirty="0">
                <a:latin typeface="Times New Roman"/>
                <a:cs typeface="Times New Roman"/>
              </a:rPr>
              <a:t>i</a:t>
            </a:r>
            <a:r>
              <a:rPr sz="1000" spc="35" dirty="0">
                <a:latin typeface="Times New Roman"/>
                <a:cs typeface="Times New Roman"/>
              </a:rPr>
              <a:t>o</a:t>
            </a:r>
            <a:r>
              <a:rPr sz="1000" spc="40" dirty="0">
                <a:latin typeface="Times New Roman"/>
                <a:cs typeface="Times New Roman"/>
              </a:rPr>
              <a:t>n</a:t>
            </a:r>
            <a:r>
              <a:rPr sz="1000" spc="30" dirty="0">
                <a:latin typeface="PMingLiU"/>
                <a:cs typeface="PMingLiU"/>
              </a:rPr>
              <a:t>).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hat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31</a:t>
            </a:r>
            <a:r>
              <a:rPr sz="1000" spc="80" dirty="0">
                <a:latin typeface="PMingLiU"/>
                <a:cs typeface="PMingLiU"/>
              </a:rPr>
              <a:t>6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f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1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ck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om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h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fu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y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su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c</a:t>
            </a:r>
            <a:r>
              <a:rPr sz="1000" spc="3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 in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vi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ot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w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s.</a:t>
            </a:r>
            <a:endParaRPr sz="1000">
              <a:latin typeface="PMingLiU"/>
              <a:cs typeface="PMingLiU"/>
            </a:endParaRPr>
          </a:p>
          <a:p>
            <a:pPr marL="15875" marR="5080" indent="126364" algn="just">
              <a:lnSpc>
                <a:spcPts val="1200"/>
              </a:lnSpc>
              <a:spcBef>
                <a:spcPts val="30"/>
              </a:spcBef>
            </a:pP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he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fi</a:t>
            </a:r>
            <a:r>
              <a:rPr sz="1000" spc="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ts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sh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mp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r.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3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sh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q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70" dirty="0">
                <a:latin typeface="PMingLiU"/>
                <a:cs typeface="PMingLiU"/>
              </a:rPr>
              <a:t>h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u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a)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G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ll</a:t>
            </a:r>
            <a:r>
              <a:rPr sz="1000" spc="10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ry</a:t>
            </a:r>
            <a:r>
              <a:rPr sz="1000" spc="50" dirty="0">
                <a:latin typeface="PMingLiU"/>
                <a:cs typeface="PMingLiU"/>
              </a:rPr>
              <a:t> c</a:t>
            </a:r>
            <a:r>
              <a:rPr sz="1000" spc="35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40" dirty="0">
                <a:latin typeface="PMingLiU"/>
                <a:cs typeface="PMingLiU"/>
              </a:rPr>
              <a:t> sh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an</a:t>
            </a:r>
            <a:endParaRPr sz="1000">
              <a:latin typeface="PMingLiU"/>
              <a:cs typeface="PMingLiU"/>
            </a:endParaRPr>
          </a:p>
          <a:p>
            <a:pPr marL="17780" marR="5080" indent="-635" algn="just">
              <a:lnSpc>
                <a:spcPts val="1200"/>
              </a:lnSpc>
            </a:pP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20" dirty="0">
                <a:latin typeface="PMingLiU"/>
                <a:cs typeface="PMingLiU"/>
              </a:rPr>
              <a:t>.</a:t>
            </a:r>
            <a:r>
              <a:rPr sz="1000" spc="80" dirty="0">
                <a:latin typeface="PMingLiU"/>
                <a:cs typeface="PMingLiU"/>
              </a:rPr>
              <a:t>8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-20" dirty="0">
                <a:latin typeface="Gill Sans MT"/>
                <a:cs typeface="Gill Sans MT"/>
              </a:rPr>
              <a:t>µ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 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3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sh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 e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sh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5529" y="7217730"/>
            <a:ext cx="5947410" cy="1819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75" dirty="0">
                <a:latin typeface="Arial"/>
                <a:cs typeface="Arial"/>
              </a:rPr>
              <a:t>Agitator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Selection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and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50" dirty="0">
                <a:latin typeface="Arial"/>
                <a:cs typeface="Arial"/>
              </a:rPr>
              <a:t>Sizing</a:t>
            </a:r>
            <a:endParaRPr sz="11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550"/>
              </a:spcBef>
            </a:pPr>
            <a:r>
              <a:rPr sz="900" spc="50" dirty="0">
                <a:latin typeface="Arial"/>
                <a:cs typeface="Arial"/>
              </a:rPr>
              <a:t>Viscosity</a:t>
            </a:r>
            <a:endParaRPr sz="900">
              <a:latin typeface="Arial"/>
              <a:cs typeface="Arial"/>
            </a:endParaRPr>
          </a:p>
          <a:p>
            <a:pPr marL="12700" marR="3041015" algn="just">
              <a:lnSpc>
                <a:spcPct val="100000"/>
              </a:lnSpc>
              <a:spcBef>
                <a:spcPts val="635"/>
              </a:spcBef>
            </a:pPr>
            <a:r>
              <a:rPr sz="1000" spc="30" dirty="0">
                <a:latin typeface="PMingLiU"/>
                <a:cs typeface="PMingLiU"/>
              </a:rPr>
              <a:t>Viscos</a:t>
            </a:r>
            <a:r>
              <a:rPr sz="1000" spc="35" dirty="0">
                <a:latin typeface="PMingLiU"/>
                <a:cs typeface="PMingLiU"/>
              </a:rPr>
              <a:t>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resi</a:t>
            </a:r>
            <a:r>
              <a:rPr sz="1000" spc="50" dirty="0">
                <a:latin typeface="PMingLiU"/>
                <a:cs typeface="PMingLiU"/>
              </a:rPr>
              <a:t>stance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flow.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Low</a:t>
            </a:r>
            <a:r>
              <a:rPr sz="1000" spc="30" dirty="0">
                <a:latin typeface="PMingLiU"/>
                <a:cs typeface="PMingLiU"/>
              </a:rPr>
              <a:t> visc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sity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ids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show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little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resis</a:t>
            </a:r>
            <a:r>
              <a:rPr sz="1000" spc="3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ance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thus</a:t>
            </a:r>
            <a:r>
              <a:rPr sz="1000" spc="40" dirty="0">
                <a:latin typeface="PMingLiU"/>
                <a:cs typeface="PMingLiU"/>
              </a:rPr>
              <a:t> 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mo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70" dirty="0">
                <a:latin typeface="PMingLiU"/>
                <a:cs typeface="PMingLiU"/>
              </a:rPr>
              <a:t>entum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easily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ferred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througho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power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required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ate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id.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hand,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15" dirty="0">
                <a:latin typeface="PMingLiU"/>
                <a:cs typeface="PMingLiU"/>
              </a:rPr>
              <a:t> l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quids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resis</a:t>
            </a:r>
            <a:r>
              <a:rPr sz="1000" spc="3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ance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whereby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</a:t>
            </a:r>
            <a:r>
              <a:rPr sz="1000" spc="45" dirty="0">
                <a:latin typeface="PMingLiU"/>
                <a:cs typeface="PMingLiU"/>
              </a:rPr>
              <a:t>ous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mpen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mo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70" dirty="0">
                <a:latin typeface="PMingLiU"/>
                <a:cs typeface="PMingLiU"/>
              </a:rPr>
              <a:t>entum</a:t>
            </a:r>
            <a:r>
              <a:rPr sz="1000" spc="60" dirty="0">
                <a:latin typeface="PMingLiU"/>
                <a:cs typeface="PMingLiU"/>
              </a:rPr>
              <a:t> 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fer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higher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id.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dition,</a:t>
            </a:r>
            <a:r>
              <a:rPr sz="1000" spc="70" dirty="0">
                <a:latin typeface="PMingLiU"/>
                <a:cs typeface="PMingLiU"/>
              </a:rPr>
              <a:t> many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liquids</a:t>
            </a:r>
            <a:endParaRPr sz="1000">
              <a:latin typeface="PMingLiU"/>
              <a:cs typeface="PMingLiU"/>
            </a:endParaRPr>
          </a:p>
          <a:p>
            <a:pPr marL="12700" algn="just">
              <a:lnSpc>
                <a:spcPts val="1190"/>
              </a:lnSpc>
              <a:tabLst>
                <a:tab pos="5934075" algn="l"/>
              </a:tabLst>
            </a:pPr>
            <a:r>
              <a:rPr sz="1000" spc="60" dirty="0">
                <a:latin typeface="PMingLiU"/>
                <a:cs typeface="PMingLiU"/>
              </a:rPr>
              <a:t>are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non-Ne</a:t>
            </a:r>
            <a:r>
              <a:rPr sz="1000" spc="65" dirty="0">
                <a:latin typeface="PMingLiU"/>
                <a:cs typeface="PMingLiU"/>
              </a:rPr>
              <a:t>wtonian,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mainly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pseudo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lastic,</a:t>
            </a:r>
            <a:r>
              <a:rPr sz="1000" dirty="0">
                <a:latin typeface="PMingLiU"/>
                <a:cs typeface="PMingLiU"/>
              </a:rPr>
              <a:t>  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u="sng" spc="-5" dirty="0">
                <a:latin typeface="Times New Roman"/>
                <a:cs typeface="Times New Roman"/>
              </a:rPr>
              <a:t> </a:t>
            </a:r>
            <a:r>
              <a:rPr sz="1000" u="sng" dirty="0">
                <a:latin typeface="Times New Roman"/>
                <a:cs typeface="Times New Roman"/>
              </a:rPr>
              <a:t>	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504" y="686722"/>
            <a:ext cx="2910205" cy="106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30" dirty="0">
                <a:latin typeface="PMingLiU"/>
                <a:cs typeface="PMingLiU"/>
              </a:rPr>
              <a:t>i.e.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viscosity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decreases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hear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rate.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results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ties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regi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remo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impeller,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lead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poor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mix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reg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ons.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Typical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values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viscosity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iry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45" dirty="0">
                <a:latin typeface="PMingLiU"/>
                <a:cs typeface="PMingLiU"/>
              </a:rPr>
              <a:t>uids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prese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Tabl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8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27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l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8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speci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tempera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ures,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visc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sit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45" dirty="0">
                <a:latin typeface="PMingLiU"/>
                <a:cs typeface="PMingLiU"/>
              </a:rPr>
              <a:t>usually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strong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func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ure.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2733" y="1964878"/>
            <a:ext cx="2910840" cy="1740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60" dirty="0">
                <a:latin typeface="Arial"/>
                <a:cs typeface="Arial"/>
              </a:rPr>
              <a:t>Agitator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Selection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35" dirty="0">
                <a:latin typeface="PMingLiU"/>
                <a:cs typeface="PMingLiU"/>
              </a:rPr>
              <a:t>Selection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determi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vis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os-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job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per-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formed,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whether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xing,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fer,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particle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dispersi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n,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ox</a:t>
            </a:r>
            <a:r>
              <a:rPr sz="1000" spc="65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gen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transfer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nation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thes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55" dirty="0">
                <a:latin typeface="PMingLiU"/>
                <a:cs typeface="PMingLiU"/>
              </a:rPr>
              <a:t>Each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agitator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sities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perfo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ms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best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du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best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suited,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mentione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ove.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pment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suppliers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process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compan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x</a:t>
            </a:r>
            <a:r>
              <a:rPr sz="1000" spc="45" dirty="0">
                <a:latin typeface="PMingLiU"/>
                <a:cs typeface="PMingLiU"/>
              </a:rPr>
              <a:t>perience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practic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know</a:t>
            </a:r>
            <a:r>
              <a:rPr sz="1000" spc="40" dirty="0">
                <a:latin typeface="PMingLiU"/>
                <a:cs typeface="PMingLiU"/>
              </a:rPr>
              <a:t>ledge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selec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appropr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ate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perfo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specified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job.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32227" y="3920398"/>
            <a:ext cx="2910840" cy="2651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60" dirty="0">
                <a:latin typeface="Arial"/>
                <a:cs typeface="Arial"/>
              </a:rPr>
              <a:t>Agitator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Dimensions and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Speed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70" dirty="0">
                <a:latin typeface="PMingLiU"/>
                <a:cs typeface="PMingLiU"/>
              </a:rPr>
              <a:t>Once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ator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selected,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sized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terms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dimens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ons.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depend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size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volu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40" dirty="0">
                <a:latin typeface="PMingLiU"/>
                <a:cs typeface="PMingLiU"/>
              </a:rPr>
              <a:t>sed.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given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imp</a:t>
            </a:r>
            <a:r>
              <a:rPr sz="1000" spc="30" dirty="0">
                <a:latin typeface="PMingLiU"/>
                <a:cs typeface="PMingLiU"/>
              </a:rPr>
              <a:t>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standa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ge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50" dirty="0">
                <a:latin typeface="PMingLiU"/>
                <a:cs typeface="PMingLiU"/>
              </a:rPr>
              <a:t>metrical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nfigurati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tank,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 </a:t>
            </a:r>
            <a:r>
              <a:rPr sz="1000" spc="25" dirty="0">
                <a:latin typeface="PMingLiU"/>
                <a:cs typeface="PMingLiU"/>
              </a:rPr>
              <a:t>give</a:t>
            </a:r>
            <a:r>
              <a:rPr sz="1000" spc="55" dirty="0">
                <a:latin typeface="PMingLiU"/>
                <a:cs typeface="PMingLiU"/>
              </a:rPr>
              <a:t> guidan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sizing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impeller.</a:t>
            </a:r>
            <a:r>
              <a:rPr sz="1000" spc="55" dirty="0">
                <a:latin typeface="PMingLiU"/>
                <a:cs typeface="PMingLiU"/>
              </a:rPr>
              <a:t> For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agitation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ap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lications,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excep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he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55" dirty="0">
                <a:latin typeface="PMingLiU"/>
                <a:cs typeface="PMingLiU"/>
              </a:rPr>
              <a:t> transfe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well-dev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loped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hemati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analysis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sup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orted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proper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data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eva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uate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effect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imp</a:t>
            </a:r>
            <a:r>
              <a:rPr sz="1000" spc="30" dirty="0">
                <a:latin typeface="PMingLiU"/>
                <a:cs typeface="PMingLiU"/>
              </a:rPr>
              <a:t>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diamet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perfo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mance.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nece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sary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eva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uate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smal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/pilot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scale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affect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performan</a:t>
            </a:r>
            <a:r>
              <a:rPr sz="1000" spc="7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sca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</a:t>
            </a:r>
            <a:r>
              <a:rPr sz="1000" spc="40" dirty="0">
                <a:latin typeface="PMingLiU"/>
                <a:cs typeface="PMingLiU"/>
              </a:rPr>
              <a:t>lts.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tip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us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const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ained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because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effect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qu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lity.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745433" y="6989940"/>
            <a:ext cx="2884805" cy="0"/>
          </a:xfrm>
          <a:custGeom>
            <a:avLst/>
            <a:gdLst/>
            <a:ahLst/>
            <a:cxnLst/>
            <a:rect l="l" t="t" r="r" b="b"/>
            <a:pathLst>
              <a:path w="2884804">
                <a:moveTo>
                  <a:pt x="0" y="0"/>
                </a:moveTo>
                <a:lnTo>
                  <a:pt x="2884322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45433" y="7360742"/>
            <a:ext cx="2884805" cy="0"/>
          </a:xfrm>
          <a:custGeom>
            <a:avLst/>
            <a:gdLst/>
            <a:ahLst/>
            <a:cxnLst/>
            <a:rect l="l" t="t" r="r" b="b"/>
            <a:pathLst>
              <a:path w="2884804">
                <a:moveTo>
                  <a:pt x="0" y="0"/>
                </a:moveTo>
                <a:lnTo>
                  <a:pt x="2884322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732733" y="6805196"/>
            <a:ext cx="192278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0" dirty="0">
                <a:latin typeface="Arial"/>
                <a:cs typeface="Arial"/>
              </a:rPr>
              <a:t>Table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Typical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viscosity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dairy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liquids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32733" y="7051537"/>
            <a:ext cx="2933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i="1" spc="-5" dirty="0">
                <a:latin typeface="Arial"/>
                <a:cs typeface="Arial"/>
              </a:rPr>
              <a:t>Liquid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36037" y="7051537"/>
            <a:ext cx="60325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899"/>
              </a:lnSpc>
            </a:pPr>
            <a:r>
              <a:rPr sz="800" i="1" spc="-5" dirty="0">
                <a:latin typeface="Arial"/>
                <a:cs typeface="Arial"/>
              </a:rPr>
              <a:t>Temperature </a:t>
            </a:r>
            <a:r>
              <a:rPr sz="800" i="1" spc="55" dirty="0">
                <a:latin typeface="Arial"/>
                <a:cs typeface="Arial"/>
              </a:rPr>
              <a:t>(</a:t>
            </a:r>
            <a:r>
              <a:rPr sz="825" spc="-179" baseline="30303" dirty="0">
                <a:latin typeface="Arial"/>
                <a:cs typeface="Arial"/>
              </a:rPr>
              <a:t>0</a:t>
            </a:r>
            <a:r>
              <a:rPr sz="800" i="1" spc="-5" dirty="0">
                <a:latin typeface="Arial"/>
                <a:cs typeface="Arial"/>
              </a:rPr>
              <a:t>C)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19600" y="7051503"/>
            <a:ext cx="42418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899"/>
              </a:lnSpc>
            </a:pPr>
            <a:r>
              <a:rPr sz="800" i="1" spc="-5" dirty="0">
                <a:latin typeface="Arial"/>
                <a:cs typeface="Arial"/>
              </a:rPr>
              <a:t>Viscosity (Pa</a:t>
            </a:r>
            <a:r>
              <a:rPr sz="800" i="1" spc="-95" dirty="0">
                <a:latin typeface="Arial"/>
                <a:cs typeface="Arial"/>
              </a:rPr>
              <a:t> </a:t>
            </a:r>
            <a:r>
              <a:rPr sz="800" i="1" spc="-5" dirty="0">
                <a:latin typeface="Arial"/>
                <a:cs typeface="Arial"/>
              </a:rPr>
              <a:t>s)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32751" y="7425935"/>
            <a:ext cx="1122680" cy="631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030" marR="433070" indent="-100965">
              <a:lnSpc>
                <a:spcPct val="103600"/>
              </a:lnSpc>
            </a:pPr>
            <a:r>
              <a:rPr sz="800" spc="40" dirty="0">
                <a:latin typeface="Arial"/>
                <a:cs typeface="Arial"/>
              </a:rPr>
              <a:t>Low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40" dirty="0">
                <a:latin typeface="Arial"/>
                <a:cs typeface="Arial"/>
              </a:rPr>
              <a:t>viscosity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Water Whole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milk</a:t>
            </a:r>
            <a:endParaRPr sz="800">
              <a:latin typeface="Arial"/>
              <a:cs typeface="Arial"/>
            </a:endParaRPr>
          </a:p>
          <a:p>
            <a:pPr marL="213995" marR="5080" indent="-100965">
              <a:lnSpc>
                <a:spcPct val="103899"/>
              </a:lnSpc>
            </a:pPr>
            <a:r>
              <a:rPr sz="800" spc="-5" dirty="0">
                <a:latin typeface="Arial"/>
                <a:cs typeface="Arial"/>
              </a:rPr>
              <a:t>Skim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milk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conce</a:t>
            </a:r>
            <a:r>
              <a:rPr sz="800" spc="-20" dirty="0">
                <a:latin typeface="Arial"/>
                <a:cs typeface="Arial"/>
              </a:rPr>
              <a:t>n</a:t>
            </a:r>
            <a:r>
              <a:rPr sz="800" spc="-5" dirty="0">
                <a:latin typeface="Arial"/>
                <a:cs typeface="Arial"/>
              </a:rPr>
              <a:t>trate (33%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solids)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36055" y="7550715"/>
            <a:ext cx="13779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20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800" spc="-5" dirty="0">
                <a:latin typeface="Arial"/>
                <a:cs typeface="Arial"/>
              </a:rPr>
              <a:t>20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800" spc="-5" dirty="0">
                <a:latin typeface="Arial"/>
                <a:cs typeface="Arial"/>
              </a:rPr>
              <a:t>25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69906" y="7532221"/>
            <a:ext cx="366395" cy="398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525" algn="r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1(1</a:t>
            </a:r>
            <a:r>
              <a:rPr sz="800" spc="-10" dirty="0">
                <a:latin typeface="Arial"/>
                <a:cs typeface="Arial"/>
              </a:rPr>
              <a:t>0</a:t>
            </a:r>
            <a:r>
              <a:rPr sz="750" spc="427" baseline="38888" dirty="0">
                <a:latin typeface="Arial"/>
                <a:cs typeface="Arial"/>
              </a:rPr>
              <a:t>-</a:t>
            </a:r>
            <a:r>
              <a:rPr sz="750" spc="75" baseline="38888" dirty="0">
                <a:latin typeface="Arial"/>
                <a:cs typeface="Arial"/>
              </a:rPr>
              <a:t>3</a:t>
            </a:r>
            <a:r>
              <a:rPr sz="800" spc="-5" dirty="0">
                <a:latin typeface="Arial"/>
                <a:cs typeface="Arial"/>
              </a:rPr>
              <a:t>)</a:t>
            </a:r>
            <a:endParaRPr sz="800">
              <a:latin typeface="Arial"/>
              <a:cs typeface="Arial"/>
            </a:endParaRPr>
          </a:p>
          <a:p>
            <a:pPr marR="9525" algn="r">
              <a:lnSpc>
                <a:spcPts val="800"/>
              </a:lnSpc>
              <a:spcBef>
                <a:spcPts val="35"/>
              </a:spcBef>
            </a:pPr>
            <a:r>
              <a:rPr sz="800" spc="-5" dirty="0">
                <a:latin typeface="Arial"/>
                <a:cs typeface="Arial"/>
              </a:rPr>
              <a:t>2(1</a:t>
            </a:r>
            <a:r>
              <a:rPr sz="800" spc="-10" dirty="0">
                <a:latin typeface="Arial"/>
                <a:cs typeface="Arial"/>
              </a:rPr>
              <a:t>0</a:t>
            </a:r>
            <a:r>
              <a:rPr sz="750" spc="427" baseline="38888" dirty="0">
                <a:latin typeface="Arial"/>
                <a:cs typeface="Arial"/>
              </a:rPr>
              <a:t>-</a:t>
            </a:r>
            <a:r>
              <a:rPr sz="750" spc="75" baseline="38888" dirty="0">
                <a:latin typeface="Arial"/>
                <a:cs typeface="Arial"/>
              </a:rPr>
              <a:t>3</a:t>
            </a:r>
            <a:r>
              <a:rPr sz="800" spc="-5" dirty="0">
                <a:latin typeface="Arial"/>
                <a:cs typeface="Arial"/>
              </a:rPr>
              <a:t>)</a:t>
            </a:r>
            <a:endParaRPr sz="800">
              <a:latin typeface="Arial"/>
              <a:cs typeface="Arial"/>
            </a:endParaRPr>
          </a:p>
          <a:p>
            <a:pPr marR="5080" algn="r">
              <a:lnSpc>
                <a:spcPts val="800"/>
              </a:lnSpc>
            </a:pPr>
            <a:r>
              <a:rPr sz="500" spc="45" dirty="0">
                <a:latin typeface="Arial"/>
                <a:cs typeface="Arial"/>
              </a:rPr>
              <a:t>3</a:t>
            </a:r>
            <a:r>
              <a:rPr sz="1200" spc="-7" baseline="-24305" dirty="0">
                <a:latin typeface="Arial"/>
                <a:cs typeface="Arial"/>
              </a:rPr>
              <a:t>)</a:t>
            </a:r>
            <a:endParaRPr sz="1200" baseline="-24305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19664" y="7804118"/>
            <a:ext cx="34099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13(1</a:t>
            </a:r>
            <a:r>
              <a:rPr sz="800" spc="-10" dirty="0">
                <a:latin typeface="Arial"/>
                <a:cs typeface="Arial"/>
              </a:rPr>
              <a:t>0</a:t>
            </a:r>
            <a:r>
              <a:rPr sz="750" spc="434" baseline="38888" dirty="0">
                <a:latin typeface="Arial"/>
                <a:cs typeface="Arial"/>
              </a:rPr>
              <a:t>-</a:t>
            </a:r>
            <a:endParaRPr sz="750" baseline="38888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32783" y="8184820"/>
            <a:ext cx="944244" cy="631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2865" algn="ctr">
              <a:lnSpc>
                <a:spcPct val="100000"/>
              </a:lnSpc>
            </a:pPr>
            <a:r>
              <a:rPr sz="800" spc="25" dirty="0">
                <a:latin typeface="Arial"/>
                <a:cs typeface="Arial"/>
              </a:rPr>
              <a:t>Medium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40" dirty="0">
                <a:latin typeface="Arial"/>
                <a:cs typeface="Arial"/>
              </a:rPr>
              <a:t>viscosity</a:t>
            </a:r>
            <a:endParaRPr sz="800">
              <a:latin typeface="Arial"/>
              <a:cs typeface="Arial"/>
            </a:endParaRPr>
          </a:p>
          <a:p>
            <a:pPr marL="113030">
              <a:lnSpc>
                <a:spcPct val="100000"/>
              </a:lnSpc>
              <a:spcBef>
                <a:spcPts val="35"/>
              </a:spcBef>
            </a:pPr>
            <a:r>
              <a:rPr sz="800" spc="-5" dirty="0">
                <a:latin typeface="Arial"/>
                <a:cs typeface="Arial"/>
              </a:rPr>
              <a:t>Yoghurt</a:t>
            </a:r>
            <a:endParaRPr sz="800">
              <a:latin typeface="Arial"/>
              <a:cs typeface="Arial"/>
            </a:endParaRPr>
          </a:p>
          <a:p>
            <a:pPr marL="213995" marR="84455" indent="-100965">
              <a:lnSpc>
                <a:spcPts val="1000"/>
              </a:lnSpc>
              <a:spcBef>
                <a:spcPts val="30"/>
              </a:spcBef>
            </a:pPr>
            <a:r>
              <a:rPr sz="800" spc="-5" dirty="0">
                <a:latin typeface="Arial"/>
                <a:cs typeface="Arial"/>
              </a:rPr>
              <a:t>Milk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concentr</a:t>
            </a:r>
            <a:r>
              <a:rPr sz="800" spc="-20" dirty="0">
                <a:latin typeface="Arial"/>
                <a:cs typeface="Arial"/>
              </a:rPr>
              <a:t>a</a:t>
            </a:r>
            <a:r>
              <a:rPr sz="800" spc="-5" dirty="0">
                <a:latin typeface="Arial"/>
                <a:cs typeface="Arial"/>
              </a:rPr>
              <a:t>te (48%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solids)</a:t>
            </a:r>
            <a:endParaRPr sz="800">
              <a:latin typeface="Arial"/>
              <a:cs typeface="Arial"/>
            </a:endParaRPr>
          </a:p>
          <a:p>
            <a:pPr marL="113030">
              <a:lnSpc>
                <a:spcPts val="960"/>
              </a:lnSpc>
            </a:pPr>
            <a:r>
              <a:rPr sz="800" spc="-5" dirty="0">
                <a:latin typeface="Arial"/>
                <a:cs typeface="Arial"/>
              </a:rPr>
              <a:t>Whey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concentrate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35885" y="8310309"/>
            <a:ext cx="137795" cy="252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800" spc="-5" dirty="0">
                <a:latin typeface="Arial"/>
                <a:cs typeface="Arial"/>
              </a:rPr>
              <a:t>20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69735" y="8310309"/>
            <a:ext cx="193675" cy="252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50" dirty="0">
                <a:latin typeface="Arial"/>
                <a:cs typeface="Arial"/>
              </a:rPr>
              <a:t>1-4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800" spc="-5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34107" y="8816505"/>
            <a:ext cx="58420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(65%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solids)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235783" y="8689778"/>
            <a:ext cx="111569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46480" algn="l"/>
              </a:tabLst>
            </a:pPr>
            <a:r>
              <a:rPr sz="800" spc="-5" dirty="0">
                <a:latin typeface="Arial"/>
                <a:cs typeface="Arial"/>
              </a:rPr>
              <a:t>10	5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95782" y="313916"/>
            <a:ext cx="269811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4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AGITATORS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PLANTS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3368" y="683994"/>
            <a:ext cx="2923540" cy="2954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034" algn="just">
              <a:lnSpc>
                <a:spcPct val="100000"/>
              </a:lnSpc>
            </a:pPr>
            <a:r>
              <a:rPr sz="900" spc="60" dirty="0">
                <a:latin typeface="Arial"/>
                <a:cs typeface="Arial"/>
              </a:rPr>
              <a:t>Agitator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Power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Requirement</a:t>
            </a:r>
            <a:endParaRPr sz="900">
              <a:latin typeface="Arial"/>
              <a:cs typeface="Arial"/>
            </a:endParaRPr>
          </a:p>
          <a:p>
            <a:pPr marL="12700" marR="5080" indent="13335" algn="just">
              <a:lnSpc>
                <a:spcPct val="99600"/>
              </a:lnSpc>
              <a:spcBef>
                <a:spcPts val="635"/>
              </a:spcBef>
            </a:pP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 m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le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nu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un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ey</a:t>
            </a:r>
            <a:r>
              <a:rPr sz="1000" spc="90" dirty="0">
                <a:latin typeface="PMingLiU"/>
                <a:cs typeface="PMingLiU"/>
              </a:rPr>
              <a:t>no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nu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</a:t>
            </a:r>
            <a:r>
              <a:rPr sz="1000" spc="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i</a:t>
            </a:r>
            <a:r>
              <a:rPr sz="1000" spc="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g</a:t>
            </a:r>
            <a:r>
              <a:rPr sz="1000" spc="6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6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6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7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65" dirty="0">
                <a:latin typeface="PMingLiU"/>
                <a:cs typeface="PMingLiU"/>
              </a:rPr>
              <a:t>O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kno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ey</a:t>
            </a:r>
            <a:r>
              <a:rPr sz="1000" spc="90" dirty="0">
                <a:latin typeface="PMingLiU"/>
                <a:cs typeface="PMingLiU"/>
              </a:rPr>
              <a:t>no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nu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nu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90" dirty="0">
                <a:latin typeface="PMingLiU"/>
                <a:cs typeface="PMingLiU"/>
              </a:rPr>
              <a:t> 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P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nu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un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ba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unba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ue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le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x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un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y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0</a:t>
            </a:r>
            <a:r>
              <a:rPr sz="1000" spc="50" dirty="0">
                <a:latin typeface="PMingLiU"/>
                <a:cs typeface="PMingLiU"/>
              </a:rPr>
              <a:t>.</a:t>
            </a:r>
            <a:r>
              <a:rPr sz="1000" spc="80" dirty="0">
                <a:latin typeface="PMingLiU"/>
                <a:cs typeface="PMingLiU"/>
              </a:rPr>
              <a:t>2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k</a:t>
            </a:r>
            <a:r>
              <a:rPr sz="1000" spc="105" dirty="0">
                <a:latin typeface="PMingLiU"/>
                <a:cs typeface="PMingLiU"/>
              </a:rPr>
              <a:t>W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204" dirty="0">
                <a:latin typeface="PMingLiU"/>
                <a:cs typeface="PMingLiU"/>
              </a:rPr>
              <a:t>m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3</a:t>
            </a:r>
            <a:r>
              <a:rPr sz="975" baseline="38461" dirty="0">
                <a:latin typeface="PMingLiU"/>
                <a:cs typeface="PMingLiU"/>
              </a:rPr>
              <a:t>  </a:t>
            </a:r>
            <a:r>
              <a:rPr sz="975" spc="52" baseline="38461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v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 4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k</a:t>
            </a:r>
            <a:r>
              <a:rPr sz="1000" spc="105" dirty="0">
                <a:latin typeface="PMingLiU"/>
                <a:cs typeface="PMingLiU"/>
              </a:rPr>
              <a:t>W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975" spc="525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3</a:t>
            </a:r>
            <a:r>
              <a:rPr sz="975" baseline="38461" dirty="0">
                <a:latin typeface="PMingLiU"/>
                <a:cs typeface="PMingLiU"/>
              </a:rPr>
              <a:t>  </a:t>
            </a:r>
            <a:r>
              <a:rPr sz="975" spc="-89" baseline="38461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dou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818" y="3783594"/>
            <a:ext cx="2910205" cy="1588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Vortexing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60" dirty="0">
                <a:latin typeface="PMingLiU"/>
                <a:cs typeface="PMingLiU"/>
              </a:rPr>
              <a:t>Tange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tial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lead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vortex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formati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vis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osity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45" dirty="0">
                <a:latin typeface="PMingLiU"/>
                <a:cs typeface="PMingLiU"/>
              </a:rPr>
              <a:t>uids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ally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mount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pellers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unb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ffled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tanks.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Vortex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easing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rotational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lead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entrain</a:t>
            </a:r>
            <a:r>
              <a:rPr sz="1000" spc="12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air.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osc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llating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sha</a:t>
            </a:r>
            <a:r>
              <a:rPr sz="1000" spc="40" dirty="0">
                <a:latin typeface="PMingLiU"/>
                <a:cs typeface="PMingLiU"/>
              </a:rPr>
              <a:t>ft. </a:t>
            </a:r>
            <a:r>
              <a:rPr sz="1000" spc="55" dirty="0">
                <a:latin typeface="PMingLiU"/>
                <a:cs typeface="PMingLiU"/>
              </a:rPr>
              <a:t>Vortex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evented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mo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nting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impel-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off-</a:t>
            </a:r>
            <a:r>
              <a:rPr sz="1000" spc="50" dirty="0">
                <a:latin typeface="PMingLiU"/>
                <a:cs typeface="PMingLiU"/>
              </a:rPr>
              <a:t>centre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izontal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side-ent</a:t>
            </a:r>
            <a:r>
              <a:rPr sz="1000" spc="45" dirty="0">
                <a:latin typeface="PMingLiU"/>
                <a:cs typeface="PMingLiU"/>
              </a:rPr>
              <a:t>ering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3288" y="686774"/>
            <a:ext cx="2911475" cy="106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peller.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where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vort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xing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5" dirty="0">
                <a:latin typeface="PMingLiU"/>
                <a:cs typeface="PMingLiU"/>
              </a:rPr>
              <a:t> adva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t- </a:t>
            </a:r>
            <a:r>
              <a:rPr sz="1000" spc="55" dirty="0">
                <a:latin typeface="PMingLiU"/>
                <a:cs typeface="PMingLiU"/>
              </a:rPr>
              <a:t>ageo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x</a:t>
            </a:r>
            <a:r>
              <a:rPr sz="1000" spc="55" dirty="0">
                <a:latin typeface="PMingLiU"/>
                <a:cs typeface="PMingLiU"/>
              </a:rPr>
              <a:t>ample,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powder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reconstituti</a:t>
            </a:r>
            <a:r>
              <a:rPr sz="1000" spc="9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n.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powder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added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water,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vort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x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greatly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prove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sinkabi</a:t>
            </a:r>
            <a:r>
              <a:rPr sz="1000" spc="35" dirty="0">
                <a:latin typeface="PMingLiU"/>
                <a:cs typeface="PMingLiU"/>
              </a:rPr>
              <a:t>lity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i- </a:t>
            </a:r>
            <a:r>
              <a:rPr sz="1000" spc="45" dirty="0">
                <a:latin typeface="PMingLiU"/>
                <a:cs typeface="PMingLiU"/>
              </a:rPr>
              <a:t>fuga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spinni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powder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water,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beco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even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imp</a:t>
            </a:r>
            <a:r>
              <a:rPr sz="1000" spc="75" dirty="0">
                <a:latin typeface="PMingLiU"/>
                <a:cs typeface="PMingLiU"/>
              </a:rPr>
              <a:t>ortant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lids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content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reconstitut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mixture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3058" y="2013575"/>
            <a:ext cx="2910840" cy="1308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55" dirty="0">
                <a:latin typeface="Arial"/>
                <a:cs typeface="Arial"/>
              </a:rPr>
              <a:t>Heat </a:t>
            </a:r>
            <a:r>
              <a:rPr sz="1100" spc="70" dirty="0">
                <a:latin typeface="Arial"/>
                <a:cs typeface="Arial"/>
              </a:rPr>
              <a:t>Transfer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in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Agitated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45" dirty="0">
                <a:latin typeface="Arial"/>
                <a:cs typeface="Arial"/>
              </a:rPr>
              <a:t>Vessels</a:t>
            </a:r>
            <a:endParaRPr sz="11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570"/>
              </a:spcBef>
            </a:pPr>
            <a:r>
              <a:rPr sz="1000" spc="80" dirty="0">
                <a:latin typeface="PMingLiU"/>
                <a:cs typeface="PMingLiU"/>
              </a:rPr>
              <a:t>Heat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transfer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coeffi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ients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heating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ling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55" dirty="0">
                <a:latin typeface="PMingLiU"/>
                <a:cs typeface="PMingLiU"/>
              </a:rPr>
              <a:t>uid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jack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20" dirty="0">
                <a:latin typeface="PMingLiU"/>
                <a:cs typeface="PMingLiU"/>
              </a:rPr>
              <a:t>essel</a:t>
            </a:r>
            <a:r>
              <a:rPr sz="1000" spc="65" dirty="0">
                <a:latin typeface="PMingLiU"/>
                <a:cs typeface="PMingLiU"/>
              </a:rPr>
              <a:t> may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cal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ulated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correla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ion:</a:t>
            </a:r>
            <a:endParaRPr sz="10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 indent="791210">
              <a:lnSpc>
                <a:spcPct val="100000"/>
              </a:lnSpc>
            </a:pPr>
            <a:r>
              <a:rPr sz="1000" spc="114" dirty="0">
                <a:latin typeface="PMingLiU"/>
                <a:cs typeface="PMingLiU"/>
              </a:rPr>
              <a:t>Nu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i="1" spc="-75" dirty="0">
                <a:latin typeface="Georgia"/>
                <a:cs typeface="Georgia"/>
              </a:rPr>
              <a:t>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50" i="1" spc="-7" baseline="35714" dirty="0">
                <a:latin typeface="Georgia"/>
                <a:cs typeface="Georgia"/>
              </a:rPr>
              <a:t>b</a:t>
            </a:r>
            <a:r>
              <a:rPr sz="1050" i="1" spc="67" baseline="35714" dirty="0">
                <a:latin typeface="Georgia"/>
                <a:cs typeface="Georgia"/>
              </a:rPr>
              <a:t> </a:t>
            </a:r>
            <a:r>
              <a:rPr sz="1000" spc="45" dirty="0">
                <a:latin typeface="PMingLiU"/>
                <a:cs typeface="PMingLiU"/>
              </a:rPr>
              <a:t>Pr</a:t>
            </a:r>
            <a:r>
              <a:rPr sz="1050" i="1" spc="60" baseline="35714" dirty="0">
                <a:latin typeface="Georgia"/>
                <a:cs typeface="Georgia"/>
              </a:rPr>
              <a:t>c</a:t>
            </a:r>
            <a:r>
              <a:rPr sz="1000" spc="50" dirty="0">
                <a:latin typeface="Arial"/>
                <a:cs typeface="Arial"/>
              </a:rPr>
              <a:t>(</a:t>
            </a:r>
            <a:r>
              <a:rPr sz="1000" i="1" spc="-20" dirty="0">
                <a:latin typeface="Verdana"/>
                <a:cs typeface="Verdana"/>
              </a:rPr>
              <a:t>µ/µ</a:t>
            </a:r>
            <a:r>
              <a:rPr sz="1050" spc="187" baseline="-11904" dirty="0">
                <a:latin typeface="PMingLiU"/>
                <a:cs typeface="PMingLiU"/>
              </a:rPr>
              <a:t>W</a:t>
            </a:r>
            <a:r>
              <a:rPr sz="1000" spc="50" dirty="0">
                <a:latin typeface="Arial"/>
                <a:cs typeface="Arial"/>
              </a:rPr>
              <a:t>)</a:t>
            </a:r>
            <a:r>
              <a:rPr sz="1050" i="1" spc="-30" baseline="39682" dirty="0">
                <a:latin typeface="Georgia"/>
                <a:cs typeface="Georgia"/>
              </a:rPr>
              <a:t>d</a:t>
            </a:r>
            <a:endParaRPr sz="1050" baseline="39682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spc="75" dirty="0">
                <a:latin typeface="PMingLiU"/>
                <a:cs typeface="PMingLiU"/>
              </a:rPr>
              <a:t>whe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85846" y="3321880"/>
            <a:ext cx="843915" cy="497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005" marR="5080" indent="-27940">
              <a:lnSpc>
                <a:spcPct val="100000"/>
              </a:lnSpc>
            </a:pPr>
            <a:r>
              <a:rPr sz="1000" spc="114" dirty="0">
                <a:latin typeface="PMingLiU"/>
                <a:cs typeface="PMingLiU"/>
              </a:rPr>
              <a:t>Nu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i="1" spc="30" dirty="0">
                <a:latin typeface="Georgia"/>
                <a:cs typeface="Georgia"/>
              </a:rPr>
              <a:t>hD</a:t>
            </a:r>
            <a:r>
              <a:rPr sz="975" spc="179" baseline="-12820" dirty="0">
                <a:latin typeface="PMingLiU"/>
                <a:cs typeface="PMingLiU"/>
              </a:rPr>
              <a:t>T</a:t>
            </a:r>
            <a:r>
              <a:rPr sz="1000" spc="10" dirty="0">
                <a:latin typeface="PMingLiU"/>
                <a:cs typeface="PMingLiU"/>
              </a:rPr>
              <a:t>/</a:t>
            </a:r>
            <a:r>
              <a:rPr sz="1000" i="1" spc="15" dirty="0">
                <a:latin typeface="Georgia"/>
                <a:cs typeface="Georgia"/>
              </a:rPr>
              <a:t>k </a:t>
            </a:r>
            <a:r>
              <a:rPr sz="1000" spc="55" dirty="0">
                <a:latin typeface="PMingLiU"/>
                <a:cs typeface="PMingLiU"/>
              </a:rPr>
              <a:t>Re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i="1" spc="80" dirty="0">
                <a:latin typeface="Georgia"/>
                <a:cs typeface="Georgia"/>
              </a:rPr>
              <a:t>D</a:t>
            </a:r>
            <a:r>
              <a:rPr sz="975" spc="142" baseline="-12820" dirty="0">
                <a:latin typeface="PMingLiU"/>
                <a:cs typeface="PMingLiU"/>
              </a:rPr>
              <a:t>A</a:t>
            </a:r>
            <a:r>
              <a:rPr sz="975" spc="157" baseline="38461" dirty="0">
                <a:latin typeface="PMingLiU"/>
                <a:cs typeface="PMingLiU"/>
              </a:rPr>
              <a:t>2</a:t>
            </a:r>
            <a:r>
              <a:rPr sz="1000" i="1" spc="55" dirty="0">
                <a:latin typeface="Georgia"/>
                <a:cs typeface="Georgia"/>
              </a:rPr>
              <a:t>N</a:t>
            </a:r>
            <a:r>
              <a:rPr sz="1000" i="1" spc="-114" dirty="0">
                <a:latin typeface="Verdana"/>
                <a:cs typeface="Verdana"/>
              </a:rPr>
              <a:t>p</a:t>
            </a:r>
            <a:r>
              <a:rPr sz="1000" spc="15" dirty="0">
                <a:latin typeface="PMingLiU"/>
                <a:cs typeface="PMingLiU"/>
              </a:rPr>
              <a:t>/</a:t>
            </a:r>
            <a:r>
              <a:rPr sz="1000" spc="-5" dirty="0">
                <a:latin typeface="Gill Sans MT"/>
                <a:cs typeface="Gill Sans MT"/>
              </a:rPr>
              <a:t>µ </a:t>
            </a:r>
            <a:r>
              <a:rPr sz="1000" spc="45" dirty="0">
                <a:latin typeface="PMingLiU"/>
                <a:cs typeface="PMingLiU"/>
              </a:rPr>
              <a:t>Pr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i="1" spc="65" dirty="0">
                <a:latin typeface="Georgia"/>
                <a:cs typeface="Georgia"/>
              </a:rPr>
              <a:t>C</a:t>
            </a:r>
            <a:r>
              <a:rPr sz="975" spc="157" baseline="-12820" dirty="0">
                <a:latin typeface="PMingLiU"/>
                <a:cs typeface="PMingLiU"/>
              </a:rPr>
              <a:t>p</a:t>
            </a:r>
            <a:r>
              <a:rPr sz="975" baseline="-12820" dirty="0">
                <a:latin typeface="PMingLiU"/>
                <a:cs typeface="PMingLiU"/>
              </a:rPr>
              <a:t> </a:t>
            </a:r>
            <a:r>
              <a:rPr sz="975" spc="-60" baseline="-12820" dirty="0">
                <a:latin typeface="PMingLiU"/>
                <a:cs typeface="PMingLiU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µ</a:t>
            </a:r>
            <a:r>
              <a:rPr sz="1000" spc="15" dirty="0">
                <a:latin typeface="PMingLiU"/>
                <a:cs typeface="PMingLiU"/>
              </a:rPr>
              <a:t>/</a:t>
            </a:r>
            <a:r>
              <a:rPr sz="1000" i="1" spc="20" dirty="0">
                <a:latin typeface="Georgia"/>
                <a:cs typeface="Georgia"/>
              </a:rPr>
              <a:t>k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94644" y="3754217"/>
            <a:ext cx="2686050" cy="217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i="1" spc="-15" dirty="0">
                <a:latin typeface="Georgia"/>
                <a:cs typeface="Georgia"/>
              </a:rPr>
              <a:t>h</a:t>
            </a:r>
            <a:r>
              <a:rPr sz="1000" i="1" spc="-80" dirty="0">
                <a:latin typeface="Georgia"/>
                <a:cs typeface="Georgi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fer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coeffici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(pro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uct)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(W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2</a:t>
            </a:r>
            <a:r>
              <a:rPr sz="975" spc="-7" baseline="38461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K)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3031" y="3906147"/>
            <a:ext cx="2086610" cy="368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664">
              <a:lnSpc>
                <a:spcPts val="1200"/>
              </a:lnSpc>
            </a:pPr>
            <a:r>
              <a:rPr sz="1000" i="1" spc="20" dirty="0">
                <a:latin typeface="Georgia"/>
                <a:cs typeface="Georgia"/>
              </a:rPr>
              <a:t>k</a:t>
            </a:r>
            <a:r>
              <a:rPr sz="1000" i="1" spc="-80" dirty="0">
                <a:latin typeface="Georgia"/>
                <a:cs typeface="Georgi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55" dirty="0">
                <a:latin typeface="PMingLiU"/>
                <a:cs typeface="PMingLiU"/>
              </a:rPr>
              <a:t>ther</a:t>
            </a:r>
            <a:r>
              <a:rPr sz="1000" spc="12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cond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ctivity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(W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975" spc="525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spc="-7" baseline="38461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K)</a:t>
            </a:r>
            <a:endParaRPr sz="1000">
              <a:latin typeface="PMingLiU"/>
              <a:cs typeface="PMingLiU"/>
            </a:endParaRPr>
          </a:p>
          <a:p>
            <a:pPr marL="12700">
              <a:lnSpc>
                <a:spcPts val="1200"/>
              </a:lnSpc>
            </a:pPr>
            <a:r>
              <a:rPr sz="1000" i="1" spc="80" dirty="0">
                <a:latin typeface="Georgia"/>
                <a:cs typeface="Georgia"/>
              </a:rPr>
              <a:t>D</a:t>
            </a:r>
            <a:r>
              <a:rPr sz="975" spc="179" baseline="-12820" dirty="0">
                <a:latin typeface="PMingLiU"/>
                <a:cs typeface="PMingLiU"/>
              </a:rPr>
              <a:t>T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eter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(m)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93091" y="4232673"/>
            <a:ext cx="1513840" cy="304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975"/>
              </a:lnSpc>
            </a:pPr>
            <a:r>
              <a:rPr sz="1000" i="1" spc="80" dirty="0">
                <a:latin typeface="Georgia"/>
                <a:cs typeface="Georgia"/>
              </a:rPr>
              <a:t>D</a:t>
            </a:r>
            <a:r>
              <a:rPr sz="975" spc="142" baseline="-12820" dirty="0">
                <a:latin typeface="PMingLiU"/>
                <a:cs typeface="PMingLiU"/>
              </a:rPr>
              <a:t>A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diamet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(m)</a:t>
            </a:r>
            <a:endParaRPr sz="1000">
              <a:latin typeface="PMingLiU"/>
              <a:cs typeface="PMingLiU"/>
            </a:endParaRPr>
          </a:p>
          <a:p>
            <a:pPr marR="8890" algn="r">
              <a:lnSpc>
                <a:spcPts val="975"/>
              </a:lnSpc>
            </a:pPr>
            <a:r>
              <a:rPr sz="650" spc="105" dirty="0">
                <a:latin typeface="PMingLiU"/>
                <a:cs typeface="PMingLiU"/>
              </a:rPr>
              <a:t>1</a:t>
            </a:r>
            <a:r>
              <a:rPr sz="1500" spc="22" baseline="-25000" dirty="0">
                <a:latin typeface="PMingLiU"/>
                <a:cs typeface="PMingLiU"/>
              </a:rPr>
              <a:t>)</a:t>
            </a:r>
            <a:endParaRPr sz="1500" baseline="-25000">
              <a:latin typeface="PMingLiU"/>
              <a:cs typeface="PMingLiU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52161" y="4384636"/>
            <a:ext cx="1355090" cy="1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i="1" spc="60" dirty="0">
                <a:latin typeface="Georgia"/>
                <a:cs typeface="Georgia"/>
              </a:rPr>
              <a:t>N</a:t>
            </a:r>
            <a:r>
              <a:rPr sz="1000" i="1" spc="-75" dirty="0">
                <a:latin typeface="Georgia"/>
                <a:cs typeface="Georgi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ional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 </a:t>
            </a:r>
            <a:r>
              <a:rPr sz="1000" spc="15" dirty="0">
                <a:latin typeface="PMingLiU"/>
                <a:cs typeface="PMingLiU"/>
              </a:rPr>
              <a:t>(s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endParaRPr sz="975" baseline="38461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94542" y="4536566"/>
            <a:ext cx="1030605" cy="1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i="1" spc="-114" dirty="0">
                <a:latin typeface="Verdana"/>
                <a:cs typeface="Verdana"/>
              </a:rPr>
              <a:t>p</a:t>
            </a:r>
            <a:r>
              <a:rPr sz="1000" i="1" spc="-190" dirty="0">
                <a:latin typeface="Verdana"/>
                <a:cs typeface="Verdan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45" dirty="0">
                <a:latin typeface="PMingLiU"/>
                <a:cs typeface="PMingLiU"/>
              </a:rPr>
              <a:t>dens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(kg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endParaRPr sz="975" baseline="38461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99702" y="4513106"/>
            <a:ext cx="120650" cy="175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5" dirty="0">
                <a:latin typeface="PMingLiU"/>
                <a:cs typeface="PMingLiU"/>
              </a:rPr>
              <a:t>3</a:t>
            </a:r>
            <a:r>
              <a:rPr sz="1500" spc="22" baseline="-25000" dirty="0">
                <a:latin typeface="PMingLiU"/>
                <a:cs typeface="PMingLiU"/>
              </a:rPr>
              <a:t>)</a:t>
            </a:r>
            <a:endParaRPr sz="1500" baseline="-25000">
              <a:latin typeface="PMingLiU"/>
              <a:cs typeface="PMingLiU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93008" y="4665023"/>
            <a:ext cx="2860040" cy="707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290">
              <a:lnSpc>
                <a:spcPts val="1200"/>
              </a:lnSpc>
            </a:pPr>
            <a:r>
              <a:rPr sz="1000" i="1" spc="65" dirty="0">
                <a:latin typeface="Georgia"/>
                <a:cs typeface="Georgia"/>
              </a:rPr>
              <a:t>C</a:t>
            </a:r>
            <a:r>
              <a:rPr sz="975" spc="157" baseline="-12820" dirty="0">
                <a:latin typeface="PMingLiU"/>
                <a:cs typeface="PMingLiU"/>
              </a:rPr>
              <a:t>p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35" dirty="0">
                <a:latin typeface="PMingLiU"/>
                <a:cs typeface="PMingLiU"/>
              </a:rPr>
              <a:t>spec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fic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he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(J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k</a:t>
            </a:r>
            <a:r>
              <a:rPr sz="1000" spc="45" dirty="0">
                <a:latin typeface="PMingLiU"/>
                <a:cs typeface="PMingLiU"/>
              </a:rPr>
              <a:t>g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spc="-7" baseline="38461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K)</a:t>
            </a:r>
            <a:endParaRPr sz="1000">
              <a:latin typeface="PMingLiU"/>
              <a:cs typeface="PMingLiU"/>
            </a:endParaRPr>
          </a:p>
          <a:p>
            <a:pPr marL="113664">
              <a:lnSpc>
                <a:spcPts val="1195"/>
              </a:lnSpc>
            </a:pPr>
            <a:r>
              <a:rPr sz="1000" i="1" spc="-55" dirty="0">
                <a:latin typeface="Verdana"/>
                <a:cs typeface="Verdana"/>
              </a:rPr>
              <a:t>µ</a:t>
            </a:r>
            <a:r>
              <a:rPr sz="1000" i="1" spc="-185" dirty="0">
                <a:latin typeface="Verdana"/>
                <a:cs typeface="Verdan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(Pa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s)</a:t>
            </a:r>
            <a:endParaRPr sz="1000">
              <a:latin typeface="PMingLiU"/>
              <a:cs typeface="PMingLiU"/>
            </a:endParaRPr>
          </a:p>
          <a:p>
            <a:pPr marL="12700">
              <a:lnSpc>
                <a:spcPts val="1200"/>
              </a:lnSpc>
            </a:pPr>
            <a:r>
              <a:rPr sz="1000" i="1" spc="-55" dirty="0">
                <a:latin typeface="Verdana"/>
                <a:cs typeface="Verdana"/>
              </a:rPr>
              <a:t>µ</a:t>
            </a:r>
            <a:r>
              <a:rPr sz="975" spc="254" baseline="-12820" dirty="0">
                <a:latin typeface="PMingLiU"/>
                <a:cs typeface="PMingLiU"/>
              </a:rPr>
              <a:t>W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30" dirty="0">
                <a:latin typeface="PMingLiU"/>
                <a:cs typeface="PMingLiU"/>
              </a:rPr>
              <a:t>visc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sity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wall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erature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(Pa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s)</a:t>
            </a:r>
            <a:endParaRPr sz="10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000" spc="50" dirty="0">
                <a:latin typeface="PMingLiU"/>
                <a:cs typeface="PMingLiU"/>
              </a:rPr>
              <a:t>Val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i="1" spc="-75" dirty="0">
                <a:latin typeface="Georgia"/>
                <a:cs typeface="Georgia"/>
              </a:rPr>
              <a:t>a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i="1" spc="-5" dirty="0">
                <a:latin typeface="Georgia"/>
                <a:cs typeface="Georgia"/>
              </a:rPr>
              <a:t>b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i="1" spc="-10" dirty="0">
                <a:latin typeface="Georgia"/>
                <a:cs typeface="Georgia"/>
              </a:rPr>
              <a:t>c</a:t>
            </a:r>
            <a:r>
              <a:rPr sz="1000" i="1" spc="60" dirty="0">
                <a:latin typeface="Georgia"/>
                <a:cs typeface="Georgia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i="1" spc="-25" dirty="0">
                <a:latin typeface="Georgia"/>
                <a:cs typeface="Georgia"/>
              </a:rPr>
              <a:t>d</a:t>
            </a:r>
            <a:r>
              <a:rPr sz="1000" i="1" spc="55" dirty="0">
                <a:latin typeface="Georgia"/>
                <a:cs typeface="Georgia"/>
              </a:rPr>
              <a:t> </a:t>
            </a:r>
            <a:r>
              <a:rPr sz="1000" spc="60" dirty="0">
                <a:latin typeface="PMingLiU"/>
                <a:cs typeface="PMingLiU"/>
              </a:rPr>
              <a:t>depend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em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geom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try.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98244" y="8299832"/>
            <a:ext cx="18097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82507" y="8299832"/>
            <a:ext cx="18097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77450" y="8299832"/>
            <a:ext cx="18097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055948" y="8299832"/>
            <a:ext cx="18097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50891" y="8299832"/>
            <a:ext cx="18097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24919" y="8299832"/>
            <a:ext cx="18097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538185" y="8161110"/>
            <a:ext cx="18097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806981" y="6198285"/>
            <a:ext cx="683260" cy="1014094"/>
          </a:xfrm>
          <a:custGeom>
            <a:avLst/>
            <a:gdLst/>
            <a:ahLst/>
            <a:cxnLst/>
            <a:rect l="l" t="t" r="r" b="b"/>
            <a:pathLst>
              <a:path w="683260" h="1014095">
                <a:moveTo>
                  <a:pt x="0" y="0"/>
                </a:moveTo>
                <a:lnTo>
                  <a:pt x="682891" y="1013675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489873" y="7211961"/>
            <a:ext cx="2212975" cy="374015"/>
          </a:xfrm>
          <a:custGeom>
            <a:avLst/>
            <a:gdLst/>
            <a:ahLst/>
            <a:cxnLst/>
            <a:rect l="l" t="t" r="r" b="b"/>
            <a:pathLst>
              <a:path w="2212975" h="374015">
                <a:moveTo>
                  <a:pt x="2212809" y="147091"/>
                </a:moveTo>
                <a:lnTo>
                  <a:pt x="2168882" y="151537"/>
                </a:lnTo>
                <a:lnTo>
                  <a:pt x="2125102" y="158298"/>
                </a:lnTo>
                <a:lnTo>
                  <a:pt x="2081431" y="167108"/>
                </a:lnTo>
                <a:lnTo>
                  <a:pt x="2037827" y="177699"/>
                </a:lnTo>
                <a:lnTo>
                  <a:pt x="1994251" y="189804"/>
                </a:lnTo>
                <a:lnTo>
                  <a:pt x="1950661" y="203155"/>
                </a:lnTo>
                <a:lnTo>
                  <a:pt x="1907018" y="217484"/>
                </a:lnTo>
                <a:lnTo>
                  <a:pt x="1863282" y="232525"/>
                </a:lnTo>
                <a:lnTo>
                  <a:pt x="1819413" y="248010"/>
                </a:lnTo>
                <a:lnTo>
                  <a:pt x="1775369" y="263671"/>
                </a:lnTo>
                <a:lnTo>
                  <a:pt x="1731111" y="279240"/>
                </a:lnTo>
                <a:lnTo>
                  <a:pt x="1686599" y="294452"/>
                </a:lnTo>
                <a:lnTo>
                  <a:pt x="1641792" y="309037"/>
                </a:lnTo>
                <a:lnTo>
                  <a:pt x="1596649" y="322730"/>
                </a:lnTo>
                <a:lnTo>
                  <a:pt x="1551132" y="335261"/>
                </a:lnTo>
                <a:lnTo>
                  <a:pt x="1505199" y="346364"/>
                </a:lnTo>
                <a:lnTo>
                  <a:pt x="1458810" y="355771"/>
                </a:lnTo>
                <a:lnTo>
                  <a:pt x="1411926" y="363215"/>
                </a:lnTo>
                <a:lnTo>
                  <a:pt x="1364505" y="368429"/>
                </a:lnTo>
                <a:lnTo>
                  <a:pt x="1316507" y="371144"/>
                </a:lnTo>
                <a:lnTo>
                  <a:pt x="1232641" y="372964"/>
                </a:lnTo>
                <a:lnTo>
                  <a:pt x="1149258" y="373522"/>
                </a:lnTo>
                <a:lnTo>
                  <a:pt x="1066592" y="372671"/>
                </a:lnTo>
                <a:lnTo>
                  <a:pt x="984880" y="370262"/>
                </a:lnTo>
                <a:lnTo>
                  <a:pt x="904359" y="366151"/>
                </a:lnTo>
                <a:lnTo>
                  <a:pt x="825264" y="360188"/>
                </a:lnTo>
                <a:lnTo>
                  <a:pt x="747832" y="352228"/>
                </a:lnTo>
                <a:lnTo>
                  <a:pt x="672299" y="342122"/>
                </a:lnTo>
                <a:lnTo>
                  <a:pt x="598901" y="329725"/>
                </a:lnTo>
                <a:lnTo>
                  <a:pt x="527875" y="314888"/>
                </a:lnTo>
                <a:lnTo>
                  <a:pt x="459456" y="297465"/>
                </a:lnTo>
                <a:lnTo>
                  <a:pt x="393881" y="277309"/>
                </a:lnTo>
                <a:lnTo>
                  <a:pt x="331386" y="254272"/>
                </a:lnTo>
                <a:lnTo>
                  <a:pt x="272207" y="228207"/>
                </a:lnTo>
                <a:lnTo>
                  <a:pt x="216580" y="198967"/>
                </a:lnTo>
                <a:lnTo>
                  <a:pt x="164742" y="166406"/>
                </a:lnTo>
                <a:lnTo>
                  <a:pt x="116929" y="130376"/>
                </a:lnTo>
                <a:lnTo>
                  <a:pt x="73376" y="90729"/>
                </a:lnTo>
                <a:lnTo>
                  <a:pt x="34321" y="47320"/>
                </a:ln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32557" y="5819482"/>
            <a:ext cx="213995" cy="0"/>
          </a:xfrm>
          <a:custGeom>
            <a:avLst/>
            <a:gdLst/>
            <a:ahLst/>
            <a:cxnLst/>
            <a:rect l="l" t="t" r="r" b="b"/>
            <a:pathLst>
              <a:path w="213994">
                <a:moveTo>
                  <a:pt x="0" y="0"/>
                </a:moveTo>
                <a:lnTo>
                  <a:pt x="213753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699130" y="5778830"/>
            <a:ext cx="95250" cy="72390"/>
          </a:xfrm>
          <a:custGeom>
            <a:avLst/>
            <a:gdLst/>
            <a:ahLst/>
            <a:cxnLst/>
            <a:rect l="l" t="t" r="r" b="b"/>
            <a:pathLst>
              <a:path w="95250" h="72389">
                <a:moveTo>
                  <a:pt x="0" y="0"/>
                </a:moveTo>
                <a:lnTo>
                  <a:pt x="5127" y="12049"/>
                </a:lnTo>
                <a:lnTo>
                  <a:pt x="8470" y="24098"/>
                </a:lnTo>
                <a:lnTo>
                  <a:pt x="10028" y="36148"/>
                </a:lnTo>
                <a:lnTo>
                  <a:pt x="9803" y="48197"/>
                </a:lnTo>
                <a:lnTo>
                  <a:pt x="7794" y="60247"/>
                </a:lnTo>
                <a:lnTo>
                  <a:pt x="4001" y="72296"/>
                </a:lnTo>
                <a:lnTo>
                  <a:pt x="94856" y="40652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22432" y="5819482"/>
            <a:ext cx="731520" cy="0"/>
          </a:xfrm>
          <a:custGeom>
            <a:avLst/>
            <a:gdLst/>
            <a:ahLst/>
            <a:cxnLst/>
            <a:rect l="l" t="t" r="r" b="b"/>
            <a:pathLst>
              <a:path w="731520">
                <a:moveTo>
                  <a:pt x="0" y="0"/>
                </a:moveTo>
                <a:lnTo>
                  <a:pt x="731265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06505" y="5778830"/>
            <a:ext cx="95250" cy="72390"/>
          </a:xfrm>
          <a:custGeom>
            <a:avLst/>
            <a:gdLst/>
            <a:ahLst/>
            <a:cxnLst/>
            <a:rect l="l" t="t" r="r" b="b"/>
            <a:pathLst>
              <a:path w="95250" h="72389">
                <a:moveTo>
                  <a:pt x="0" y="0"/>
                </a:moveTo>
                <a:lnTo>
                  <a:pt x="5127" y="12049"/>
                </a:lnTo>
                <a:lnTo>
                  <a:pt x="8470" y="24098"/>
                </a:lnTo>
                <a:lnTo>
                  <a:pt x="10028" y="36148"/>
                </a:lnTo>
                <a:lnTo>
                  <a:pt x="9803" y="48197"/>
                </a:lnTo>
                <a:lnTo>
                  <a:pt x="7794" y="60247"/>
                </a:lnTo>
                <a:lnTo>
                  <a:pt x="4001" y="72296"/>
                </a:lnTo>
                <a:lnTo>
                  <a:pt x="94856" y="40652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02338" y="5819470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>
                <a:moveTo>
                  <a:pt x="0" y="0"/>
                </a:moveTo>
                <a:lnTo>
                  <a:pt x="72199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27357" y="5778817"/>
            <a:ext cx="95250" cy="72390"/>
          </a:xfrm>
          <a:custGeom>
            <a:avLst/>
            <a:gdLst/>
            <a:ahLst/>
            <a:cxnLst/>
            <a:rect l="l" t="t" r="r" b="b"/>
            <a:pathLst>
              <a:path w="95250" h="72389">
                <a:moveTo>
                  <a:pt x="0" y="0"/>
                </a:moveTo>
                <a:lnTo>
                  <a:pt x="5131" y="12043"/>
                </a:lnTo>
                <a:lnTo>
                  <a:pt x="8477" y="24088"/>
                </a:lnTo>
                <a:lnTo>
                  <a:pt x="10038" y="36135"/>
                </a:lnTo>
                <a:lnTo>
                  <a:pt x="9813" y="48183"/>
                </a:lnTo>
                <a:lnTo>
                  <a:pt x="7803" y="60234"/>
                </a:lnTo>
                <a:lnTo>
                  <a:pt x="4008" y="72285"/>
                </a:lnTo>
                <a:lnTo>
                  <a:pt x="94856" y="40652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81041" y="5819482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>
                <a:moveTo>
                  <a:pt x="95364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933378" y="5787859"/>
            <a:ext cx="95250" cy="72390"/>
          </a:xfrm>
          <a:custGeom>
            <a:avLst/>
            <a:gdLst/>
            <a:ahLst/>
            <a:cxnLst/>
            <a:rect l="l" t="t" r="r" b="b"/>
            <a:pathLst>
              <a:path w="95250" h="72389">
                <a:moveTo>
                  <a:pt x="90848" y="0"/>
                </a:moveTo>
                <a:lnTo>
                  <a:pt x="0" y="31623"/>
                </a:lnTo>
                <a:lnTo>
                  <a:pt x="94869" y="72276"/>
                </a:lnTo>
                <a:lnTo>
                  <a:pt x="89728" y="60230"/>
                </a:lnTo>
                <a:lnTo>
                  <a:pt x="86376" y="48184"/>
                </a:lnTo>
                <a:lnTo>
                  <a:pt x="84812" y="36138"/>
                </a:lnTo>
                <a:lnTo>
                  <a:pt x="85036" y="24092"/>
                </a:lnTo>
                <a:lnTo>
                  <a:pt x="87048" y="12046"/>
                </a:lnTo>
                <a:lnTo>
                  <a:pt x="9084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878988" y="5819482"/>
            <a:ext cx="731520" cy="0"/>
          </a:xfrm>
          <a:custGeom>
            <a:avLst/>
            <a:gdLst/>
            <a:ahLst/>
            <a:cxnLst/>
            <a:rect l="l" t="t" r="r" b="b"/>
            <a:pathLst>
              <a:path w="731520">
                <a:moveTo>
                  <a:pt x="731253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31325" y="5787852"/>
            <a:ext cx="95250" cy="72390"/>
          </a:xfrm>
          <a:custGeom>
            <a:avLst/>
            <a:gdLst/>
            <a:ahLst/>
            <a:cxnLst/>
            <a:rect l="l" t="t" r="r" b="b"/>
            <a:pathLst>
              <a:path w="95250" h="72389">
                <a:moveTo>
                  <a:pt x="90854" y="0"/>
                </a:moveTo>
                <a:lnTo>
                  <a:pt x="0" y="31630"/>
                </a:lnTo>
                <a:lnTo>
                  <a:pt x="94868" y="72282"/>
                </a:lnTo>
                <a:lnTo>
                  <a:pt x="89733" y="60235"/>
                </a:lnTo>
                <a:lnTo>
                  <a:pt x="86383" y="48188"/>
                </a:lnTo>
                <a:lnTo>
                  <a:pt x="84821" y="36141"/>
                </a:lnTo>
                <a:lnTo>
                  <a:pt x="85045" y="24094"/>
                </a:lnTo>
                <a:lnTo>
                  <a:pt x="87056" y="12047"/>
                </a:lnTo>
                <a:lnTo>
                  <a:pt x="9085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49310" y="5819470"/>
            <a:ext cx="213995" cy="0"/>
          </a:xfrm>
          <a:custGeom>
            <a:avLst/>
            <a:gdLst/>
            <a:ahLst/>
            <a:cxnLst/>
            <a:rect l="l" t="t" r="r" b="b"/>
            <a:pathLst>
              <a:path w="213994">
                <a:moveTo>
                  <a:pt x="21374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801634" y="5787833"/>
            <a:ext cx="95250" cy="72390"/>
          </a:xfrm>
          <a:custGeom>
            <a:avLst/>
            <a:gdLst/>
            <a:ahLst/>
            <a:cxnLst/>
            <a:rect l="l" t="t" r="r" b="b"/>
            <a:pathLst>
              <a:path w="95250" h="72389">
                <a:moveTo>
                  <a:pt x="90848" y="0"/>
                </a:moveTo>
                <a:lnTo>
                  <a:pt x="0" y="31636"/>
                </a:lnTo>
                <a:lnTo>
                  <a:pt x="94856" y="72289"/>
                </a:lnTo>
                <a:lnTo>
                  <a:pt x="89724" y="60241"/>
                </a:lnTo>
                <a:lnTo>
                  <a:pt x="86378" y="48193"/>
                </a:lnTo>
                <a:lnTo>
                  <a:pt x="84818" y="36144"/>
                </a:lnTo>
                <a:lnTo>
                  <a:pt x="85042" y="24096"/>
                </a:lnTo>
                <a:lnTo>
                  <a:pt x="87052" y="12048"/>
                </a:lnTo>
                <a:lnTo>
                  <a:pt x="9084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318126" y="6632041"/>
            <a:ext cx="147955" cy="92456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Power number </a:t>
            </a:r>
            <a:r>
              <a:rPr sz="800" i="1" dirty="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sz="800" i="1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baseline="-18518" dirty="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sz="900" spc="-120" baseline="-1851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=</a:t>
            </a:r>
            <a:endParaRPr sz="8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378153" y="6270675"/>
            <a:ext cx="0" cy="347345"/>
          </a:xfrm>
          <a:custGeom>
            <a:avLst/>
            <a:gdLst/>
            <a:ahLst/>
            <a:cxnLst/>
            <a:rect l="l" t="t" r="r" b="b"/>
            <a:pathLst>
              <a:path h="347345">
                <a:moveTo>
                  <a:pt x="0" y="346938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538185" y="7030048"/>
            <a:ext cx="18097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532851" y="5877662"/>
            <a:ext cx="18097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64837" y="6260236"/>
            <a:ext cx="264160" cy="3435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00" i="1" dirty="0">
                <a:solidFill>
                  <a:srgbClr val="231F20"/>
                </a:solidFill>
                <a:latin typeface="Arial"/>
                <a:cs typeface="Arial"/>
              </a:rPr>
              <a:t>P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5"/>
              </a:spcBef>
            </a:pPr>
            <a:r>
              <a:rPr sz="800" spc="-5" dirty="0">
                <a:solidFill>
                  <a:srgbClr val="231F20"/>
                </a:solidFill>
                <a:latin typeface="Tahoma"/>
                <a:cs typeface="Tahoma"/>
              </a:rPr>
              <a:t>p</a:t>
            </a:r>
            <a:r>
              <a:rPr sz="800" i="1" dirty="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sz="800" i="1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r>
              <a:rPr sz="800" i="1" dirty="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sz="800" i="1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endParaRPr sz="900" baseline="27777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076994" y="8598503"/>
            <a:ext cx="11163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43940" algn="l"/>
              </a:tabLst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Reynolds number </a:t>
            </a:r>
            <a:r>
              <a:rPr sz="800" i="1" dirty="0">
                <a:solidFill>
                  <a:srgbClr val="231F20"/>
                </a:solidFill>
                <a:latin typeface="Arial"/>
                <a:cs typeface="Arial"/>
              </a:rPr>
              <a:t>N	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=</a:t>
            </a:r>
            <a:endParaRPr sz="8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989959" y="8644484"/>
            <a:ext cx="123189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Re</a:t>
            </a:r>
            <a:endParaRPr sz="6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180370" y="8518576"/>
            <a:ext cx="372745" cy="262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10"/>
              </a:lnSpc>
              <a:tabLst>
                <a:tab pos="267970" algn="l"/>
              </a:tabLst>
            </a:pPr>
            <a:r>
              <a:rPr sz="800" u="sng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800" u="sng" spc="-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800" u="sng" spc="-5" dirty="0">
                <a:solidFill>
                  <a:srgbClr val="231F20"/>
                </a:solidFill>
                <a:latin typeface="Tahoma"/>
                <a:cs typeface="Tahoma"/>
              </a:rPr>
              <a:t>p</a:t>
            </a:r>
            <a:r>
              <a:rPr sz="800" i="1" spc="-580" dirty="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sz="800" u="sng" dirty="0">
                <a:solidFill>
                  <a:srgbClr val="231F20"/>
                </a:solidFill>
                <a:latin typeface="Times New Roman"/>
                <a:cs typeface="Times New Roman"/>
              </a:rPr>
              <a:t> 	</a:t>
            </a:r>
            <a:r>
              <a:rPr sz="900" spc="-1552" baseline="27777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800" i="1" dirty="0">
                <a:solidFill>
                  <a:srgbClr val="231F20"/>
                </a:solidFill>
                <a:latin typeface="Arial"/>
                <a:cs typeface="Arial"/>
              </a:rPr>
              <a:t>D</a:t>
            </a:r>
            <a:endParaRPr sz="800">
              <a:latin typeface="Arial"/>
              <a:cs typeface="Arial"/>
            </a:endParaRPr>
          </a:p>
          <a:p>
            <a:pPr marL="18415" algn="ctr">
              <a:lnSpc>
                <a:spcPts val="910"/>
              </a:lnSpc>
            </a:pPr>
            <a:r>
              <a:rPr sz="800" dirty="0">
                <a:solidFill>
                  <a:srgbClr val="231F20"/>
                </a:solidFill>
                <a:latin typeface="Gill Sans MT"/>
                <a:cs typeface="Gill Sans MT"/>
              </a:rPr>
              <a:t>µ</a:t>
            </a:r>
            <a:endParaRPr sz="800">
              <a:latin typeface="Gill Sans MT"/>
              <a:cs typeface="Gill Sans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56818" y="8901838"/>
            <a:ext cx="353060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7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Power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curve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correlation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for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estimating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agitator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power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require</a:t>
            </a:r>
            <a:r>
              <a:rPr sz="800" spc="-25" dirty="0">
                <a:latin typeface="Arial"/>
                <a:cs typeface="Arial"/>
              </a:rPr>
              <a:t>m</a:t>
            </a:r>
            <a:r>
              <a:rPr sz="800" spc="-5" dirty="0">
                <a:latin typeface="Arial"/>
                <a:cs typeface="Arial"/>
              </a:rPr>
              <a:t>ent.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3817696" y="313916"/>
            <a:ext cx="268605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AGITATORS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PLANTS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37" name="object 37"/>
          <p:cNvGraphicFramePr>
            <a:graphicFrameLocks noGrp="1"/>
          </p:cNvGraphicFramePr>
          <p:nvPr/>
        </p:nvGraphicFramePr>
        <p:xfrm>
          <a:off x="1776933" y="5636717"/>
          <a:ext cx="3968750" cy="2621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562"/>
                <a:gridCol w="138379"/>
                <a:gridCol w="98196"/>
                <a:gridCol w="75882"/>
                <a:gridCol w="89274"/>
                <a:gridCol w="71405"/>
                <a:gridCol w="62496"/>
                <a:gridCol w="254406"/>
                <a:gridCol w="138391"/>
                <a:gridCol w="98209"/>
                <a:gridCol w="75882"/>
                <a:gridCol w="89261"/>
                <a:gridCol w="71418"/>
                <a:gridCol w="58026"/>
                <a:gridCol w="254419"/>
                <a:gridCol w="138353"/>
                <a:gridCol w="102654"/>
                <a:gridCol w="75907"/>
                <a:gridCol w="87033"/>
                <a:gridCol w="73634"/>
                <a:gridCol w="58038"/>
                <a:gridCol w="254431"/>
                <a:gridCol w="138353"/>
                <a:gridCol w="98221"/>
                <a:gridCol w="75869"/>
                <a:gridCol w="89274"/>
                <a:gridCol w="71431"/>
                <a:gridCol w="58007"/>
                <a:gridCol w="258895"/>
                <a:gridCol w="138366"/>
                <a:gridCol w="98209"/>
                <a:gridCol w="75869"/>
                <a:gridCol w="89274"/>
                <a:gridCol w="71431"/>
                <a:gridCol w="58607"/>
              </a:tblGrid>
              <a:tr h="336105">
                <a:tc gridSpan="8"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Laminar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2743">
                      <a:solidFill>
                        <a:srgbClr val="231F20"/>
                      </a:solidFill>
                      <a:prstDash val="solid"/>
                    </a:lnT>
                    <a:lnB w="58648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0"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Transition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2743">
                      <a:solidFill>
                        <a:srgbClr val="231F20"/>
                      </a:solidFill>
                      <a:prstDash val="solid"/>
                    </a:lnT>
                    <a:lnB w="58648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20002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Turbulent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6159">
                      <a:solidFill>
                        <a:srgbClr val="231F20"/>
                      </a:solidFill>
                      <a:prstDash val="solid"/>
                    </a:lnR>
                    <a:lnT w="2743">
                      <a:solidFill>
                        <a:srgbClr val="231F20"/>
                      </a:solidFill>
                      <a:prstDash val="solid"/>
                    </a:lnT>
                    <a:lnB w="58648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84810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58648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66954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75869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93738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11594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09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4283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09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05320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72713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5289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870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5289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66954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75882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8928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11594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47307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00850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381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48157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83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3810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2908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2908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22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22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953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953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57365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57365">
                      <a:solidFill>
                        <a:srgbClr val="231F20"/>
                      </a:solidFill>
                      <a:prstDash val="solid"/>
                    </a:lnL>
                    <a:lnR w="3809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09">
                      <a:solidFill>
                        <a:srgbClr val="231F20"/>
                      </a:solidFill>
                      <a:prstDash val="solid"/>
                    </a:lnL>
                    <a:lnR w="40684">
                      <a:solidFill>
                        <a:srgbClr val="231F20"/>
                      </a:solidFill>
                      <a:prstDash val="solid"/>
                    </a:lnR>
                    <a:lnT w="381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593" y="686681"/>
            <a:ext cx="2910840" cy="1367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 algn="just">
              <a:lnSpc>
                <a:spcPct val="100000"/>
              </a:lnSpc>
            </a:pPr>
            <a:r>
              <a:rPr sz="1000" spc="80" dirty="0">
                <a:latin typeface="PMingLiU"/>
                <a:cs typeface="PMingLiU"/>
              </a:rPr>
              <a:t>Heat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fer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jacketed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vess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times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lematic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dealing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medi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30" dirty="0">
                <a:latin typeface="PMingLiU"/>
                <a:cs typeface="PMingLiU"/>
              </a:rPr>
              <a:t> visc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sity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he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transfer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wa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l.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50" dirty="0">
                <a:latin typeface="PMingLiU"/>
                <a:cs typeface="PMingLiU"/>
              </a:rPr>
              <a:t>overco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ddles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small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clearance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blade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sw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ep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cleari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away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preven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stagn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layer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wall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655" y="2256932"/>
            <a:ext cx="2914015" cy="4123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70" dirty="0">
                <a:latin typeface="Arial"/>
                <a:cs typeface="Arial"/>
              </a:rPr>
              <a:t>Applications</a:t>
            </a:r>
            <a:endParaRPr sz="11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545"/>
              </a:spcBef>
            </a:pPr>
            <a:r>
              <a:rPr sz="900" spc="45" dirty="0">
                <a:latin typeface="Arial"/>
                <a:cs typeface="Arial"/>
              </a:rPr>
              <a:t>On-Farm</a:t>
            </a:r>
            <a:endParaRPr sz="900">
              <a:latin typeface="Arial"/>
              <a:cs typeface="Arial"/>
            </a:endParaRPr>
          </a:p>
          <a:p>
            <a:pPr marL="12700" marR="7620" algn="just">
              <a:lnSpc>
                <a:spcPct val="100000"/>
              </a:lnSpc>
              <a:spcBef>
                <a:spcPts val="640"/>
              </a:spcBef>
            </a:pPr>
            <a:r>
              <a:rPr sz="1000" spc="40" dirty="0">
                <a:latin typeface="PMingLiU"/>
                <a:cs typeface="PMingLiU"/>
              </a:rPr>
              <a:t>Fol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owing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ng,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stored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refr</a:t>
            </a:r>
            <a:r>
              <a:rPr sz="1000" spc="50" dirty="0">
                <a:latin typeface="PMingLiU"/>
                <a:cs typeface="PMingLiU"/>
              </a:rPr>
              <a:t>igerated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tanks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pen</a:t>
            </a:r>
            <a:r>
              <a:rPr sz="1000" spc="7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collec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delive</a:t>
            </a:r>
            <a:r>
              <a:rPr sz="1000" spc="3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dairy.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purpose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: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prove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transfer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cool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d,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avoid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separat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fac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litate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sampl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analys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paym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nt.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Typical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agitation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em: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pa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dle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ator,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ab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ut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100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W,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gear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down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ab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ut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30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rpm.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gitator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nuously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during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cooli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inter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ittently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(e.g.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30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every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15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min)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during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stor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ge.</a:t>
            </a:r>
            <a:endParaRPr sz="1000">
              <a:latin typeface="PMingLiU"/>
              <a:cs typeface="PMingLiU"/>
            </a:endParaRPr>
          </a:p>
          <a:p>
            <a:pPr marL="12700" algn="just">
              <a:lnSpc>
                <a:spcPct val="100000"/>
              </a:lnSpc>
              <a:spcBef>
                <a:spcPts val="865"/>
              </a:spcBef>
            </a:pPr>
            <a:r>
              <a:rPr sz="900" spc="70" dirty="0">
                <a:latin typeface="Arial"/>
                <a:cs typeface="Arial"/>
              </a:rPr>
              <a:t>Milk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Intake</a:t>
            </a:r>
            <a:endParaRPr sz="9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12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en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1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10" dirty="0">
                <a:latin typeface="PMingLiU"/>
                <a:cs typeface="PMingLiU"/>
              </a:rPr>
              <a:t>v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y,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ra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z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k.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5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ti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q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rm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90" dirty="0">
                <a:latin typeface="PMingLiU"/>
                <a:cs typeface="PMingLiU"/>
              </a:rPr>
              <a:t>w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si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ry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y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ti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s-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ms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cl</a:t>
            </a:r>
            <a:r>
              <a:rPr sz="1000" spc="40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: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</a:t>
            </a:r>
            <a:r>
              <a:rPr sz="1000" spc="40" dirty="0">
                <a:latin typeface="PMingLiU"/>
                <a:cs typeface="PMingLiU"/>
              </a:rPr>
              <a:t>1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han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mp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r;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(2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-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r,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r,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f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z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;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(3</a:t>
            </a:r>
            <a:r>
              <a:rPr sz="1000" spc="15" dirty="0">
                <a:latin typeface="PMingLiU"/>
                <a:cs typeface="PMingLiU"/>
              </a:rPr>
              <a:t>) 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ti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ad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x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u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a-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ti</a:t>
            </a:r>
            <a:r>
              <a:rPr sz="1000" spc="10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w</a:t>
            </a:r>
            <a:r>
              <a:rPr sz="1000" spc="50" dirty="0">
                <a:latin typeface="PMingLiU"/>
                <a:cs typeface="PMingLiU"/>
              </a:rPr>
              <a:t>hen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 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10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ht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r.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5529" y="6487195"/>
            <a:ext cx="2910840" cy="829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Cream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Storage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50" dirty="0">
                <a:latin typeface="PMingLiU"/>
                <a:cs typeface="PMingLiU"/>
              </a:rPr>
              <a:t>Agita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cream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should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tle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50" dirty="0">
                <a:latin typeface="PMingLiU"/>
                <a:cs typeface="PMingLiU"/>
              </a:rPr>
              <a:t> agitat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because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greater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possi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ility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damag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on: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pit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h-bla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pa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dle </a:t>
            </a:r>
            <a:r>
              <a:rPr sz="1000" spc="45" dirty="0">
                <a:latin typeface="PMingLiU"/>
                <a:cs typeface="PMingLiU"/>
              </a:rPr>
              <a:t>impeller,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 </a:t>
            </a:r>
            <a:r>
              <a:rPr sz="1000" spc="100" dirty="0">
                <a:latin typeface="PMingLiU"/>
                <a:cs typeface="PMingLiU"/>
              </a:rPr>
              <a:t>30-</a:t>
            </a:r>
            <a:r>
              <a:rPr sz="1000" spc="120" dirty="0">
                <a:latin typeface="PMingLiU"/>
                <a:cs typeface="PMingLiU"/>
              </a:rPr>
              <a:t>6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rpm.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5655" y="7423909"/>
            <a:ext cx="2910840" cy="1613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70" dirty="0">
                <a:latin typeface="Arial"/>
                <a:cs typeface="Arial"/>
              </a:rPr>
              <a:t>Milk</a:t>
            </a:r>
            <a:r>
              <a:rPr sz="900" spc="50" dirty="0">
                <a:latin typeface="Arial"/>
                <a:cs typeface="Arial"/>
              </a:rPr>
              <a:t> and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Whey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60" dirty="0">
                <a:latin typeface="Arial"/>
                <a:cs typeface="Arial"/>
              </a:rPr>
              <a:t>Concentrates</a:t>
            </a:r>
            <a:endParaRPr sz="9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Milk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rates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produced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evapora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dehy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ration,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dition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soli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yoghurt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cream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manu</a:t>
            </a:r>
            <a:r>
              <a:rPr sz="1000" spc="50" dirty="0">
                <a:latin typeface="PMingLiU"/>
                <a:cs typeface="PMingLiU"/>
              </a:rPr>
              <a:t>facture.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cts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effec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ively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agitat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mar</a:t>
            </a:r>
            <a:r>
              <a:rPr sz="1000" spc="50" dirty="0">
                <a:latin typeface="PMingLiU"/>
                <a:cs typeface="PMingLiU"/>
              </a:rPr>
              <a:t>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prope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pitch-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bladed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agitato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200</a:t>
            </a:r>
            <a:r>
              <a:rPr sz="1000" spc="160" dirty="0">
                <a:latin typeface="PMingLiU"/>
                <a:cs typeface="PMingLiU"/>
              </a:rPr>
              <a:t>-</a:t>
            </a:r>
            <a:r>
              <a:rPr sz="1000" spc="80" dirty="0">
                <a:latin typeface="PMingLiU"/>
                <a:cs typeface="PMingLiU"/>
              </a:rPr>
              <a:t>400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rpm.</a:t>
            </a:r>
            <a:endParaRPr sz="1000">
              <a:latin typeface="PMingLiU"/>
              <a:cs typeface="PMingLiU"/>
            </a:endParaRPr>
          </a:p>
          <a:p>
            <a:pPr marL="12700" algn="just">
              <a:lnSpc>
                <a:spcPct val="100000"/>
              </a:lnSpc>
              <a:spcBef>
                <a:spcPts val="869"/>
              </a:spcBef>
            </a:pPr>
            <a:r>
              <a:rPr sz="900" spc="55" dirty="0">
                <a:latin typeface="Arial"/>
                <a:cs typeface="Arial"/>
              </a:rPr>
              <a:t>Powder</a:t>
            </a:r>
            <a:r>
              <a:rPr sz="900" spc="50" dirty="0">
                <a:latin typeface="Arial"/>
                <a:cs typeface="Arial"/>
              </a:rPr>
              <a:t> Dispersion</a:t>
            </a:r>
            <a:endParaRPr sz="900"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</a:t>
            </a:r>
            <a:r>
              <a:rPr sz="1000" spc="50" dirty="0">
                <a:latin typeface="PMingLiU"/>
                <a:cs typeface="PMingLiU"/>
              </a:rPr>
              <a:t>ersion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powde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required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manu</a:t>
            </a:r>
            <a:r>
              <a:rPr sz="1000" spc="50" dirty="0">
                <a:latin typeface="PMingLiU"/>
                <a:cs typeface="PMingLiU"/>
              </a:rPr>
              <a:t>f</a:t>
            </a:r>
            <a:r>
              <a:rPr sz="1000" spc="65" dirty="0">
                <a:latin typeface="PMingLiU"/>
                <a:cs typeface="PMingLiU"/>
              </a:rPr>
              <a:t>actu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ducts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incl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ding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ice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2757" y="686418"/>
            <a:ext cx="2910840" cy="106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55" dirty="0">
                <a:latin typeface="PMingLiU"/>
                <a:cs typeface="PMingLiU"/>
              </a:rPr>
              <a:t>cream,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yoghurt,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spreads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dessert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65" dirty="0">
                <a:latin typeface="PMingLiU"/>
                <a:cs typeface="PMingLiU"/>
              </a:rPr>
              <a:t>Compl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</a:t>
            </a:r>
            <a:r>
              <a:rPr sz="1000" spc="50" dirty="0">
                <a:latin typeface="PMingLiU"/>
                <a:cs typeface="PMingLiU"/>
              </a:rPr>
              <a:t>ersion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solids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aqueous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phase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required,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residual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lumps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witho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inco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poratio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Particu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diffic</a:t>
            </a:r>
            <a:r>
              <a:rPr sz="1000" spc="4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lty</a:t>
            </a:r>
            <a:r>
              <a:rPr sz="1000" spc="15" dirty="0">
                <a:latin typeface="PMingLiU"/>
                <a:cs typeface="PMingLiU"/>
              </a:rPr>
              <a:t> is </a:t>
            </a:r>
            <a:r>
              <a:rPr sz="1000" spc="55" dirty="0">
                <a:latin typeface="PMingLiU"/>
                <a:cs typeface="PMingLiU"/>
              </a:rPr>
              <a:t>enco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ntered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dispersi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stabiliz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e.g.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guar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locus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65" dirty="0">
                <a:latin typeface="PMingLiU"/>
                <a:cs typeface="PMingLiU"/>
              </a:rPr>
              <a:t>bean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gum,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emuls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fiers,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e.g.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mo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dig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yceride</a:t>
            </a:r>
            <a:r>
              <a:rPr sz="1000" spc="45" dirty="0">
                <a:latin typeface="PMingLiU"/>
                <a:cs typeface="PMingLiU"/>
              </a:rPr>
              <a:t>s.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us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ally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chieved</a:t>
            </a:r>
            <a:r>
              <a:rPr sz="1000" spc="45" dirty="0">
                <a:latin typeface="PMingLiU"/>
                <a:cs typeface="PMingLiU"/>
              </a:rPr>
              <a:t> using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55" dirty="0">
                <a:latin typeface="PMingLiU"/>
                <a:cs typeface="PMingLiU"/>
              </a:rPr>
              <a:t>shear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mixers.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27798" y="1915195"/>
            <a:ext cx="2914650" cy="1284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145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Yoghurt</a:t>
            </a:r>
            <a:endParaRPr sz="900">
              <a:latin typeface="Arial"/>
              <a:cs typeface="Arial"/>
            </a:endParaRPr>
          </a:p>
          <a:p>
            <a:pPr marL="12700" marR="5080" indent="4445" algn="just">
              <a:lnSpc>
                <a:spcPct val="100000"/>
              </a:lnSpc>
              <a:spcBef>
                <a:spcPts val="640"/>
              </a:spcBef>
            </a:pPr>
            <a:r>
              <a:rPr sz="1000" spc="4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20" dirty="0">
                <a:latin typeface="PMingLiU"/>
                <a:cs typeface="PMingLiU"/>
              </a:rPr>
              <a:t>(</a:t>
            </a:r>
            <a:r>
              <a:rPr sz="1000" spc="90" dirty="0">
                <a:latin typeface="PMingLiU"/>
                <a:cs typeface="PMingLiU"/>
              </a:rPr>
              <a:t>abou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20</a:t>
            </a:r>
            <a:r>
              <a:rPr sz="1000" spc="220" dirty="0">
                <a:latin typeface="PMingLiU"/>
                <a:cs typeface="PMingLiU"/>
              </a:rPr>
              <a:t>%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0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nd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rr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G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da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odu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op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oun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pad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20</a:t>
            </a:r>
            <a:r>
              <a:rPr sz="1000" spc="190" dirty="0">
                <a:latin typeface="PMingLiU"/>
                <a:cs typeface="PMingLiU"/>
              </a:rPr>
              <a:t>-</a:t>
            </a:r>
            <a:r>
              <a:rPr sz="1000" spc="90" dirty="0">
                <a:latin typeface="PMingLiU"/>
                <a:cs typeface="PMingLiU"/>
              </a:rPr>
              <a:t>6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32733" y="3365269"/>
            <a:ext cx="2910840" cy="829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Processed</a:t>
            </a:r>
            <a:r>
              <a:rPr sz="900" spc="45" dirty="0">
                <a:latin typeface="Arial"/>
                <a:cs typeface="Arial"/>
              </a:rPr>
              <a:t> Cheese</a:t>
            </a:r>
            <a:endParaRPr sz="9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10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nu</a:t>
            </a:r>
            <a:r>
              <a:rPr sz="1000" spc="40" dirty="0">
                <a:latin typeface="PMingLiU"/>
                <a:cs typeface="PMingLiU"/>
              </a:rPr>
              <a:t>fa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z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10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y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r,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p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pp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x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</a:t>
            </a:r>
            <a:r>
              <a:rPr sz="1000" spc="60" dirty="0">
                <a:latin typeface="PMingLiU"/>
                <a:cs typeface="PMingLiU"/>
              </a:rPr>
              <a:t>0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70" dirty="0">
                <a:latin typeface="PMingLiU"/>
                <a:cs typeface="PMingLiU"/>
              </a:rPr>
              <a:t>m.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32733" y="4482150"/>
            <a:ext cx="2910205" cy="558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</a:pPr>
            <a:r>
              <a:rPr sz="900" i="1" spc="-5" dirty="0">
                <a:latin typeface="Arial"/>
                <a:cs typeface="Arial"/>
              </a:rPr>
              <a:t>See   </a:t>
            </a:r>
            <a:r>
              <a:rPr sz="900" i="1" spc="55" dirty="0">
                <a:latin typeface="Arial"/>
                <a:cs typeface="Arial"/>
              </a:rPr>
              <a:t> </a:t>
            </a:r>
            <a:r>
              <a:rPr sz="900" i="1" spc="-5" dirty="0">
                <a:latin typeface="Arial"/>
                <a:cs typeface="Arial"/>
              </a:rPr>
              <a:t>also:</a:t>
            </a:r>
            <a:r>
              <a:rPr sz="900" i="1" dirty="0">
                <a:latin typeface="Arial"/>
                <a:cs typeface="Arial"/>
              </a:rPr>
              <a:t>   </a:t>
            </a:r>
            <a:r>
              <a:rPr sz="900" i="1" spc="65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Hygiene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in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Dairy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Production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Processing</a:t>
            </a:r>
            <a:r>
              <a:rPr sz="900" dirty="0">
                <a:latin typeface="Arial"/>
                <a:cs typeface="Arial"/>
              </a:rPr>
              <a:t>.  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Milking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Handling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45" dirty="0">
                <a:latin typeface="Arial"/>
                <a:cs typeface="Arial"/>
              </a:rPr>
              <a:t>of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Raw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Milk</a:t>
            </a:r>
            <a:r>
              <a:rPr sz="900" dirty="0">
                <a:latin typeface="Arial"/>
                <a:cs typeface="Arial"/>
              </a:rPr>
              <a:t>: </a:t>
            </a:r>
            <a:r>
              <a:rPr sz="900" spc="-5" dirty="0">
                <a:latin typeface="Arial"/>
                <a:cs typeface="Arial"/>
              </a:rPr>
              <a:t>Milking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 Hygiene;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5" dirty="0">
                <a:latin typeface="Arial"/>
                <a:cs typeface="Arial"/>
              </a:rPr>
              <a:t>Effects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 of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5" dirty="0">
                <a:latin typeface="Arial"/>
                <a:cs typeface="Arial"/>
              </a:rPr>
              <a:t>Storage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 Transport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on</a:t>
            </a:r>
            <a:r>
              <a:rPr sz="900" spc="-5" dirty="0">
                <a:latin typeface="Arial"/>
                <a:cs typeface="Arial"/>
              </a:rPr>
              <a:t> Milk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Quality.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Process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Plant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Design</a:t>
            </a:r>
            <a:r>
              <a:rPr sz="900" dirty="0"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31936" y="5459491"/>
            <a:ext cx="2910840" cy="3575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sz="1100" spc="75" dirty="0">
                <a:latin typeface="Arial"/>
                <a:cs typeface="Arial"/>
              </a:rPr>
              <a:t>Further</a:t>
            </a:r>
            <a:r>
              <a:rPr sz="1100" spc="50" dirty="0">
                <a:latin typeface="Arial"/>
                <a:cs typeface="Arial"/>
              </a:rPr>
              <a:t> Reading</a:t>
            </a:r>
            <a:endParaRPr sz="1100">
              <a:latin typeface="Arial"/>
              <a:cs typeface="Arial"/>
            </a:endParaRPr>
          </a:p>
          <a:p>
            <a:pPr marL="149860" marR="5715" indent="-137160" algn="just">
              <a:lnSpc>
                <a:spcPct val="101600"/>
              </a:lnSpc>
              <a:spcBef>
                <a:spcPts val="550"/>
              </a:spcBef>
            </a:pPr>
            <a:r>
              <a:rPr sz="900" spc="75" dirty="0">
                <a:latin typeface="PMingLiU"/>
                <a:cs typeface="PMingLiU"/>
              </a:rPr>
              <a:t>Cowan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CT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Thomas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CR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(1988)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Materials</a:t>
            </a:r>
            <a:r>
              <a:rPr sz="900" spc="40" dirty="0">
                <a:latin typeface="PMingLiU"/>
                <a:cs typeface="PMingLiU"/>
              </a:rPr>
              <a:t> of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construc-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tion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the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biological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process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industries.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i="1" spc="-25" dirty="0">
                <a:latin typeface="Georgia"/>
                <a:cs typeface="Georgia"/>
              </a:rPr>
              <a:t>Process Biochemistry</a:t>
            </a:r>
            <a:r>
              <a:rPr sz="900" i="1" spc="80" dirty="0">
                <a:latin typeface="Georgia"/>
                <a:cs typeface="Georgia"/>
              </a:rPr>
              <a:t> </a:t>
            </a:r>
            <a:r>
              <a:rPr sz="900" spc="40" dirty="0">
                <a:latin typeface="PMingLiU"/>
                <a:cs typeface="PMingLiU"/>
              </a:rPr>
              <a:t>23(1):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5-11.</a:t>
            </a:r>
            <a:endParaRPr sz="900">
              <a:latin typeface="PMingLiU"/>
              <a:cs typeface="PMingLiU"/>
            </a:endParaRPr>
          </a:p>
          <a:p>
            <a:pPr marL="149860" marR="5715" indent="-137160" algn="just">
              <a:lnSpc>
                <a:spcPts val="1100"/>
              </a:lnSpc>
              <a:spcBef>
                <a:spcPts val="30"/>
              </a:spcBef>
            </a:pPr>
            <a:r>
              <a:rPr sz="900" spc="60" dirty="0">
                <a:latin typeface="PMingLiU"/>
                <a:cs typeface="PMingLiU"/>
              </a:rPr>
              <a:t>Hall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CW,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Farrall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AW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Rippen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AL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(1986)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i="1" spc="-20" dirty="0">
                <a:latin typeface="Georgia"/>
                <a:cs typeface="Georgia"/>
              </a:rPr>
              <a:t>Encyclopedia </a:t>
            </a:r>
            <a:r>
              <a:rPr sz="900" i="1" spc="5" dirty="0">
                <a:latin typeface="Georgia"/>
                <a:cs typeface="Georgia"/>
              </a:rPr>
              <a:t>of</a:t>
            </a:r>
            <a:r>
              <a:rPr sz="900" i="1" spc="75" dirty="0">
                <a:latin typeface="Georgia"/>
                <a:cs typeface="Georgia"/>
              </a:rPr>
              <a:t> </a:t>
            </a:r>
            <a:r>
              <a:rPr sz="900" i="1" spc="-15" dirty="0">
                <a:latin typeface="Georgia"/>
                <a:cs typeface="Georgia"/>
              </a:rPr>
              <a:t>Food</a:t>
            </a:r>
            <a:r>
              <a:rPr sz="900" i="1" spc="80" dirty="0">
                <a:latin typeface="Georgia"/>
                <a:cs typeface="Georgia"/>
              </a:rPr>
              <a:t> </a:t>
            </a:r>
            <a:r>
              <a:rPr sz="900" i="1" spc="-35" dirty="0">
                <a:latin typeface="Georgia"/>
                <a:cs typeface="Georgia"/>
              </a:rPr>
              <a:t>Engineering.</a:t>
            </a:r>
            <a:r>
              <a:rPr sz="900" i="1" spc="80" dirty="0">
                <a:latin typeface="Georgia"/>
                <a:cs typeface="Georgia"/>
              </a:rPr>
              <a:t> </a:t>
            </a:r>
            <a:r>
              <a:rPr sz="900" spc="50" dirty="0">
                <a:latin typeface="PMingLiU"/>
                <a:cs typeface="PMingLiU"/>
              </a:rPr>
              <a:t>Westport: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AVI.</a:t>
            </a:r>
            <a:endParaRPr sz="900">
              <a:latin typeface="PMingLiU"/>
              <a:cs typeface="PMingLiU"/>
            </a:endParaRPr>
          </a:p>
          <a:p>
            <a:pPr marL="149860" indent="-137160" algn="just">
              <a:lnSpc>
                <a:spcPts val="1055"/>
              </a:lnSpc>
            </a:pPr>
            <a:r>
              <a:rPr sz="900" spc="60" dirty="0">
                <a:latin typeface="PMingLiU"/>
                <a:cs typeface="PMingLiU"/>
              </a:rPr>
              <a:t>Hauser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90" dirty="0">
                <a:latin typeface="PMingLiU"/>
                <a:cs typeface="PMingLiU"/>
              </a:rPr>
              <a:t>G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(1992)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Hygienic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design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moving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parts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endParaRPr sz="900">
              <a:latin typeface="PMingLiU"/>
              <a:cs typeface="PMingLiU"/>
            </a:endParaRPr>
          </a:p>
          <a:p>
            <a:pPr marR="5080" algn="r">
              <a:lnSpc>
                <a:spcPct val="100000"/>
              </a:lnSpc>
              <a:spcBef>
                <a:spcPts val="10"/>
              </a:spcBef>
            </a:pPr>
            <a:r>
              <a:rPr sz="900" spc="45" dirty="0">
                <a:latin typeface="PMingLiU"/>
                <a:cs typeface="PMingLiU"/>
              </a:rPr>
              <a:t>machines 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the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9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food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9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industry.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i="1" spc="-30" dirty="0">
                <a:latin typeface="Georgia"/>
                <a:cs typeface="Georgia"/>
              </a:rPr>
              <a:t>Transactions</a:t>
            </a:r>
            <a:r>
              <a:rPr sz="900" i="1" dirty="0">
                <a:latin typeface="Georgia"/>
                <a:cs typeface="Georgia"/>
              </a:rPr>
              <a:t>  </a:t>
            </a:r>
            <a:r>
              <a:rPr sz="900" i="1" spc="-85" dirty="0">
                <a:latin typeface="Georgia"/>
                <a:cs typeface="Georgia"/>
              </a:rPr>
              <a:t> </a:t>
            </a:r>
            <a:r>
              <a:rPr sz="900" i="1" spc="5" dirty="0">
                <a:latin typeface="Georgia"/>
                <a:cs typeface="Georgia"/>
              </a:rPr>
              <a:t>of</a:t>
            </a:r>
            <a:r>
              <a:rPr sz="900" i="1" dirty="0">
                <a:latin typeface="Georgia"/>
                <a:cs typeface="Georgia"/>
              </a:rPr>
              <a:t>  </a:t>
            </a:r>
            <a:r>
              <a:rPr sz="900" i="1" spc="-90" dirty="0">
                <a:latin typeface="Georgia"/>
                <a:cs typeface="Georgia"/>
              </a:rPr>
              <a:t> </a:t>
            </a:r>
            <a:r>
              <a:rPr sz="900" i="1" spc="-20" dirty="0">
                <a:latin typeface="Georgia"/>
                <a:cs typeface="Georgia"/>
              </a:rPr>
              <a:t>the</a:t>
            </a:r>
            <a:endParaRPr sz="900">
              <a:latin typeface="Georgia"/>
              <a:cs typeface="Georgia"/>
            </a:endParaRPr>
          </a:p>
          <a:p>
            <a:pPr marL="12700" marR="5080" indent="136525" algn="r">
              <a:lnSpc>
                <a:spcPct val="101299"/>
              </a:lnSpc>
              <a:spcBef>
                <a:spcPts val="5"/>
              </a:spcBef>
            </a:pPr>
            <a:r>
              <a:rPr sz="900" i="1" spc="-25" dirty="0">
                <a:latin typeface="Georgia"/>
                <a:cs typeface="Georgia"/>
              </a:rPr>
              <a:t>Institute</a:t>
            </a:r>
            <a:r>
              <a:rPr sz="900" i="1" spc="45" dirty="0">
                <a:latin typeface="Georgia"/>
                <a:cs typeface="Georgia"/>
              </a:rPr>
              <a:t> </a:t>
            </a:r>
            <a:r>
              <a:rPr sz="900" i="1" spc="5" dirty="0">
                <a:latin typeface="Georgia"/>
                <a:cs typeface="Georgia"/>
              </a:rPr>
              <a:t>of</a:t>
            </a:r>
            <a:r>
              <a:rPr sz="900" i="1" spc="45" dirty="0">
                <a:latin typeface="Georgia"/>
                <a:cs typeface="Georgia"/>
              </a:rPr>
              <a:t> </a:t>
            </a:r>
            <a:r>
              <a:rPr sz="900" i="1" spc="-15" dirty="0">
                <a:latin typeface="Georgia"/>
                <a:cs typeface="Georgia"/>
              </a:rPr>
              <a:t>Chemical</a:t>
            </a:r>
            <a:r>
              <a:rPr sz="900" i="1" spc="55" dirty="0">
                <a:latin typeface="Georgia"/>
                <a:cs typeface="Georgia"/>
              </a:rPr>
              <a:t> </a:t>
            </a:r>
            <a:r>
              <a:rPr sz="900" i="1" spc="-35" dirty="0">
                <a:latin typeface="Georgia"/>
                <a:cs typeface="Georgia"/>
              </a:rPr>
              <a:t>Engineering</a:t>
            </a:r>
            <a:r>
              <a:rPr sz="900" i="1" spc="50" dirty="0">
                <a:latin typeface="Georgia"/>
                <a:cs typeface="Georgia"/>
              </a:rPr>
              <a:t> </a:t>
            </a:r>
            <a:r>
              <a:rPr sz="900" spc="60" dirty="0">
                <a:latin typeface="PMingLiU"/>
                <a:cs typeface="PMingLiU"/>
              </a:rPr>
              <a:t>70(part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C):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138-142.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Holland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FA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Chapman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dirty="0">
                <a:latin typeface="PMingLiU"/>
                <a:cs typeface="PMingLiU"/>
              </a:rPr>
              <a:t>FS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(1966)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i="1" spc="-5" dirty="0">
                <a:latin typeface="Georgia"/>
                <a:cs typeface="Georgia"/>
              </a:rPr>
              <a:t>Liquid</a:t>
            </a:r>
            <a:r>
              <a:rPr sz="900" i="1" dirty="0">
                <a:latin typeface="Georgia"/>
                <a:cs typeface="Georgia"/>
              </a:rPr>
              <a:t> </a:t>
            </a:r>
            <a:r>
              <a:rPr sz="900" i="1" spc="-80" dirty="0">
                <a:latin typeface="Georgia"/>
                <a:cs typeface="Georgia"/>
              </a:rPr>
              <a:t> </a:t>
            </a:r>
            <a:r>
              <a:rPr sz="900" i="1" spc="-15" dirty="0">
                <a:latin typeface="Georgia"/>
                <a:cs typeface="Georgia"/>
              </a:rPr>
              <a:t>Mixing</a:t>
            </a:r>
            <a:r>
              <a:rPr sz="900" i="1" dirty="0">
                <a:latin typeface="Georgia"/>
                <a:cs typeface="Georgia"/>
              </a:rPr>
              <a:t> </a:t>
            </a:r>
            <a:r>
              <a:rPr sz="900" i="1" spc="-75" dirty="0">
                <a:latin typeface="Georgia"/>
                <a:cs typeface="Georgia"/>
              </a:rPr>
              <a:t> </a:t>
            </a:r>
            <a:r>
              <a:rPr sz="900" i="1" spc="-45" dirty="0">
                <a:latin typeface="Georgia"/>
                <a:cs typeface="Georgia"/>
              </a:rPr>
              <a:t>and</a:t>
            </a:r>
            <a:endParaRPr sz="900">
              <a:latin typeface="Georgia"/>
              <a:cs typeface="Georgia"/>
            </a:endParaRPr>
          </a:p>
          <a:p>
            <a:pPr marL="149860">
              <a:lnSpc>
                <a:spcPct val="100000"/>
              </a:lnSpc>
              <a:spcBef>
                <a:spcPts val="10"/>
              </a:spcBef>
            </a:pPr>
            <a:r>
              <a:rPr sz="900" i="1" spc="-30" dirty="0">
                <a:latin typeface="Georgia"/>
                <a:cs typeface="Georgia"/>
              </a:rPr>
              <a:t>Processing</a:t>
            </a:r>
            <a:r>
              <a:rPr sz="900" i="1" spc="80" dirty="0">
                <a:latin typeface="Georgia"/>
                <a:cs typeface="Georgia"/>
              </a:rPr>
              <a:t> </a:t>
            </a:r>
            <a:r>
              <a:rPr sz="900" i="1" spc="-30" dirty="0">
                <a:latin typeface="Georgia"/>
                <a:cs typeface="Georgia"/>
              </a:rPr>
              <a:t>in</a:t>
            </a:r>
            <a:r>
              <a:rPr sz="900" i="1" spc="85" dirty="0">
                <a:latin typeface="Georgia"/>
                <a:cs typeface="Georgia"/>
              </a:rPr>
              <a:t> </a:t>
            </a:r>
            <a:r>
              <a:rPr sz="900" i="1" spc="-40" dirty="0">
                <a:latin typeface="Georgia"/>
                <a:cs typeface="Georgia"/>
              </a:rPr>
              <a:t>Stirred</a:t>
            </a:r>
            <a:r>
              <a:rPr sz="900" i="1" spc="80" dirty="0">
                <a:latin typeface="Georgia"/>
                <a:cs typeface="Georgia"/>
              </a:rPr>
              <a:t> </a:t>
            </a:r>
            <a:r>
              <a:rPr sz="900" i="1" spc="-20" dirty="0">
                <a:latin typeface="Georgia"/>
                <a:cs typeface="Georgia"/>
              </a:rPr>
              <a:t>Tanks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Reinhold.</a:t>
            </a:r>
            <a:endParaRPr sz="900">
              <a:latin typeface="PMingLiU"/>
              <a:cs typeface="PMingLiU"/>
            </a:endParaRPr>
          </a:p>
          <a:p>
            <a:pPr marL="149860" marR="5080" indent="-137160" algn="just">
              <a:lnSpc>
                <a:spcPts val="1100"/>
              </a:lnSpc>
              <a:spcBef>
                <a:spcPts val="30"/>
              </a:spcBef>
            </a:pPr>
            <a:r>
              <a:rPr sz="900" spc="25" dirty="0">
                <a:latin typeface="PMingLiU"/>
                <a:cs typeface="PMingLiU"/>
              </a:rPr>
              <a:t>Kessler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110" dirty="0">
                <a:latin typeface="PMingLiU"/>
                <a:cs typeface="PMingLiU"/>
              </a:rPr>
              <a:t>HG</a:t>
            </a:r>
            <a:r>
              <a:rPr sz="900" spc="114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(1981)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10" dirty="0">
                <a:latin typeface="PMingLiU"/>
                <a:cs typeface="PMingLiU"/>
              </a:rPr>
              <a:t> </a:t>
            </a:r>
            <a:r>
              <a:rPr sz="900" i="1" spc="-15" dirty="0">
                <a:latin typeface="Georgia"/>
                <a:cs typeface="Georgia"/>
              </a:rPr>
              <a:t>Food</a:t>
            </a:r>
            <a:r>
              <a:rPr sz="900" i="1" dirty="0">
                <a:latin typeface="Georgia"/>
                <a:cs typeface="Georgia"/>
              </a:rPr>
              <a:t> </a:t>
            </a:r>
            <a:r>
              <a:rPr sz="900" i="1" spc="-85" dirty="0">
                <a:latin typeface="Georgia"/>
                <a:cs typeface="Georgia"/>
              </a:rPr>
              <a:t> </a:t>
            </a:r>
            <a:r>
              <a:rPr sz="900" i="1" spc="-35" dirty="0">
                <a:latin typeface="Georgia"/>
                <a:cs typeface="Georgia"/>
              </a:rPr>
              <a:t>Engineering</a:t>
            </a:r>
            <a:r>
              <a:rPr sz="900" i="1" dirty="0">
                <a:latin typeface="Georgia"/>
                <a:cs typeface="Georgia"/>
              </a:rPr>
              <a:t> </a:t>
            </a:r>
            <a:r>
              <a:rPr sz="900" i="1" spc="-75" dirty="0">
                <a:latin typeface="Georgia"/>
                <a:cs typeface="Georgia"/>
              </a:rPr>
              <a:t> </a:t>
            </a:r>
            <a:r>
              <a:rPr sz="900" i="1" spc="-45" dirty="0">
                <a:latin typeface="Georgia"/>
                <a:cs typeface="Georgia"/>
              </a:rPr>
              <a:t>and</a:t>
            </a:r>
            <a:r>
              <a:rPr sz="900" i="1" dirty="0">
                <a:latin typeface="Georgia"/>
                <a:cs typeface="Georgia"/>
              </a:rPr>
              <a:t> </a:t>
            </a:r>
            <a:r>
              <a:rPr sz="900" i="1" spc="-85" dirty="0">
                <a:latin typeface="Georgia"/>
                <a:cs typeface="Georgia"/>
              </a:rPr>
              <a:t> </a:t>
            </a:r>
            <a:r>
              <a:rPr sz="900" i="1" spc="-30" dirty="0">
                <a:latin typeface="Georgia"/>
                <a:cs typeface="Georgia"/>
              </a:rPr>
              <a:t>Dairy</a:t>
            </a:r>
            <a:r>
              <a:rPr sz="900" i="1" dirty="0">
                <a:latin typeface="Georgia"/>
                <a:cs typeface="Georgia"/>
              </a:rPr>
              <a:t> </a:t>
            </a:r>
            <a:r>
              <a:rPr sz="900" i="1" spc="-80" dirty="0">
                <a:latin typeface="Georgia"/>
                <a:cs typeface="Georgia"/>
              </a:rPr>
              <a:t> </a:t>
            </a:r>
            <a:r>
              <a:rPr sz="900" i="1" spc="-10" dirty="0">
                <a:latin typeface="Georgia"/>
                <a:cs typeface="Georgia"/>
              </a:rPr>
              <a:t>Techno-</a:t>
            </a:r>
            <a:r>
              <a:rPr sz="900" i="1" spc="-5" dirty="0">
                <a:latin typeface="Georgia"/>
                <a:cs typeface="Georgia"/>
              </a:rPr>
              <a:t> </a:t>
            </a:r>
            <a:r>
              <a:rPr sz="900" i="1" spc="-30" dirty="0">
                <a:latin typeface="Georgia"/>
                <a:cs typeface="Georgia"/>
              </a:rPr>
              <a:t>logy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Freising,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Germany: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Verlag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A.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Kessler.</a:t>
            </a:r>
            <a:endParaRPr sz="900">
              <a:latin typeface="PMingLiU"/>
              <a:cs typeface="PMingLiU"/>
            </a:endParaRPr>
          </a:p>
          <a:p>
            <a:pPr marL="149225" indent="-137160" algn="just">
              <a:lnSpc>
                <a:spcPts val="1055"/>
              </a:lnSpc>
            </a:pPr>
            <a:r>
              <a:rPr sz="900" spc="55" dirty="0">
                <a:latin typeface="PMingLiU"/>
                <a:cs typeface="PMingLiU"/>
              </a:rPr>
              <a:t>Oldshue 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JY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(1985)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Mixing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processes.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In: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Bisio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A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endParaRPr sz="900">
              <a:latin typeface="PMingLiU"/>
              <a:cs typeface="PMingLiU"/>
            </a:endParaRPr>
          </a:p>
          <a:p>
            <a:pPr marL="149225" marR="5080">
              <a:lnSpc>
                <a:spcPts val="1100"/>
              </a:lnSpc>
              <a:spcBef>
                <a:spcPts val="30"/>
              </a:spcBef>
            </a:pPr>
            <a:r>
              <a:rPr sz="900" spc="40" dirty="0">
                <a:latin typeface="PMingLiU"/>
                <a:cs typeface="PMingLiU"/>
              </a:rPr>
              <a:t>Kabel  </a:t>
            </a:r>
            <a:r>
              <a:rPr sz="900" spc="1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RL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110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(eds.)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105" dirty="0">
                <a:latin typeface="PMingLiU"/>
                <a:cs typeface="PMingLiU"/>
              </a:rPr>
              <a:t> </a:t>
            </a:r>
            <a:r>
              <a:rPr sz="900" i="1" spc="-30" dirty="0">
                <a:latin typeface="Georgia"/>
                <a:cs typeface="Georgia"/>
              </a:rPr>
              <a:t>Scaleup</a:t>
            </a:r>
            <a:r>
              <a:rPr sz="900" i="1" dirty="0">
                <a:latin typeface="Georgia"/>
                <a:cs typeface="Georgia"/>
              </a:rPr>
              <a:t>   </a:t>
            </a:r>
            <a:r>
              <a:rPr sz="900" i="1" spc="-55" dirty="0">
                <a:latin typeface="Georgia"/>
                <a:cs typeface="Georgia"/>
              </a:rPr>
              <a:t> </a:t>
            </a:r>
            <a:r>
              <a:rPr sz="900" i="1" spc="5" dirty="0">
                <a:latin typeface="Georgia"/>
                <a:cs typeface="Georgia"/>
              </a:rPr>
              <a:t>of</a:t>
            </a:r>
            <a:r>
              <a:rPr sz="900" i="1" dirty="0">
                <a:latin typeface="Georgia"/>
                <a:cs typeface="Georgia"/>
              </a:rPr>
              <a:t>   </a:t>
            </a:r>
            <a:r>
              <a:rPr sz="900" i="1" spc="-65" dirty="0">
                <a:latin typeface="Georgia"/>
                <a:cs typeface="Georgia"/>
              </a:rPr>
              <a:t> </a:t>
            </a:r>
            <a:r>
              <a:rPr sz="900" i="1" spc="-15" dirty="0">
                <a:latin typeface="Georgia"/>
                <a:cs typeface="Georgia"/>
              </a:rPr>
              <a:t>Chemical</a:t>
            </a:r>
            <a:r>
              <a:rPr sz="900" i="1" dirty="0">
                <a:latin typeface="Georgia"/>
                <a:cs typeface="Georgia"/>
              </a:rPr>
              <a:t>   </a:t>
            </a:r>
            <a:r>
              <a:rPr sz="900" i="1" spc="-60" dirty="0">
                <a:latin typeface="Georgia"/>
                <a:cs typeface="Georgia"/>
              </a:rPr>
              <a:t> </a:t>
            </a:r>
            <a:r>
              <a:rPr sz="900" i="1" spc="-30" dirty="0">
                <a:latin typeface="Georgia"/>
                <a:cs typeface="Georgia"/>
              </a:rPr>
              <a:t>Processe</a:t>
            </a:r>
            <a:r>
              <a:rPr sz="900" i="1" spc="-20" dirty="0">
                <a:latin typeface="Georgia"/>
                <a:cs typeface="Georgia"/>
              </a:rPr>
              <a:t>s</a:t>
            </a:r>
            <a:r>
              <a:rPr sz="900" spc="40" dirty="0">
                <a:latin typeface="PMingLiU"/>
                <a:cs typeface="PMingLiU"/>
              </a:rPr>
              <a:t>. </a:t>
            </a: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John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Wiley.</a:t>
            </a:r>
            <a:endParaRPr sz="900">
              <a:latin typeface="PMingLiU"/>
              <a:cs typeface="PMingLiU"/>
            </a:endParaRPr>
          </a:p>
          <a:p>
            <a:pPr marL="149225" indent="-137160" algn="just">
              <a:lnSpc>
                <a:spcPts val="1055"/>
              </a:lnSpc>
            </a:pPr>
            <a:r>
              <a:rPr sz="900" spc="40" dirty="0">
                <a:latin typeface="PMingLiU"/>
                <a:cs typeface="PMingLiU"/>
              </a:rPr>
              <a:t>Perry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105" dirty="0">
                <a:latin typeface="PMingLiU"/>
                <a:cs typeface="PMingLiU"/>
              </a:rPr>
              <a:t>RH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 Green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90" dirty="0">
                <a:latin typeface="PMingLiU"/>
                <a:cs typeface="PMingLiU"/>
              </a:rPr>
              <a:t>DW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(1997)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i="1" spc="-15" dirty="0">
                <a:latin typeface="Georgia"/>
                <a:cs typeface="Georgia"/>
              </a:rPr>
              <a:t>Chemical</a:t>
            </a:r>
            <a:r>
              <a:rPr sz="900" i="1" dirty="0">
                <a:latin typeface="Georgia"/>
                <a:cs typeface="Georgia"/>
              </a:rPr>
              <a:t> </a:t>
            </a:r>
            <a:r>
              <a:rPr sz="900" i="1" spc="90" dirty="0">
                <a:latin typeface="Georgia"/>
                <a:cs typeface="Georgia"/>
              </a:rPr>
              <a:t> </a:t>
            </a:r>
            <a:r>
              <a:rPr sz="900" i="1" spc="-25" dirty="0">
                <a:latin typeface="Georgia"/>
                <a:cs typeface="Georgia"/>
              </a:rPr>
              <a:t>Engineers'</a:t>
            </a:r>
            <a:endParaRPr sz="900">
              <a:latin typeface="Georgia"/>
              <a:cs typeface="Georgia"/>
            </a:endParaRPr>
          </a:p>
          <a:p>
            <a:pPr marL="149225">
              <a:lnSpc>
                <a:spcPct val="100000"/>
              </a:lnSpc>
              <a:spcBef>
                <a:spcPts val="10"/>
              </a:spcBef>
            </a:pPr>
            <a:r>
              <a:rPr sz="900" i="1" spc="-10" dirty="0">
                <a:latin typeface="Georgia"/>
                <a:cs typeface="Georgia"/>
              </a:rPr>
              <a:t>Handboo</a:t>
            </a:r>
            <a:r>
              <a:rPr sz="900" i="1" spc="-15" dirty="0">
                <a:latin typeface="Georgia"/>
                <a:cs typeface="Georgia"/>
              </a:rPr>
              <a:t>k</a:t>
            </a:r>
            <a:r>
              <a:rPr sz="900" spc="40" dirty="0">
                <a:latin typeface="PMingLiU"/>
                <a:cs typeface="PMingLiU"/>
              </a:rPr>
              <a:t>,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7th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edn.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0" dirty="0">
                <a:latin typeface="PMingLiU"/>
                <a:cs typeface="PMingLiU"/>
              </a:rPr>
              <a:t> McGraw-Hill.</a:t>
            </a:r>
            <a:endParaRPr sz="900">
              <a:latin typeface="PMingLiU"/>
              <a:cs typeface="PMingLiU"/>
            </a:endParaRPr>
          </a:p>
          <a:p>
            <a:pPr marL="149225" marR="5715" indent="-137160" algn="just">
              <a:lnSpc>
                <a:spcPct val="101299"/>
              </a:lnSpc>
              <a:spcBef>
                <a:spcPts val="5"/>
              </a:spcBef>
            </a:pPr>
            <a:r>
              <a:rPr sz="900" spc="50" dirty="0">
                <a:latin typeface="PMingLiU"/>
                <a:cs typeface="PMingLiU"/>
              </a:rPr>
              <a:t>Stanbury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PF,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Whitaker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A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Hall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-5" dirty="0">
                <a:latin typeface="PMingLiU"/>
                <a:cs typeface="PMingLiU"/>
              </a:rPr>
              <a:t>SJ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(1995)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i="1" spc="-25" dirty="0">
                <a:latin typeface="Georgia"/>
                <a:cs typeface="Georgia"/>
              </a:rPr>
              <a:t>Principles </a:t>
            </a:r>
            <a:r>
              <a:rPr sz="900" i="1" spc="5" dirty="0">
                <a:latin typeface="Georgia"/>
                <a:cs typeface="Georgia"/>
              </a:rPr>
              <a:t>of</a:t>
            </a:r>
            <a:r>
              <a:rPr sz="900" i="1" dirty="0">
                <a:latin typeface="Georgia"/>
                <a:cs typeface="Georgia"/>
              </a:rPr>
              <a:t>  </a:t>
            </a:r>
            <a:r>
              <a:rPr sz="900" i="1" spc="25" dirty="0">
                <a:latin typeface="Georgia"/>
                <a:cs typeface="Georgia"/>
              </a:rPr>
              <a:t> </a:t>
            </a:r>
            <a:r>
              <a:rPr sz="900" i="1" spc="-35" dirty="0">
                <a:latin typeface="Georgia"/>
                <a:cs typeface="Georgia"/>
              </a:rPr>
              <a:t>Fermentation</a:t>
            </a:r>
            <a:r>
              <a:rPr sz="900" i="1" dirty="0">
                <a:latin typeface="Georgia"/>
                <a:cs typeface="Georgia"/>
              </a:rPr>
              <a:t>  </a:t>
            </a:r>
            <a:r>
              <a:rPr sz="900" i="1" spc="40" dirty="0">
                <a:latin typeface="Georgia"/>
                <a:cs typeface="Georgia"/>
              </a:rPr>
              <a:t> </a:t>
            </a:r>
            <a:r>
              <a:rPr sz="900" i="1" spc="-15" dirty="0">
                <a:latin typeface="Georgia"/>
                <a:cs typeface="Georgia"/>
              </a:rPr>
              <a:t>Technolog</a:t>
            </a:r>
            <a:r>
              <a:rPr sz="900" i="1" spc="-25" dirty="0">
                <a:latin typeface="Georgia"/>
                <a:cs typeface="Georgia"/>
              </a:rPr>
              <a:t>y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Oxford: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Butterworth-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Heinemann.</a:t>
            </a:r>
            <a:endParaRPr sz="900">
              <a:latin typeface="PMingLiU"/>
              <a:cs typeface="PMingLiU"/>
            </a:endParaRPr>
          </a:p>
          <a:p>
            <a:pPr marL="149225" marR="5715" indent="-137160" algn="just">
              <a:lnSpc>
                <a:spcPct val="101299"/>
              </a:lnSpc>
              <a:spcBef>
                <a:spcPts val="5"/>
              </a:spcBef>
            </a:pPr>
            <a:r>
              <a:rPr sz="900" spc="60" dirty="0">
                <a:latin typeface="PMingLiU"/>
                <a:cs typeface="PMingLiU"/>
              </a:rPr>
              <a:t>Tetra  </a:t>
            </a:r>
            <a:r>
              <a:rPr sz="900" spc="-10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Pak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0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(1995)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05" dirty="0">
                <a:latin typeface="PMingLiU"/>
                <a:cs typeface="PMingLiU"/>
              </a:rPr>
              <a:t> </a:t>
            </a:r>
            <a:r>
              <a:rPr sz="900" i="1" spc="-30" dirty="0">
                <a:latin typeface="Georgia"/>
                <a:cs typeface="Georgia"/>
              </a:rPr>
              <a:t>Dairy</a:t>
            </a:r>
            <a:r>
              <a:rPr sz="900" i="1" dirty="0">
                <a:latin typeface="Georgia"/>
                <a:cs typeface="Georgia"/>
              </a:rPr>
              <a:t>  </a:t>
            </a:r>
            <a:r>
              <a:rPr sz="900" i="1" spc="-60" dirty="0">
                <a:latin typeface="Georgia"/>
                <a:cs typeface="Georgia"/>
              </a:rPr>
              <a:t> </a:t>
            </a:r>
            <a:r>
              <a:rPr sz="900" i="1" spc="-30" dirty="0">
                <a:latin typeface="Georgia"/>
                <a:cs typeface="Georgia"/>
              </a:rPr>
              <a:t>Processing</a:t>
            </a:r>
            <a:r>
              <a:rPr sz="900" i="1" dirty="0">
                <a:latin typeface="Georgia"/>
                <a:cs typeface="Georgia"/>
              </a:rPr>
              <a:t>  </a:t>
            </a:r>
            <a:r>
              <a:rPr sz="900" i="1" spc="-55" dirty="0">
                <a:latin typeface="Georgia"/>
                <a:cs typeface="Georgia"/>
              </a:rPr>
              <a:t> </a:t>
            </a:r>
            <a:r>
              <a:rPr sz="900" i="1" spc="-10" dirty="0">
                <a:latin typeface="Georgia"/>
                <a:cs typeface="Georgia"/>
              </a:rPr>
              <a:t>Handbook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0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Lund,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Sweden: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Tetra </a:t>
            </a:r>
            <a:r>
              <a:rPr sz="900" spc="50" dirty="0">
                <a:latin typeface="PMingLiU"/>
                <a:cs typeface="PMingLiU"/>
              </a:rPr>
              <a:t>Pak.</a:t>
            </a:r>
            <a:endParaRPr sz="9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900" spc="40" dirty="0">
                <a:latin typeface="PMingLiU"/>
                <a:cs typeface="PMingLiU"/>
              </a:rPr>
              <a:t>Uhl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VW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Gray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dirty="0">
                <a:latin typeface="PMingLiU"/>
                <a:cs typeface="PMingLiU"/>
              </a:rPr>
              <a:t>JB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(1966)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i="1" spc="-25" dirty="0">
                <a:latin typeface="Georgia"/>
                <a:cs typeface="Georgia"/>
              </a:rPr>
              <a:t>Mixing:</a:t>
            </a:r>
            <a:r>
              <a:rPr sz="900" i="1" spc="35" dirty="0">
                <a:latin typeface="Georgia"/>
                <a:cs typeface="Georgia"/>
              </a:rPr>
              <a:t> </a:t>
            </a:r>
            <a:r>
              <a:rPr sz="900" i="1" spc="-20" dirty="0">
                <a:latin typeface="Georgia"/>
                <a:cs typeface="Georgia"/>
              </a:rPr>
              <a:t>Theory</a:t>
            </a:r>
            <a:r>
              <a:rPr sz="900" i="1" spc="40" dirty="0">
                <a:latin typeface="Georgia"/>
                <a:cs typeface="Georgia"/>
              </a:rPr>
              <a:t> </a:t>
            </a:r>
            <a:r>
              <a:rPr sz="900" i="1" spc="-45" dirty="0">
                <a:latin typeface="Georgia"/>
                <a:cs typeface="Georgia"/>
              </a:rPr>
              <a:t>and</a:t>
            </a:r>
            <a:r>
              <a:rPr sz="900" i="1" spc="40" dirty="0">
                <a:latin typeface="Georgia"/>
                <a:cs typeface="Georgia"/>
              </a:rPr>
              <a:t> </a:t>
            </a:r>
            <a:r>
              <a:rPr sz="900" i="1" spc="-30" dirty="0">
                <a:latin typeface="Georgia"/>
                <a:cs typeface="Georgia"/>
              </a:rPr>
              <a:t>Practice</a:t>
            </a:r>
            <a:r>
              <a:rPr sz="900" spc="40" dirty="0">
                <a:latin typeface="PMingLiU"/>
                <a:cs typeface="PMingLiU"/>
              </a:rPr>
              <a:t>.</a:t>
            </a:r>
            <a:endParaRPr sz="900">
              <a:latin typeface="PMingLiU"/>
              <a:cs typeface="PMingLiU"/>
            </a:endParaRPr>
          </a:p>
          <a:p>
            <a:pPr marL="149225">
              <a:lnSpc>
                <a:spcPct val="100000"/>
              </a:lnSpc>
              <a:spcBef>
                <a:spcPts val="10"/>
              </a:spcBef>
            </a:pP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Academic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Press.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95782" y="313916"/>
            <a:ext cx="269811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6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AGITATORS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MILK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PLANTS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3631</Words>
  <Application>Microsoft Office PowerPoint</Application>
  <PresentationFormat>Custom</PresentationFormat>
  <Paragraphs>185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PII: B0122272358004739</dc:title>
  <dc:subject>Elsevier Science</dc:subject>
  <dc:creator>Dr Shimelis</dc:creator>
  <cp:lastModifiedBy>shimelis</cp:lastModifiedBy>
  <cp:revision>1</cp:revision>
  <dcterms:created xsi:type="dcterms:W3CDTF">2017-05-14T16:18:57Z</dcterms:created>
  <dcterms:modified xsi:type="dcterms:W3CDTF">2017-05-14T13:19:16Z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2003-12-31T00:00:00Z</vt:filetime>
  </property>
  <property fmtid="{D5CDD505-2E9C-101B-9397-08002B2CF9AE}" pid="3" name="Creator">
    <vt:lpwstr>Elsevier Science</vt:lpwstr>
  </property>
  <property fmtid="{D5CDD505-2E9C-101B-9397-08002B2CF9AE}" pid="4" name="LastSaved">
    <vt:filetime>2017-05-14T00:00:00Z</vt:filetime>
  </property>
</Properties>
</file>